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7.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9.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0.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11.xml" ContentType="application/vnd.openxmlformats-officedocument.theme+xml"/>
  <Override PartName="/ppt/slideLayouts/slideLayout42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69" r:id="rId1"/>
    <p:sldMasterId id="2147484070" r:id="rId2"/>
    <p:sldMasterId id="2147484071" r:id="rId3"/>
    <p:sldMasterId id="2147484072" r:id="rId4"/>
    <p:sldMasterId id="2147484073" r:id="rId5"/>
    <p:sldMasterId id="2147484074" r:id="rId6"/>
    <p:sldMasterId id="2147484075" r:id="rId7"/>
    <p:sldMasterId id="2147484076" r:id="rId8"/>
    <p:sldMasterId id="2147484077" r:id="rId9"/>
    <p:sldMasterId id="2147484078" r:id="rId10"/>
    <p:sldMasterId id="2147484079" r:id="rId11"/>
    <p:sldMasterId id="2147484080" r:id="rId12"/>
  </p:sldMasterIdLst>
  <p:notesMasterIdLst>
    <p:notesMasterId r:id="rId162"/>
  </p:notes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 id="268" r:id="rId25"/>
    <p:sldId id="269" r:id="rId26"/>
    <p:sldId id="270" r:id="rId27"/>
    <p:sldId id="271" r:id="rId28"/>
    <p:sldId id="272" r:id="rId29"/>
    <p:sldId id="273"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1" r:id="rId118"/>
    <p:sldId id="362" r:id="rId119"/>
    <p:sldId id="363" r:id="rId120"/>
    <p:sldId id="364" r:id="rId121"/>
    <p:sldId id="365" r:id="rId122"/>
    <p:sldId id="366" r:id="rId123"/>
    <p:sldId id="367" r:id="rId124"/>
    <p:sldId id="368" r:id="rId125"/>
    <p:sldId id="369" r:id="rId126"/>
    <p:sldId id="370" r:id="rId127"/>
    <p:sldId id="371" r:id="rId128"/>
    <p:sldId id="372" r:id="rId129"/>
    <p:sldId id="373" r:id="rId130"/>
    <p:sldId id="374" r:id="rId131"/>
    <p:sldId id="375" r:id="rId132"/>
    <p:sldId id="376" r:id="rId133"/>
    <p:sldId id="377" r:id="rId134"/>
    <p:sldId id="378" r:id="rId135"/>
    <p:sldId id="379" r:id="rId136"/>
    <p:sldId id="380" r:id="rId137"/>
    <p:sldId id="381" r:id="rId138"/>
    <p:sldId id="382" r:id="rId139"/>
    <p:sldId id="383" r:id="rId140"/>
    <p:sldId id="384" r:id="rId141"/>
    <p:sldId id="385" r:id="rId142"/>
    <p:sldId id="386" r:id="rId143"/>
    <p:sldId id="387" r:id="rId144"/>
    <p:sldId id="388" r:id="rId145"/>
    <p:sldId id="389" r:id="rId146"/>
    <p:sldId id="390" r:id="rId147"/>
    <p:sldId id="391" r:id="rId148"/>
    <p:sldId id="392" r:id="rId149"/>
    <p:sldId id="393" r:id="rId150"/>
    <p:sldId id="394" r:id="rId151"/>
    <p:sldId id="395" r:id="rId152"/>
    <p:sldId id="396" r:id="rId153"/>
    <p:sldId id="397" r:id="rId154"/>
    <p:sldId id="398" r:id="rId155"/>
    <p:sldId id="399" r:id="rId156"/>
    <p:sldId id="400" r:id="rId157"/>
    <p:sldId id="401" r:id="rId158"/>
    <p:sldId id="402" r:id="rId159"/>
    <p:sldId id="403" r:id="rId160"/>
    <p:sldId id="404" r:id="rId161"/>
  </p:sldIdLst>
  <p:sldSz cx="9144000" cy="5143500" type="screen16x9"/>
  <p:notesSz cx="6858000" cy="9144000"/>
  <p:embeddedFontLst>
    <p:embeddedFont>
      <p:font typeface="Calibri" panose="020F0502020204030204" pitchFamily="34" charset="0"/>
      <p:regular r:id="rId163"/>
      <p:bold r:id="rId164"/>
      <p:italic r:id="rId165"/>
      <p:boldItalic r:id="rId166"/>
    </p:embeddedFont>
    <p:embeddedFont>
      <p:font typeface="Karla" panose="020B0604020202020204" charset="0"/>
      <p:regular r:id="rId167"/>
      <p:bold r:id="rId168"/>
      <p:italic r:id="rId169"/>
      <p:boldItalic r:id="rId170"/>
    </p:embeddedFont>
    <p:embeddedFont>
      <p:font typeface="Roboto Light" panose="020B0604020202020204" charset="0"/>
      <p:regular r:id="rId171"/>
      <p:bold r:id="rId172"/>
      <p:italic r:id="rId173"/>
      <p:boldItalic r:id="rId174"/>
    </p:embeddedFont>
    <p:embeddedFont>
      <p:font typeface="Roboto" panose="020B0604020202020204" charset="0"/>
      <p:regular r:id="rId175"/>
      <p:bold r:id="rId176"/>
      <p:italic r:id="rId177"/>
      <p:boldItalic r:id="rId178"/>
    </p:embeddedFont>
    <p:embeddedFont>
      <p:font typeface="Georgia" panose="02040502050405020303" pitchFamily="18" charset="0"/>
      <p:regular r:id="rId179"/>
      <p:bold r:id="rId180"/>
      <p:italic r:id="rId181"/>
      <p:boldItalic r:id="rId182"/>
    </p:embeddedFont>
    <p:embeddedFont>
      <p:font typeface="Open Sans" panose="020B0604020202020204" charset="0"/>
      <p:regular r:id="rId183"/>
      <p:bold r:id="rId184"/>
      <p:italic r:id="rId185"/>
      <p:boldItalic r:id="rId186"/>
    </p:embeddedFont>
    <p:embeddedFont>
      <p:font typeface="Roboto Condensed" panose="020B0604020202020204" charset="0"/>
      <p:regular r:id="rId187"/>
      <p:bold r:id="rId188"/>
      <p:italic r:id="rId189"/>
      <p:boldItalic r:id="rId190"/>
    </p:embeddedFont>
    <p:embeddedFont>
      <p:font typeface="Google Sans" panose="020B0604020202020204" charset="0"/>
      <p:regular r:id="rId191"/>
      <p:bold r:id="rId192"/>
      <p:italic r:id="rId193"/>
      <p:boldItalic r:id="rId194"/>
    </p:embeddedFont>
    <p:embeddedFont>
      <p:font typeface="Roboto Medium" panose="020B0604020202020204" charset="0"/>
      <p:regular r:id="rId195"/>
      <p:bold r:id="rId196"/>
      <p:italic r:id="rId197"/>
      <p:boldItalic r:id="rId198"/>
    </p:embeddedFont>
    <p:embeddedFont>
      <p:font typeface="Consolas" panose="020B0609020204030204" pitchFamily="49" charset="0"/>
      <p:regular r:id="rId199"/>
      <p:bold r:id="rId200"/>
      <p:italic r:id="rId201"/>
      <p:boldItalic r:id="rId2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935E46-929A-4BC6-8152-19459B9C911B}">
  <a:tblStyle styleId="{FC935E46-929A-4BC6-8152-19459B9C91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24EF3D9-5C00-4111-8167-DF35630084F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5" d="100"/>
          <a:sy n="145" d="100"/>
        </p:scale>
        <p:origin x="62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70" Type="http://schemas.openxmlformats.org/officeDocument/2006/relationships/font" Target="fonts/font8.fntdata"/><Relationship Id="rId191" Type="http://schemas.openxmlformats.org/officeDocument/2006/relationships/font" Target="fonts/font29.fntdata"/><Relationship Id="rId205" Type="http://schemas.openxmlformats.org/officeDocument/2006/relationships/theme" Target="theme/theme1.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11.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144" Type="http://schemas.openxmlformats.org/officeDocument/2006/relationships/slide" Target="slides/slide132.xml"/><Relationship Id="rId149" Type="http://schemas.openxmlformats.org/officeDocument/2006/relationships/slide" Target="slides/slide137.xml"/><Relationship Id="rId5" Type="http://schemas.openxmlformats.org/officeDocument/2006/relationships/slideMaster" Target="slideMasters/slideMaster5.xml"/><Relationship Id="rId90" Type="http://schemas.openxmlformats.org/officeDocument/2006/relationships/slide" Target="slides/slide78.xml"/><Relationship Id="rId95" Type="http://schemas.openxmlformats.org/officeDocument/2006/relationships/slide" Target="slides/slide83.xml"/><Relationship Id="rId160" Type="http://schemas.openxmlformats.org/officeDocument/2006/relationships/slide" Target="slides/slide148.xml"/><Relationship Id="rId165" Type="http://schemas.openxmlformats.org/officeDocument/2006/relationships/font" Target="fonts/font3.fntdata"/><Relationship Id="rId181" Type="http://schemas.openxmlformats.org/officeDocument/2006/relationships/font" Target="fonts/font19.fntdata"/><Relationship Id="rId186" Type="http://schemas.openxmlformats.org/officeDocument/2006/relationships/font" Target="fonts/font24.fntdata"/><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slide" Target="slides/slide138.xml"/><Relationship Id="rId155" Type="http://schemas.openxmlformats.org/officeDocument/2006/relationships/slide" Target="slides/slide143.xml"/><Relationship Id="rId171" Type="http://schemas.openxmlformats.org/officeDocument/2006/relationships/font" Target="fonts/font9.fntdata"/><Relationship Id="rId176" Type="http://schemas.openxmlformats.org/officeDocument/2006/relationships/font" Target="fonts/font14.fntdata"/><Relationship Id="rId192" Type="http://schemas.openxmlformats.org/officeDocument/2006/relationships/font" Target="fonts/font30.fntdata"/><Relationship Id="rId197" Type="http://schemas.openxmlformats.org/officeDocument/2006/relationships/font" Target="fonts/font35.fntdata"/><Relationship Id="rId206" Type="http://schemas.openxmlformats.org/officeDocument/2006/relationships/tableStyles" Target="tableStyles.xml"/><Relationship Id="rId201" Type="http://schemas.openxmlformats.org/officeDocument/2006/relationships/font" Target="fonts/font39.fntdata"/><Relationship Id="rId12" Type="http://schemas.openxmlformats.org/officeDocument/2006/relationships/slideMaster" Target="slideMasters/slideMaster12.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openxmlformats.org/officeDocument/2006/relationships/slide" Target="slides/slide149.xml"/><Relationship Id="rId166" Type="http://schemas.openxmlformats.org/officeDocument/2006/relationships/font" Target="fonts/font4.fntdata"/><Relationship Id="rId182" Type="http://schemas.openxmlformats.org/officeDocument/2006/relationships/font" Target="fonts/font20.fntdata"/><Relationship Id="rId187"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slide" Target="slides/slide144.xml"/><Relationship Id="rId177" Type="http://schemas.openxmlformats.org/officeDocument/2006/relationships/font" Target="fonts/font15.fntdata"/><Relationship Id="rId198" Type="http://schemas.openxmlformats.org/officeDocument/2006/relationships/font" Target="fonts/font36.fntdata"/><Relationship Id="rId172" Type="http://schemas.openxmlformats.org/officeDocument/2006/relationships/font" Target="fonts/font10.fntdata"/><Relationship Id="rId193" Type="http://schemas.openxmlformats.org/officeDocument/2006/relationships/font" Target="fonts/font31.fntdata"/><Relationship Id="rId202" Type="http://schemas.openxmlformats.org/officeDocument/2006/relationships/font" Target="fonts/font40.fntdata"/><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167" Type="http://schemas.openxmlformats.org/officeDocument/2006/relationships/font" Target="fonts/font5.fntdata"/><Relationship Id="rId188" Type="http://schemas.openxmlformats.org/officeDocument/2006/relationships/font" Target="fonts/font26.fntdata"/><Relationship Id="rId7" Type="http://schemas.openxmlformats.org/officeDocument/2006/relationships/slideMaster" Target="slideMasters/slideMaster7.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notesMaster" Target="notesMasters/notesMaster1.xml"/><Relationship Id="rId183"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178" Type="http://schemas.openxmlformats.org/officeDocument/2006/relationships/font" Target="fonts/font16.fntdata"/><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73" Type="http://schemas.openxmlformats.org/officeDocument/2006/relationships/font" Target="fonts/font11.fntdata"/><Relationship Id="rId194" Type="http://schemas.openxmlformats.org/officeDocument/2006/relationships/font" Target="fonts/font32.fntdata"/><Relationship Id="rId199" Type="http://schemas.openxmlformats.org/officeDocument/2006/relationships/font" Target="fonts/font37.fntdata"/><Relationship Id="rId203" Type="http://schemas.openxmlformats.org/officeDocument/2006/relationships/presProps" Target="presProps.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font" Target="fonts/font6.fntdata"/><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font" Target="fonts/font1.fntdata"/><Relationship Id="rId184" Type="http://schemas.openxmlformats.org/officeDocument/2006/relationships/font" Target="fonts/font22.fntdata"/><Relationship Id="rId189" Type="http://schemas.openxmlformats.org/officeDocument/2006/relationships/font" Target="fonts/font27.fntdata"/><Relationship Id="rId3" Type="http://schemas.openxmlformats.org/officeDocument/2006/relationships/slideMaster" Target="slideMasters/slideMaster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font" Target="fonts/font12.fntdata"/><Relationship Id="rId179" Type="http://schemas.openxmlformats.org/officeDocument/2006/relationships/font" Target="fonts/font17.fntdata"/><Relationship Id="rId195" Type="http://schemas.openxmlformats.org/officeDocument/2006/relationships/font" Target="fonts/font33.fntdata"/><Relationship Id="rId190" Type="http://schemas.openxmlformats.org/officeDocument/2006/relationships/font" Target="fonts/font28.fntdata"/><Relationship Id="rId204" Type="http://schemas.openxmlformats.org/officeDocument/2006/relationships/viewProps" Target="view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10.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font" Target="fonts/font2.fntdata"/><Relationship Id="rId169" Type="http://schemas.openxmlformats.org/officeDocument/2006/relationships/font" Target="fonts/font7.fntdata"/><Relationship Id="rId185" Type="http://schemas.openxmlformats.org/officeDocument/2006/relationships/font" Target="fonts/font23.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font" Target="fonts/font18.fntdata"/><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75" Type="http://schemas.openxmlformats.org/officeDocument/2006/relationships/font" Target="fonts/font13.fntdata"/><Relationship Id="rId196" Type="http://schemas.openxmlformats.org/officeDocument/2006/relationships/font" Target="fonts/font34.fntdata"/><Relationship Id="rId200" Type="http://schemas.openxmlformats.org/officeDocument/2006/relationships/font" Target="fonts/font3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4652882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cloud.google.com/security-key/"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google.com/spreadsheets/d/1ay9jDWrw_exJenvkAfEha0Z9hClQVj_Bm9L7H0WOLp0/edit#gid=1186281096"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cs.google.com/spreadsheets/d/1ay9jDWrw_exJenvkAfEha0Z9hClQVj_Bm9L7H0WOLp0/edit#gid=1186281096"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google.com/spreadsheets/d/1ay9jDWrw_exJenvkAfEha0Z9hClQVj_Bm9L7H0WOLp0/edit#gid=1186281096"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4"/>
        <p:cNvGrpSpPr/>
        <p:nvPr/>
      </p:nvGrpSpPr>
      <p:grpSpPr>
        <a:xfrm>
          <a:off x="0" y="0"/>
          <a:ext cx="0" cy="0"/>
          <a:chOff x="0" y="0"/>
          <a:chExt cx="0" cy="0"/>
        </a:xfrm>
      </p:grpSpPr>
      <p:sp>
        <p:nvSpPr>
          <p:cNvPr id="5095" name="Google Shape;5095;g342eb4a2ce_39_8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6" name="Google Shape;5096;g342eb4a2ce_39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000"/>
              <a:t>Bringing </a:t>
            </a:r>
            <a:r>
              <a:rPr lang="en" sz="1000" b="1"/>
              <a:t>Google’s DNA</a:t>
            </a:r>
            <a:r>
              <a:rPr lang="en" sz="1000"/>
              <a:t> in running, scaling, and growing our business into a different kind of </a:t>
            </a:r>
            <a:r>
              <a:rPr lang="en" sz="1000" b="1"/>
              <a:t>partnering model</a:t>
            </a:r>
            <a:r>
              <a:rPr lang="en" sz="1000"/>
              <a:t> for you</a:t>
            </a:r>
            <a:r>
              <a:rPr lang="en" sz="1000" b="1"/>
              <a:t>. </a:t>
            </a:r>
            <a:endParaRPr sz="1400"/>
          </a:p>
          <a:p>
            <a:pPr marL="0" lvl="0" indent="0" rtl="0">
              <a:spcBef>
                <a:spcPts val="0"/>
              </a:spcBef>
              <a:spcAft>
                <a:spcPts val="0"/>
              </a:spcAft>
              <a:buNone/>
            </a:pPr>
            <a:endParaRPr/>
          </a:p>
        </p:txBody>
      </p:sp>
    </p:spTree>
    <p:extLst>
      <p:ext uri="{BB962C8B-B14F-4D97-AF65-F5344CB8AC3E}">
        <p14:creationId xmlns:p14="http://schemas.microsoft.com/office/powerpoint/2010/main" val="333405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4"/>
        <p:cNvGrpSpPr/>
        <p:nvPr/>
      </p:nvGrpSpPr>
      <p:grpSpPr>
        <a:xfrm>
          <a:off x="0" y="0"/>
          <a:ext cx="0" cy="0"/>
          <a:chOff x="0" y="0"/>
          <a:chExt cx="0" cy="0"/>
        </a:xfrm>
      </p:grpSpPr>
      <p:sp>
        <p:nvSpPr>
          <p:cNvPr id="5195" name="Google Shape;5195;g3b609c4545_3_3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6" name="Google Shape;5196;g3b609c4545_3_3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5923356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5"/>
        <p:cNvGrpSpPr/>
        <p:nvPr/>
      </p:nvGrpSpPr>
      <p:grpSpPr>
        <a:xfrm>
          <a:off x="0" y="0"/>
          <a:ext cx="0" cy="0"/>
          <a:chOff x="0" y="0"/>
          <a:chExt cx="0" cy="0"/>
        </a:xfrm>
      </p:grpSpPr>
      <p:sp>
        <p:nvSpPr>
          <p:cNvPr id="6666" name="Google Shape;6666;g406b4820bd_0_5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7" name="Google Shape;6667;g406b4820bd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Interior slide with 3 columns of text</a:t>
            </a:r>
            <a:endParaRPr/>
          </a:p>
        </p:txBody>
      </p:sp>
    </p:spTree>
    <p:extLst>
      <p:ext uri="{BB962C8B-B14F-4D97-AF65-F5344CB8AC3E}">
        <p14:creationId xmlns:p14="http://schemas.microsoft.com/office/powerpoint/2010/main" val="388358994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4"/>
        <p:cNvGrpSpPr/>
        <p:nvPr/>
      </p:nvGrpSpPr>
      <p:grpSpPr>
        <a:xfrm>
          <a:off x="0" y="0"/>
          <a:ext cx="0" cy="0"/>
          <a:chOff x="0" y="0"/>
          <a:chExt cx="0" cy="0"/>
        </a:xfrm>
      </p:grpSpPr>
      <p:sp>
        <p:nvSpPr>
          <p:cNvPr id="6695" name="Google Shape;6695;g406b4820bd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6" name="Google Shape;6696;g406b4820bd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Interior slide with 3 columns of text</a:t>
            </a:r>
            <a:endParaRPr/>
          </a:p>
        </p:txBody>
      </p:sp>
    </p:spTree>
    <p:extLst>
      <p:ext uri="{BB962C8B-B14F-4D97-AF65-F5344CB8AC3E}">
        <p14:creationId xmlns:p14="http://schemas.microsoft.com/office/powerpoint/2010/main" val="10144810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6"/>
        <p:cNvGrpSpPr/>
        <p:nvPr/>
      </p:nvGrpSpPr>
      <p:grpSpPr>
        <a:xfrm>
          <a:off x="0" y="0"/>
          <a:ext cx="0" cy="0"/>
          <a:chOff x="0" y="0"/>
          <a:chExt cx="0" cy="0"/>
        </a:xfrm>
      </p:grpSpPr>
      <p:sp>
        <p:nvSpPr>
          <p:cNvPr id="6727" name="Google Shape;6727;g406b4820bd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8" name="Google Shape;6728;g406b4820bd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Interior slide with 3 columns of text</a:t>
            </a:r>
            <a:endParaRPr/>
          </a:p>
        </p:txBody>
      </p:sp>
    </p:spTree>
    <p:extLst>
      <p:ext uri="{BB962C8B-B14F-4D97-AF65-F5344CB8AC3E}">
        <p14:creationId xmlns:p14="http://schemas.microsoft.com/office/powerpoint/2010/main" val="32043706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5"/>
        <p:cNvGrpSpPr/>
        <p:nvPr/>
      </p:nvGrpSpPr>
      <p:grpSpPr>
        <a:xfrm>
          <a:off x="0" y="0"/>
          <a:ext cx="0" cy="0"/>
          <a:chOff x="0" y="0"/>
          <a:chExt cx="0" cy="0"/>
        </a:xfrm>
      </p:grpSpPr>
      <p:sp>
        <p:nvSpPr>
          <p:cNvPr id="6756" name="Google Shape;6756;g406b4820bd_0_6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7" name="Google Shape;6757;g406b4820bd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Interior slide with 3 columns of text</a:t>
            </a:r>
            <a:endParaRPr/>
          </a:p>
        </p:txBody>
      </p:sp>
    </p:spTree>
    <p:extLst>
      <p:ext uri="{BB962C8B-B14F-4D97-AF65-F5344CB8AC3E}">
        <p14:creationId xmlns:p14="http://schemas.microsoft.com/office/powerpoint/2010/main" val="123167248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7"/>
        <p:cNvGrpSpPr/>
        <p:nvPr/>
      </p:nvGrpSpPr>
      <p:grpSpPr>
        <a:xfrm>
          <a:off x="0" y="0"/>
          <a:ext cx="0" cy="0"/>
          <a:chOff x="0" y="0"/>
          <a:chExt cx="0" cy="0"/>
        </a:xfrm>
      </p:grpSpPr>
      <p:sp>
        <p:nvSpPr>
          <p:cNvPr id="6788" name="Google Shape;6788;g406b4820bd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9" name="Google Shape;6789;g406b4820bd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159340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0"/>
        <p:cNvGrpSpPr/>
        <p:nvPr/>
      </p:nvGrpSpPr>
      <p:grpSpPr>
        <a:xfrm>
          <a:off x="0" y="0"/>
          <a:ext cx="0" cy="0"/>
          <a:chOff x="0" y="0"/>
          <a:chExt cx="0" cy="0"/>
        </a:xfrm>
      </p:grpSpPr>
      <p:sp>
        <p:nvSpPr>
          <p:cNvPr id="6821" name="Google Shape;6821;g406b4820bd_0_1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2" name="Google Shape;6822;g406b4820bd_0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131852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3"/>
        <p:cNvGrpSpPr/>
        <p:nvPr/>
      </p:nvGrpSpPr>
      <p:grpSpPr>
        <a:xfrm>
          <a:off x="0" y="0"/>
          <a:ext cx="0" cy="0"/>
          <a:chOff x="0" y="0"/>
          <a:chExt cx="0" cy="0"/>
        </a:xfrm>
      </p:grpSpPr>
      <p:sp>
        <p:nvSpPr>
          <p:cNvPr id="6834" name="Google Shape;6834;g406b4820bd_0_9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5" name="Google Shape;6835;g406b4820bd_0_9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436079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0"/>
        <p:cNvGrpSpPr/>
        <p:nvPr/>
      </p:nvGrpSpPr>
      <p:grpSpPr>
        <a:xfrm>
          <a:off x="0" y="0"/>
          <a:ext cx="0" cy="0"/>
          <a:chOff x="0" y="0"/>
          <a:chExt cx="0" cy="0"/>
        </a:xfrm>
      </p:grpSpPr>
      <p:sp>
        <p:nvSpPr>
          <p:cNvPr id="6841" name="Google Shape;6841;g406b4820bd_0_1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2" name="Google Shape;6842;g406b4820bd_0_1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678464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5"/>
        <p:cNvGrpSpPr/>
        <p:nvPr/>
      </p:nvGrpSpPr>
      <p:grpSpPr>
        <a:xfrm>
          <a:off x="0" y="0"/>
          <a:ext cx="0" cy="0"/>
          <a:chOff x="0" y="0"/>
          <a:chExt cx="0" cy="0"/>
        </a:xfrm>
      </p:grpSpPr>
      <p:sp>
        <p:nvSpPr>
          <p:cNvPr id="6846" name="Google Shape;6846;g406b4820bd_0_1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7" name="Google Shape;6847;g406b4820bd_0_1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723848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0"/>
        <p:cNvGrpSpPr/>
        <p:nvPr/>
      </p:nvGrpSpPr>
      <p:grpSpPr>
        <a:xfrm>
          <a:off x="0" y="0"/>
          <a:ext cx="0" cy="0"/>
          <a:chOff x="0" y="0"/>
          <a:chExt cx="0" cy="0"/>
        </a:xfrm>
      </p:grpSpPr>
      <p:sp>
        <p:nvSpPr>
          <p:cNvPr id="6851" name="Google Shape;6851;g406b4820bd_0_1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2" name="Google Shape;6852;g406b4820bd_0_1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50644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6"/>
        <p:cNvGrpSpPr/>
        <p:nvPr/>
      </p:nvGrpSpPr>
      <p:grpSpPr>
        <a:xfrm>
          <a:off x="0" y="0"/>
          <a:ext cx="0" cy="0"/>
          <a:chOff x="0" y="0"/>
          <a:chExt cx="0" cy="0"/>
        </a:xfrm>
      </p:grpSpPr>
      <p:sp>
        <p:nvSpPr>
          <p:cNvPr id="5207" name="Google Shape;5207;g3b609c4545_3_3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8" name="Google Shape;5208;g3b609c4545_3_3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041956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5"/>
        <p:cNvGrpSpPr/>
        <p:nvPr/>
      </p:nvGrpSpPr>
      <p:grpSpPr>
        <a:xfrm>
          <a:off x="0" y="0"/>
          <a:ext cx="0" cy="0"/>
          <a:chOff x="0" y="0"/>
          <a:chExt cx="0" cy="0"/>
        </a:xfrm>
      </p:grpSpPr>
      <p:sp>
        <p:nvSpPr>
          <p:cNvPr id="6856" name="Google Shape;6856;g406b4820bd_0_1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7" name="Google Shape;6857;g406b4820bd_0_1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18374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0"/>
        <p:cNvGrpSpPr/>
        <p:nvPr/>
      </p:nvGrpSpPr>
      <p:grpSpPr>
        <a:xfrm>
          <a:off x="0" y="0"/>
          <a:ext cx="0" cy="0"/>
          <a:chOff x="0" y="0"/>
          <a:chExt cx="0" cy="0"/>
        </a:xfrm>
      </p:grpSpPr>
      <p:sp>
        <p:nvSpPr>
          <p:cNvPr id="6861" name="Google Shape;6861;g406b4820bd_0_1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2" name="Google Shape;6862;g406b4820bd_0_1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299222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7"/>
        <p:cNvGrpSpPr/>
        <p:nvPr/>
      </p:nvGrpSpPr>
      <p:grpSpPr>
        <a:xfrm>
          <a:off x="0" y="0"/>
          <a:ext cx="0" cy="0"/>
          <a:chOff x="0" y="0"/>
          <a:chExt cx="0" cy="0"/>
        </a:xfrm>
      </p:grpSpPr>
      <p:sp>
        <p:nvSpPr>
          <p:cNvPr id="6898" name="Google Shape;6898;g406b4820bd_0_2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9" name="Google Shape;6899;g406b4820bd_0_2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4924303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4"/>
        <p:cNvGrpSpPr/>
        <p:nvPr/>
      </p:nvGrpSpPr>
      <p:grpSpPr>
        <a:xfrm>
          <a:off x="0" y="0"/>
          <a:ext cx="0" cy="0"/>
          <a:chOff x="0" y="0"/>
          <a:chExt cx="0" cy="0"/>
        </a:xfrm>
      </p:grpSpPr>
      <p:sp>
        <p:nvSpPr>
          <p:cNvPr id="6905" name="Google Shape;6905;g406b4820bd_0_2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6" name="Google Shape;6906;g406b4820bd_0_2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a:t>Server Group</a:t>
            </a:r>
            <a:endParaRPr/>
          </a:p>
          <a:p>
            <a:pPr marL="0" lvl="0" indent="0" rtl="0">
              <a:spcBef>
                <a:spcPts val="0"/>
              </a:spcBef>
              <a:spcAft>
                <a:spcPts val="0"/>
              </a:spcAft>
              <a:buClr>
                <a:schemeClr val="dk1"/>
              </a:buClr>
              <a:buSzPts val="1100"/>
              <a:buFont typeface="Arial"/>
              <a:buNone/>
            </a:pPr>
            <a:r>
              <a:rPr lang="en"/>
              <a:t>The base resource, the Server Group, identifies the deployable artifact (VM image, Docker image, source location) and basic configuration settings such as number of instances, autoscaling policies, metadata, etc. This resource is associated with a Load Balancer and a Security Group. When deployed, a Server Group is a collection of instances of the running software (VM instances, Kubernetes pods).</a:t>
            </a: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en"/>
              <a:t>Server groups follow the application-stack-detail-version naming convention.</a:t>
            </a: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en"/>
              <a:t>Cluster</a:t>
            </a:r>
            <a:endParaRPr/>
          </a:p>
          <a:p>
            <a:pPr marL="0" lvl="0" indent="0" rtl="0">
              <a:spcBef>
                <a:spcPts val="0"/>
              </a:spcBef>
              <a:spcAft>
                <a:spcPts val="0"/>
              </a:spcAft>
              <a:buClr>
                <a:schemeClr val="dk1"/>
              </a:buClr>
              <a:buSzPts val="1100"/>
              <a:buFont typeface="Arial"/>
              <a:buNone/>
            </a:pPr>
            <a:r>
              <a:rPr lang="en"/>
              <a:t>You can define Clusters, which are logical groupings of Server Groups in Spinnaker. These groups are based on the application-stack-detail naming convention.</a:t>
            </a: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en"/>
              <a:t>Applications</a:t>
            </a:r>
            <a:endParaRPr/>
          </a:p>
          <a:p>
            <a:pPr marL="0" lvl="0" indent="0" rtl="0">
              <a:spcBef>
                <a:spcPts val="0"/>
              </a:spcBef>
              <a:spcAft>
                <a:spcPts val="0"/>
              </a:spcAft>
              <a:buClr>
                <a:schemeClr val="dk1"/>
              </a:buClr>
              <a:buSzPts val="1100"/>
              <a:buFont typeface="Arial"/>
              <a:buNone/>
            </a:pPr>
            <a:r>
              <a:rPr lang="en"/>
              <a:t>Applications are logical groupings of Clusters in Spinnaker from the application-stack-detail naming convention.</a:t>
            </a: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en"/>
              <a:t>Load Balancer</a:t>
            </a:r>
            <a:endParaRPr/>
          </a:p>
          <a:p>
            <a:pPr marL="0" lvl="0" indent="0" rtl="0">
              <a:spcBef>
                <a:spcPts val="0"/>
              </a:spcBef>
              <a:spcAft>
                <a:spcPts val="0"/>
              </a:spcAft>
              <a:buClr>
                <a:schemeClr val="dk1"/>
              </a:buClr>
              <a:buSzPts val="1100"/>
              <a:buFont typeface="Arial"/>
              <a:buNone/>
            </a:pPr>
            <a:r>
              <a:rPr lang="en"/>
              <a:t>A Load Balancer is associated with an ingress protocol and port range. It balances traffic among instances in its Server Groups. Optionally, you can enable health checks for a load balancer, with flexiblity to define health criteria and specify the health check endpoint.</a:t>
            </a:r>
            <a:endParaRPr/>
          </a:p>
          <a:p>
            <a:pPr marL="0" lvl="0" indent="0" rtl="0">
              <a:spcBef>
                <a:spcPts val="0"/>
              </a:spcBef>
              <a:spcAft>
                <a:spcPts val="0"/>
              </a:spcAft>
              <a:buClr>
                <a:schemeClr val="dk1"/>
              </a:buClr>
              <a:buSzPts val="1100"/>
              <a:buFont typeface="Arial"/>
              <a:buNone/>
            </a:pPr>
            <a:endParaRPr/>
          </a:p>
          <a:p>
            <a:pPr marL="0" lvl="0" indent="0" rtl="0">
              <a:spcBef>
                <a:spcPts val="0"/>
              </a:spcBef>
              <a:spcAft>
                <a:spcPts val="0"/>
              </a:spcAft>
              <a:buClr>
                <a:schemeClr val="dk1"/>
              </a:buClr>
              <a:buSzPts val="1100"/>
              <a:buFont typeface="Arial"/>
              <a:buNone/>
            </a:pPr>
            <a:r>
              <a:rPr lang="en"/>
              <a:t>Security Group</a:t>
            </a:r>
            <a:endParaRPr/>
          </a:p>
          <a:p>
            <a:pPr marL="0" lvl="0" indent="0" rtl="0">
              <a:spcBef>
                <a:spcPts val="0"/>
              </a:spcBef>
              <a:spcAft>
                <a:spcPts val="0"/>
              </a:spcAft>
              <a:buClr>
                <a:schemeClr val="dk1"/>
              </a:buClr>
              <a:buSzPts val="1100"/>
              <a:buFont typeface="Arial"/>
              <a:buNone/>
            </a:pPr>
            <a:r>
              <a:rPr lang="en"/>
              <a:t>A Security Group defines network traffic access. It is effectively a set of firewall rules defined by an IP range (CIDR) along with a communication protocol (e.g., TCP) and port range.</a:t>
            </a:r>
            <a:endParaRPr/>
          </a:p>
          <a:p>
            <a:pPr marL="0" lvl="0" indent="0" rtl="0">
              <a:spcBef>
                <a:spcPts val="0"/>
              </a:spcBef>
              <a:spcAft>
                <a:spcPts val="0"/>
              </a:spcAft>
              <a:buNone/>
            </a:pPr>
            <a:endParaRPr/>
          </a:p>
        </p:txBody>
      </p:sp>
    </p:spTree>
    <p:extLst>
      <p:ext uri="{BB962C8B-B14F-4D97-AF65-F5344CB8AC3E}">
        <p14:creationId xmlns:p14="http://schemas.microsoft.com/office/powerpoint/2010/main" val="4777791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1"/>
        <p:cNvGrpSpPr/>
        <p:nvPr/>
      </p:nvGrpSpPr>
      <p:grpSpPr>
        <a:xfrm>
          <a:off x="0" y="0"/>
          <a:ext cx="0" cy="0"/>
          <a:chOff x="0" y="0"/>
          <a:chExt cx="0" cy="0"/>
        </a:xfrm>
      </p:grpSpPr>
      <p:sp>
        <p:nvSpPr>
          <p:cNvPr id="6912" name="Google Shape;6912;g406b4820bd_0_25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3" name="Google Shape;6913;g406b4820bd_0_25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395632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8"/>
        <p:cNvGrpSpPr/>
        <p:nvPr/>
      </p:nvGrpSpPr>
      <p:grpSpPr>
        <a:xfrm>
          <a:off x="0" y="0"/>
          <a:ext cx="0" cy="0"/>
          <a:chOff x="0" y="0"/>
          <a:chExt cx="0" cy="0"/>
        </a:xfrm>
      </p:grpSpPr>
      <p:sp>
        <p:nvSpPr>
          <p:cNvPr id="6919" name="Google Shape;6919;g406b4820bd_0_2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0" name="Google Shape;6920;g406b4820bd_0_2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Server Group</a:t>
            </a:r>
            <a:endParaRPr/>
          </a:p>
          <a:p>
            <a:pPr marL="0" lvl="0" indent="0" rtl="0">
              <a:spcBef>
                <a:spcPts val="0"/>
              </a:spcBef>
              <a:spcAft>
                <a:spcPts val="0"/>
              </a:spcAft>
              <a:buNone/>
            </a:pPr>
            <a:r>
              <a:rPr lang="en"/>
              <a:t>The base resource, the Server Group, identifies the deployable artifact (VM image, Docker image, source location) and basic configuration settings such as number of instances, autoscaling policies, metadata, etc. This resource is associated with a Load Balancer and a Security Group. When deployed, a Server Group is a collection of instances of the running software (VM instances, Kubernetes pods).</a:t>
            </a:r>
            <a:endParaRPr/>
          </a:p>
          <a:p>
            <a:pPr marL="0" lvl="0" indent="0" rtl="0">
              <a:spcBef>
                <a:spcPts val="0"/>
              </a:spcBef>
              <a:spcAft>
                <a:spcPts val="0"/>
              </a:spcAft>
              <a:buNone/>
            </a:pPr>
            <a:endParaRPr/>
          </a:p>
          <a:p>
            <a:pPr marL="0" lvl="0" indent="0" rtl="0">
              <a:spcBef>
                <a:spcPts val="0"/>
              </a:spcBef>
              <a:spcAft>
                <a:spcPts val="0"/>
              </a:spcAft>
              <a:buNone/>
            </a:pPr>
            <a:r>
              <a:rPr lang="en"/>
              <a:t>Server groups follow the application-stack-detail-version naming convention.</a:t>
            </a:r>
            <a:endParaRPr/>
          </a:p>
          <a:p>
            <a:pPr marL="0" lvl="0" indent="0" rtl="0">
              <a:spcBef>
                <a:spcPts val="0"/>
              </a:spcBef>
              <a:spcAft>
                <a:spcPts val="0"/>
              </a:spcAft>
              <a:buNone/>
            </a:pPr>
            <a:endParaRPr/>
          </a:p>
          <a:p>
            <a:pPr marL="0" lvl="0" indent="0" rtl="0">
              <a:spcBef>
                <a:spcPts val="0"/>
              </a:spcBef>
              <a:spcAft>
                <a:spcPts val="0"/>
              </a:spcAft>
              <a:buNone/>
            </a:pPr>
            <a:r>
              <a:rPr lang="en"/>
              <a:t>Cluster</a:t>
            </a:r>
            <a:endParaRPr/>
          </a:p>
          <a:p>
            <a:pPr marL="0" lvl="0" indent="0" rtl="0">
              <a:spcBef>
                <a:spcPts val="0"/>
              </a:spcBef>
              <a:spcAft>
                <a:spcPts val="0"/>
              </a:spcAft>
              <a:buNone/>
            </a:pPr>
            <a:r>
              <a:rPr lang="en"/>
              <a:t>You can define Clusters, which are logical groupings of Server Groups in Spinnaker. These groups are based on the application-stack-detail naming convention.</a:t>
            </a:r>
            <a:endParaRPr/>
          </a:p>
          <a:p>
            <a:pPr marL="0" lvl="0" indent="0" rtl="0">
              <a:spcBef>
                <a:spcPts val="0"/>
              </a:spcBef>
              <a:spcAft>
                <a:spcPts val="0"/>
              </a:spcAft>
              <a:buNone/>
            </a:pPr>
            <a:endParaRPr/>
          </a:p>
          <a:p>
            <a:pPr marL="0" lvl="0" indent="0" rtl="0">
              <a:spcBef>
                <a:spcPts val="0"/>
              </a:spcBef>
              <a:spcAft>
                <a:spcPts val="0"/>
              </a:spcAft>
              <a:buNone/>
            </a:pPr>
            <a:r>
              <a:rPr lang="en"/>
              <a:t>Applications</a:t>
            </a:r>
            <a:endParaRPr/>
          </a:p>
          <a:p>
            <a:pPr marL="0" lvl="0" indent="0" rtl="0">
              <a:spcBef>
                <a:spcPts val="0"/>
              </a:spcBef>
              <a:spcAft>
                <a:spcPts val="0"/>
              </a:spcAft>
              <a:buNone/>
            </a:pPr>
            <a:r>
              <a:rPr lang="en"/>
              <a:t>Applications are logical groupings of Clusters in Spinnaker from the application-stack-detail naming convention.</a:t>
            </a:r>
            <a:endParaRPr/>
          </a:p>
          <a:p>
            <a:pPr marL="0" lvl="0" indent="0" rtl="0">
              <a:spcBef>
                <a:spcPts val="0"/>
              </a:spcBef>
              <a:spcAft>
                <a:spcPts val="0"/>
              </a:spcAft>
              <a:buNone/>
            </a:pPr>
            <a:endParaRPr/>
          </a:p>
          <a:p>
            <a:pPr marL="0" lvl="0" indent="0" rtl="0">
              <a:spcBef>
                <a:spcPts val="0"/>
              </a:spcBef>
              <a:spcAft>
                <a:spcPts val="0"/>
              </a:spcAft>
              <a:buNone/>
            </a:pPr>
            <a:r>
              <a:rPr lang="en"/>
              <a:t>Load Balancer</a:t>
            </a:r>
            <a:endParaRPr/>
          </a:p>
          <a:p>
            <a:pPr marL="0" lvl="0" indent="0" rtl="0">
              <a:spcBef>
                <a:spcPts val="0"/>
              </a:spcBef>
              <a:spcAft>
                <a:spcPts val="0"/>
              </a:spcAft>
              <a:buNone/>
            </a:pPr>
            <a:r>
              <a:rPr lang="en"/>
              <a:t>A Load Balancer is associated with an ingress protocol and port range. It balances traffic among instances in its Server Groups. Optionally, you can enable health checks for a load balancer, with flexiblity to define health criteria and specify the health check endpoint.</a:t>
            </a:r>
            <a:endParaRPr/>
          </a:p>
          <a:p>
            <a:pPr marL="0" lvl="0" indent="0" rtl="0">
              <a:spcBef>
                <a:spcPts val="0"/>
              </a:spcBef>
              <a:spcAft>
                <a:spcPts val="0"/>
              </a:spcAft>
              <a:buNone/>
            </a:pPr>
            <a:endParaRPr/>
          </a:p>
          <a:p>
            <a:pPr marL="0" lvl="0" indent="0" rtl="0">
              <a:spcBef>
                <a:spcPts val="0"/>
              </a:spcBef>
              <a:spcAft>
                <a:spcPts val="0"/>
              </a:spcAft>
              <a:buNone/>
            </a:pPr>
            <a:r>
              <a:rPr lang="en"/>
              <a:t>Security Group</a:t>
            </a:r>
            <a:endParaRPr/>
          </a:p>
          <a:p>
            <a:pPr marL="0" lvl="0" indent="0" rtl="0">
              <a:spcBef>
                <a:spcPts val="0"/>
              </a:spcBef>
              <a:spcAft>
                <a:spcPts val="0"/>
              </a:spcAft>
              <a:buNone/>
            </a:pPr>
            <a:r>
              <a:rPr lang="en"/>
              <a:t>A Security Group defines network traffic access. It is effectively a set of firewall rules defined by an IP range (CIDR) along with a communication protocol (e.g., TCP) and port range.</a:t>
            </a:r>
            <a:endParaRPr/>
          </a:p>
          <a:p>
            <a:pPr marL="0" lvl="0" indent="0" rtl="0">
              <a:spcBef>
                <a:spcPts val="0"/>
              </a:spcBef>
              <a:spcAft>
                <a:spcPts val="0"/>
              </a:spcAft>
              <a:buNone/>
            </a:pPr>
            <a:endParaRPr/>
          </a:p>
        </p:txBody>
      </p:sp>
    </p:spTree>
    <p:extLst>
      <p:ext uri="{BB962C8B-B14F-4D97-AF65-F5344CB8AC3E}">
        <p14:creationId xmlns:p14="http://schemas.microsoft.com/office/powerpoint/2010/main" val="12807908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6"/>
        <p:cNvGrpSpPr/>
        <p:nvPr/>
      </p:nvGrpSpPr>
      <p:grpSpPr>
        <a:xfrm>
          <a:off x="0" y="0"/>
          <a:ext cx="0" cy="0"/>
          <a:chOff x="0" y="0"/>
          <a:chExt cx="0" cy="0"/>
        </a:xfrm>
      </p:grpSpPr>
      <p:sp>
        <p:nvSpPr>
          <p:cNvPr id="6927" name="Google Shape;6927;g406b4820bd_0_10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8" name="Google Shape;6928;g406b4820bd_0_10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09092844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4"/>
        <p:cNvGrpSpPr/>
        <p:nvPr/>
      </p:nvGrpSpPr>
      <p:grpSpPr>
        <a:xfrm>
          <a:off x="0" y="0"/>
          <a:ext cx="0" cy="0"/>
          <a:chOff x="0" y="0"/>
          <a:chExt cx="0" cy="0"/>
        </a:xfrm>
      </p:grpSpPr>
      <p:sp>
        <p:nvSpPr>
          <p:cNvPr id="6945" name="Google Shape;6945;g406b4820bd_0_100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6" name="Google Shape;6946;g406b4820bd_0_100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7640858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3"/>
        <p:cNvGrpSpPr/>
        <p:nvPr/>
      </p:nvGrpSpPr>
      <p:grpSpPr>
        <a:xfrm>
          <a:off x="0" y="0"/>
          <a:ext cx="0" cy="0"/>
          <a:chOff x="0" y="0"/>
          <a:chExt cx="0" cy="0"/>
        </a:xfrm>
      </p:grpSpPr>
      <p:sp>
        <p:nvSpPr>
          <p:cNvPr id="6964" name="Google Shape;6964;g406b4820bd_0_9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5" name="Google Shape;6965;g406b4820bd_0_9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8549110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0"/>
        <p:cNvGrpSpPr/>
        <p:nvPr/>
      </p:nvGrpSpPr>
      <p:grpSpPr>
        <a:xfrm>
          <a:off x="0" y="0"/>
          <a:ext cx="0" cy="0"/>
          <a:chOff x="0" y="0"/>
          <a:chExt cx="0" cy="0"/>
        </a:xfrm>
      </p:grpSpPr>
      <p:sp>
        <p:nvSpPr>
          <p:cNvPr id="6971" name="Google Shape;6971;g406b4820bd_0_10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2" name="Google Shape;6972;g406b4820bd_0_10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481235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3"/>
        <p:cNvGrpSpPr/>
        <p:nvPr/>
      </p:nvGrpSpPr>
      <p:grpSpPr>
        <a:xfrm>
          <a:off x="0" y="0"/>
          <a:ext cx="0" cy="0"/>
          <a:chOff x="0" y="0"/>
          <a:chExt cx="0" cy="0"/>
        </a:xfrm>
      </p:grpSpPr>
      <p:sp>
        <p:nvSpPr>
          <p:cNvPr id="5214" name="Google Shape;5214;g3b609c4545_3_2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5" name="Google Shape;5215;g3b609c4545_3_2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1518157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7"/>
        <p:cNvGrpSpPr/>
        <p:nvPr/>
      </p:nvGrpSpPr>
      <p:grpSpPr>
        <a:xfrm>
          <a:off x="0" y="0"/>
          <a:ext cx="0" cy="0"/>
          <a:chOff x="0" y="0"/>
          <a:chExt cx="0" cy="0"/>
        </a:xfrm>
      </p:grpSpPr>
      <p:sp>
        <p:nvSpPr>
          <p:cNvPr id="6978" name="Google Shape;6978;g406b4820bd_0_9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9" name="Google Shape;6979;g406b4820bd_0_9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1946934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3"/>
        <p:cNvGrpSpPr/>
        <p:nvPr/>
      </p:nvGrpSpPr>
      <p:grpSpPr>
        <a:xfrm>
          <a:off x="0" y="0"/>
          <a:ext cx="0" cy="0"/>
          <a:chOff x="0" y="0"/>
          <a:chExt cx="0" cy="0"/>
        </a:xfrm>
      </p:grpSpPr>
      <p:sp>
        <p:nvSpPr>
          <p:cNvPr id="6984" name="Google Shape;6984;g406b4820bd_0_9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5" name="Google Shape;6985;g406b4820bd_0_9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724630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9"/>
        <p:cNvGrpSpPr/>
        <p:nvPr/>
      </p:nvGrpSpPr>
      <p:grpSpPr>
        <a:xfrm>
          <a:off x="0" y="0"/>
          <a:ext cx="0" cy="0"/>
          <a:chOff x="0" y="0"/>
          <a:chExt cx="0" cy="0"/>
        </a:xfrm>
      </p:grpSpPr>
      <p:sp>
        <p:nvSpPr>
          <p:cNvPr id="6990" name="Google Shape;6990;g406b4820bd_0_9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1" name="Google Shape;6991;g406b4820bd_0_9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613664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5"/>
        <p:cNvGrpSpPr/>
        <p:nvPr/>
      </p:nvGrpSpPr>
      <p:grpSpPr>
        <a:xfrm>
          <a:off x="0" y="0"/>
          <a:ext cx="0" cy="0"/>
          <a:chOff x="0" y="0"/>
          <a:chExt cx="0" cy="0"/>
        </a:xfrm>
      </p:grpSpPr>
      <p:sp>
        <p:nvSpPr>
          <p:cNvPr id="6996" name="Google Shape;6996;g406b4820bd_0_10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7" name="Google Shape;6997;g406b4820bd_0_10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570816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2"/>
        <p:cNvGrpSpPr/>
        <p:nvPr/>
      </p:nvGrpSpPr>
      <p:grpSpPr>
        <a:xfrm>
          <a:off x="0" y="0"/>
          <a:ext cx="0" cy="0"/>
          <a:chOff x="0" y="0"/>
          <a:chExt cx="0" cy="0"/>
        </a:xfrm>
      </p:grpSpPr>
      <p:sp>
        <p:nvSpPr>
          <p:cNvPr id="7003" name="Google Shape;7003;g406b4820bd_0_10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4" name="Google Shape;7004;g406b4820bd_0_10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145856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7"/>
        <p:cNvGrpSpPr/>
        <p:nvPr/>
      </p:nvGrpSpPr>
      <p:grpSpPr>
        <a:xfrm>
          <a:off x="0" y="0"/>
          <a:ext cx="0" cy="0"/>
          <a:chOff x="0" y="0"/>
          <a:chExt cx="0" cy="0"/>
        </a:xfrm>
      </p:grpSpPr>
      <p:sp>
        <p:nvSpPr>
          <p:cNvPr id="7008" name="Google Shape;7008;g406b4820bd_0_3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9" name="Google Shape;7009;g406b4820bd_0_3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00317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4"/>
        <p:cNvGrpSpPr/>
        <p:nvPr/>
      </p:nvGrpSpPr>
      <p:grpSpPr>
        <a:xfrm>
          <a:off x="0" y="0"/>
          <a:ext cx="0" cy="0"/>
          <a:chOff x="0" y="0"/>
          <a:chExt cx="0" cy="0"/>
        </a:xfrm>
      </p:grpSpPr>
      <p:sp>
        <p:nvSpPr>
          <p:cNvPr id="7015" name="Google Shape;7015;g406b4820bd_0_3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16" name="Google Shape;7016;g406b4820bd_0_32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000000"/>
                </a:solidFill>
                <a:latin typeface="Roboto"/>
                <a:ea typeface="Roboto"/>
                <a:cs typeface="Roboto"/>
                <a:sym typeface="Roboto"/>
              </a:rPr>
              <a:t>Our hardware infrastructure is custom-designed by Google “from chip to chiller” to precisely meet our requirements, including security. </a:t>
            </a:r>
            <a:endParaRPr sz="12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212121"/>
                </a:solidFill>
                <a:latin typeface="Roboto"/>
                <a:ea typeface="Roboto"/>
                <a:cs typeface="Roboto"/>
                <a:sym typeface="Roboto"/>
              </a:rPr>
              <a:t>Google’s servers and their OS are designed for the sole purpose of providing Google services.</a:t>
            </a:r>
            <a:r>
              <a:rPr lang="en" sz="1200" b="0" i="0" u="none" strike="noStrike" cap="none">
                <a:solidFill>
                  <a:srgbClr val="000000"/>
                </a:solidFill>
                <a:latin typeface="Roboto"/>
                <a:ea typeface="Roboto"/>
                <a:cs typeface="Roboto"/>
                <a:sym typeface="Roboto"/>
              </a:rPr>
              <a:t> Our servers are custom built and don’t include unnecessary components like video cards or peripheral interconnects that can</a:t>
            </a:r>
            <a:r>
              <a:rPr lang="en" sz="1200" b="0" i="0" u="none" strike="noStrike" cap="none">
                <a:solidFill>
                  <a:srgbClr val="212121"/>
                </a:solidFill>
                <a:latin typeface="Roboto"/>
                <a:ea typeface="Roboto"/>
                <a:cs typeface="Roboto"/>
                <a:sym typeface="Roboto"/>
              </a:rPr>
              <a:t> introduce vulnerabilities. </a:t>
            </a:r>
            <a:r>
              <a:rPr lang="en" sz="1200" b="0" i="0" u="none" strike="noStrike" cap="none">
                <a:solidFill>
                  <a:srgbClr val="000000"/>
                </a:solidFill>
                <a:latin typeface="Roboto"/>
                <a:ea typeface="Roboto"/>
                <a:cs typeface="Roboto"/>
                <a:sym typeface="Roboto"/>
              </a:rPr>
              <a:t>The same goes for </a:t>
            </a:r>
            <a:r>
              <a:rPr lang="en" sz="1200" b="0" i="0" u="none" strike="noStrike" cap="none">
                <a:solidFill>
                  <a:srgbClr val="212121"/>
                </a:solidFill>
                <a:latin typeface="Roboto"/>
                <a:ea typeface="Roboto"/>
                <a:cs typeface="Roboto"/>
                <a:sym typeface="Roboto"/>
              </a:rPr>
              <a:t>software, including low-level software and our OS, which is a stripped-down, hardened version of Linux. </a:t>
            </a:r>
            <a:r>
              <a:rPr lang="en" sz="1200" b="0" i="0" u="none" strike="noStrike" cap="none">
                <a:solidFill>
                  <a:srgbClr val="000000"/>
                </a:solidFill>
                <a:latin typeface="Roboto"/>
                <a:ea typeface="Roboto"/>
                <a:cs typeface="Roboto"/>
                <a:sym typeface="Roboto"/>
              </a:rPr>
              <a:t>Further, we design and include hardware specifically for security - like Titan - our custom security chip that we use to establish a hardware root of trust in our servers and peripherals. We build our own network hardware and software to improve performance as well as security. This all rolls up to our custom data center designs, which include multiple layers of physical and logical protection.</a:t>
            </a:r>
            <a:endParaRPr sz="12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2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200" b="0" i="0" u="none" strike="noStrike" cap="none">
                <a:solidFill>
                  <a:srgbClr val="000000"/>
                </a:solidFill>
                <a:latin typeface="Roboto"/>
                <a:ea typeface="Roboto"/>
                <a:cs typeface="Roboto"/>
                <a:sym typeface="Roboto"/>
              </a:rPr>
              <a:t>Understanding provenance from the bottom of our hardware stack to the top allows us to control the underpinnings of our security posture. </a:t>
            </a:r>
            <a:r>
              <a:rPr lang="en" sz="1200" b="1" i="0" u="none" strike="noStrike" cap="none">
                <a:solidFill>
                  <a:srgbClr val="000000"/>
                </a:solidFill>
                <a:latin typeface="Roboto"/>
                <a:ea typeface="Roboto"/>
                <a:cs typeface="Roboto"/>
                <a:sym typeface="Roboto"/>
              </a:rPr>
              <a:t>Unlike other cloud providers, we have greatly reduced the “vendor in the middle problem” - if a vulnerability is found, we can take steps immediately to develop and roll out a fix</a:t>
            </a:r>
            <a:r>
              <a:rPr lang="en" sz="1200" b="0" i="0" u="none" strike="noStrike" cap="none">
                <a:solidFill>
                  <a:srgbClr val="000000"/>
                </a:solidFill>
                <a:latin typeface="Roboto"/>
                <a:ea typeface="Roboto"/>
                <a:cs typeface="Roboto"/>
                <a:sym typeface="Roboto"/>
              </a:rPr>
              <a:t>. This level of control results in greatly reduced exposure for us and our customers.</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1200"/>
              </a:spcBef>
              <a:spcAft>
                <a:spcPts val="0"/>
              </a:spcAft>
              <a:buClr>
                <a:srgbClr val="000000"/>
              </a:buClr>
              <a:buSzPts val="1100"/>
              <a:buFont typeface="Arial"/>
              <a:buNone/>
            </a:pPr>
            <a:endParaRPr sz="1200" b="0" i="0" u="none" strike="noStrike" cap="none">
              <a:solidFill>
                <a:srgbClr val="212121"/>
              </a:solidFill>
              <a:latin typeface="Roboto"/>
              <a:ea typeface="Roboto"/>
              <a:cs typeface="Roboto"/>
              <a:sym typeface="Roboto"/>
            </a:endParaRPr>
          </a:p>
          <a:p>
            <a:pPr marL="0" marR="0" lvl="0" indent="0" algn="l" rtl="0">
              <a:lnSpc>
                <a:spcPct val="100000"/>
              </a:lnSpc>
              <a:spcBef>
                <a:spcPts val="120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6985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002505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6"/>
        <p:cNvGrpSpPr/>
        <p:nvPr/>
      </p:nvGrpSpPr>
      <p:grpSpPr>
        <a:xfrm>
          <a:off x="0" y="0"/>
          <a:ext cx="0" cy="0"/>
          <a:chOff x="0" y="0"/>
          <a:chExt cx="0" cy="0"/>
        </a:xfrm>
      </p:grpSpPr>
      <p:sp>
        <p:nvSpPr>
          <p:cNvPr id="7037" name="Google Shape;7037;g406b4820bd_0_4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8" name="Google Shape;7038;g406b4820bd_0_48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985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000000"/>
                </a:solidFill>
                <a:latin typeface="Arial"/>
                <a:ea typeface="Arial"/>
                <a:cs typeface="Arial"/>
                <a:sym typeface="Arial"/>
              </a:rPr>
              <a:t>Note - in use might be confusing. As we don’t practically encrypt in use. </a:t>
            </a:r>
            <a:endParaRPr sz="1100" b="0" i="0" u="none" strike="noStrike" cap="none">
              <a:solidFill>
                <a:srgbClr val="000000"/>
              </a:solidFill>
              <a:latin typeface="Arial"/>
              <a:ea typeface="Arial"/>
              <a:cs typeface="Arial"/>
              <a:sym typeface="Arial"/>
            </a:endParaRPr>
          </a:p>
          <a:p>
            <a:pPr marL="6985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200" b="0" i="1" u="none" strike="noStrike" cap="none">
                <a:solidFill>
                  <a:schemeClr val="dk1"/>
                </a:solidFill>
                <a:latin typeface="Arial"/>
                <a:ea typeface="Arial"/>
                <a:cs typeface="Arial"/>
                <a:sym typeface="Arial"/>
              </a:rPr>
              <a:t>Intro to the problem</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200" b="0" i="0" u="none" strike="noStrike" cap="none">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 sz="1200" b="0" i="0" u="none" strike="noStrike" cap="none">
                <a:solidFill>
                  <a:schemeClr val="dk1"/>
                </a:solidFill>
                <a:latin typeface="Arial"/>
                <a:ea typeface="Arial"/>
                <a:cs typeface="Arial"/>
                <a:sym typeface="Arial"/>
              </a:rPr>
              <a:t>Data protection, and encryption specifically, are just one part of a broader security story.</a:t>
            </a:r>
            <a:endParaRPr sz="1200" b="0" i="0" u="none" strike="noStrike" cap="none">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 sz="1200" b="0" i="0" u="none" strike="noStrike" cap="none">
                <a:solidFill>
                  <a:schemeClr val="dk1"/>
                </a:solidFill>
                <a:latin typeface="Arial"/>
                <a:ea typeface="Arial"/>
                <a:cs typeface="Arial"/>
                <a:sym typeface="Arial"/>
              </a:rPr>
              <a:t>We like to think of encryption in three states: at rest, in transit, and in use.</a:t>
            </a:r>
            <a:endParaRPr sz="1200" b="0" i="0" u="none" strike="noStrike" cap="none">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 sz="1200" b="0" i="0" u="none" strike="noStrike" cap="none">
                <a:solidFill>
                  <a:schemeClr val="dk1"/>
                </a:solidFill>
                <a:latin typeface="Arial"/>
                <a:ea typeface="Arial"/>
                <a:cs typeface="Arial"/>
                <a:sym typeface="Arial"/>
              </a:rPr>
              <a:t>Encryption at rest helps protect against a system compromise, say, or data exfiltration by an insider - it’s used to encrypt data while it is being stored. It’s the base layer of protection, and protects your data in case it’s lost or stolen. For example, the Advanced Encryption Standard (AES) is a type of encryption at rest.</a:t>
            </a:r>
            <a:endParaRPr sz="1200" b="0" i="0" u="none" strike="noStrike" cap="none">
              <a:solidFill>
                <a:schemeClr val="dk1"/>
              </a:solidFill>
              <a:latin typeface="Arial"/>
              <a:ea typeface="Arial"/>
              <a:cs typeface="Arial"/>
              <a:sym typeface="Arial"/>
            </a:endParaRPr>
          </a:p>
          <a:p>
            <a:pPr marL="914400" marR="0" lvl="1" indent="-304800" algn="l" rtl="0">
              <a:lnSpc>
                <a:spcPct val="100000"/>
              </a:lnSpc>
              <a:spcBef>
                <a:spcPts val="0"/>
              </a:spcBef>
              <a:spcAft>
                <a:spcPts val="0"/>
              </a:spcAft>
              <a:buClr>
                <a:schemeClr val="dk1"/>
              </a:buClr>
              <a:buSzPts val="1200"/>
              <a:buFont typeface="Arial"/>
              <a:buChar char="○"/>
            </a:pPr>
            <a:r>
              <a:rPr lang="en" sz="1200" b="0" i="0" u="none" strike="noStrike" cap="none">
                <a:solidFill>
                  <a:schemeClr val="dk1"/>
                </a:solidFill>
                <a:latin typeface="Arial"/>
                <a:ea typeface="Arial"/>
                <a:cs typeface="Arial"/>
                <a:sym typeface="Arial"/>
              </a:rPr>
              <a:t>This is what we’ll be focused on during our presentation today.</a:t>
            </a:r>
            <a:endParaRPr sz="1200" b="0" i="0" u="none" strike="noStrike" cap="none">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 sz="1200" b="0" i="0" u="none" strike="noStrike" cap="none">
                <a:solidFill>
                  <a:srgbClr val="212121"/>
                </a:solidFill>
                <a:latin typeface="Arial"/>
                <a:ea typeface="Arial"/>
                <a:cs typeface="Arial"/>
                <a:sym typeface="Arial"/>
              </a:rPr>
              <a:t>Encryption in transit is used between the customer and the cloud provider, to encrypt the data prior to transmission, authenticate the endpoints, and decrypt and verify it upon arrival. This protects your data i</a:t>
            </a:r>
            <a:r>
              <a:rPr lang="en" sz="1200" b="0" i="0" u="none" strike="noStrike" cap="none">
                <a:solidFill>
                  <a:schemeClr val="dk1"/>
                </a:solidFill>
                <a:latin typeface="Arial"/>
                <a:ea typeface="Arial"/>
                <a:cs typeface="Arial"/>
                <a:sym typeface="Arial"/>
              </a:rPr>
              <a:t>n case your communications are intercepted. For example, Transport Layer Security (TLS) is a type of encryption in transit.</a:t>
            </a:r>
            <a:endParaRPr sz="1200" b="0" i="0" u="none" strike="noStrike" cap="none">
              <a:solidFill>
                <a:schemeClr val="dk1"/>
              </a:solidFill>
              <a:latin typeface="Arial"/>
              <a:ea typeface="Arial"/>
              <a:cs typeface="Arial"/>
              <a:sym typeface="Arial"/>
            </a:endParaRPr>
          </a:p>
          <a:p>
            <a:pPr marL="914400" marR="0" lvl="1" indent="-304800" algn="l" rtl="0">
              <a:lnSpc>
                <a:spcPct val="100000"/>
              </a:lnSpc>
              <a:spcBef>
                <a:spcPts val="0"/>
              </a:spcBef>
              <a:spcAft>
                <a:spcPts val="0"/>
              </a:spcAft>
              <a:buClr>
                <a:schemeClr val="dk1"/>
              </a:buClr>
              <a:buSzPts val="1200"/>
              <a:buFont typeface="Arial"/>
              <a:buChar char="○"/>
            </a:pPr>
            <a:r>
              <a:rPr lang="en" sz="1200" b="0" i="0" u="none" strike="noStrike" cap="none">
                <a:solidFill>
                  <a:schemeClr val="dk1"/>
                </a:solidFill>
                <a:latin typeface="Arial"/>
                <a:ea typeface="Arial"/>
                <a:cs typeface="Arial"/>
                <a:sym typeface="Arial"/>
              </a:rPr>
              <a:t>Google Cloud Platform defaults to HTTPS to our front end. We have upgraded all of our RSA certificates to 2048-bit keys, and we use perfect forward secrecy to minimize the impact of a potential future breakthrough in cryptography. We were the first major cloud provider to implement perfect forward secrecy. Google encrypts remote procedure calls as they move between our data centers on our private network. </a:t>
            </a:r>
            <a:endParaRPr sz="1200" b="0" i="0" u="none" strike="noStrike" cap="none">
              <a:solidFill>
                <a:schemeClr val="dk1"/>
              </a:solidFill>
              <a:latin typeface="Arial"/>
              <a:ea typeface="Arial"/>
              <a:cs typeface="Arial"/>
              <a:sym typeface="Arial"/>
            </a:endParaRPr>
          </a:p>
          <a:p>
            <a:pPr marL="457200" marR="0" lvl="0" indent="-304800" algn="l" rtl="0">
              <a:lnSpc>
                <a:spcPct val="100000"/>
              </a:lnSpc>
              <a:spcBef>
                <a:spcPts val="0"/>
              </a:spcBef>
              <a:spcAft>
                <a:spcPts val="0"/>
              </a:spcAft>
              <a:buClr>
                <a:schemeClr val="dk1"/>
              </a:buClr>
              <a:buSzPts val="1200"/>
              <a:buFont typeface="Arial"/>
              <a:buChar char="●"/>
            </a:pPr>
            <a:r>
              <a:rPr lang="en" sz="1200" b="0" i="0" u="none" strike="noStrike" cap="none">
                <a:solidFill>
                  <a:schemeClr val="dk1"/>
                </a:solidFill>
                <a:latin typeface="Arial"/>
                <a:ea typeface="Arial"/>
                <a:cs typeface="Arial"/>
                <a:sym typeface="Arial"/>
              </a:rPr>
              <a:t>The last concept, encryption in use, is a newer idea - how can you perform computations on encrypted data, so that even the server performing the calculation doesn’t see the data? This protects your data where you don’t trust the server running the computations - it’s honest but curious. You trust that it will perform the computation correctly, but still do not trust it with the contents of the data. For example, fully homomorphic encryption could be used, but it is not computationally practical. This is </a:t>
            </a:r>
            <a:r>
              <a:rPr lang="en" sz="1200" b="0" i="0" u="none" strike="noStrike" cap="none">
                <a:solidFill>
                  <a:schemeClr val="dk1"/>
                </a:solidFill>
                <a:highlight>
                  <a:schemeClr val="lt1"/>
                </a:highlight>
                <a:latin typeface="Arial"/>
                <a:ea typeface="Arial"/>
                <a:cs typeface="Arial"/>
                <a:sym typeface="Arial"/>
              </a:rPr>
              <a:t>an exciting field that Google is doing a lot of research into, but sadly it's waaay beyond the scope of this talk.</a:t>
            </a:r>
            <a:endParaRPr sz="1200" b="0" i="0" u="none" strike="noStrike" cap="none">
              <a:solidFill>
                <a:srgbClr val="000000"/>
              </a:solidFill>
              <a:latin typeface="Arial"/>
              <a:ea typeface="Arial"/>
              <a:cs typeface="Arial"/>
              <a:sym typeface="Arial"/>
            </a:endParaRPr>
          </a:p>
          <a:p>
            <a:pPr marL="6985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120911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9"/>
        <p:cNvGrpSpPr/>
        <p:nvPr/>
      </p:nvGrpSpPr>
      <p:grpSpPr>
        <a:xfrm>
          <a:off x="0" y="0"/>
          <a:ext cx="0" cy="0"/>
          <a:chOff x="0" y="0"/>
          <a:chExt cx="0" cy="0"/>
        </a:xfrm>
      </p:grpSpPr>
      <p:sp>
        <p:nvSpPr>
          <p:cNvPr id="7060" name="Google Shape;7060;g406b4820bd_0_9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61" name="Google Shape;7061;g406b4820bd_0_96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Section</a:t>
            </a:r>
            <a:r>
              <a:rPr lang="en" sz="1100" b="0" i="0" u="none" strike="noStrike" cap="none">
                <a:solidFill>
                  <a:schemeClr val="dk1"/>
                </a:solidFill>
                <a:latin typeface="Arial"/>
                <a:ea typeface="Arial"/>
                <a:cs typeface="Arial"/>
                <a:sym typeface="Arial"/>
              </a:rPr>
              <a:t>: Securing Google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Title</a:t>
            </a:r>
            <a:r>
              <a:rPr lang="en" sz="1100" b="0" i="0" u="none" strike="noStrike" cap="none">
                <a:solidFill>
                  <a:schemeClr val="dk1"/>
                </a:solidFill>
                <a:latin typeface="Arial"/>
                <a:ea typeface="Arial"/>
                <a:cs typeface="Arial"/>
                <a:sym typeface="Arial"/>
              </a:rPr>
              <a:t>: Secure Auth</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Time Required</a:t>
            </a:r>
            <a:r>
              <a:rPr lang="en" sz="1100" b="0" i="0" u="none" strike="noStrike" cap="none">
                <a:solidFill>
                  <a:schemeClr val="dk1"/>
                </a:solidFill>
                <a:latin typeface="Arial"/>
                <a:ea typeface="Arial"/>
                <a:cs typeface="Arial"/>
                <a:sym typeface="Arial"/>
              </a:rPr>
              <a:t>: 1 minute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Owner</a:t>
            </a:r>
            <a:r>
              <a:rPr lang="en" sz="1100" b="0" i="0" u="none" strike="noStrike" cap="none">
                <a:solidFill>
                  <a:schemeClr val="dk1"/>
                </a:solidFill>
                <a:latin typeface="Arial"/>
                <a:ea typeface="Arial"/>
                <a:cs typeface="Arial"/>
                <a:sym typeface="Arial"/>
              </a:rPr>
              <a:t>: Alan Poole (alanpoole@google.com)</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Key Points</a:t>
            </a:r>
            <a:r>
              <a:rPr lang="en" sz="1100" b="0" i="0" u="none" strike="noStrike" cap="none">
                <a:solidFill>
                  <a:schemeClr val="dk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a:p>
            <a:pPr marL="457200" marR="0" lvl="0" indent="-292100" algn="l" rtl="0">
              <a:lnSpc>
                <a:spcPct val="100000"/>
              </a:lnSpc>
              <a:spcBef>
                <a:spcPts val="0"/>
              </a:spcBef>
              <a:spcAft>
                <a:spcPts val="0"/>
              </a:spcAft>
              <a:buClr>
                <a:schemeClr val="dk1"/>
              </a:buClr>
              <a:buSzPts val="1000"/>
              <a:buFont typeface="Arial"/>
              <a:buAutoNum type="arabicPeriod"/>
            </a:pPr>
            <a:r>
              <a:rPr lang="en" sz="1000" b="0" i="0" u="none" strike="noStrike" cap="none">
                <a:solidFill>
                  <a:schemeClr val="dk1"/>
                </a:solidFill>
                <a:latin typeface="Arial"/>
                <a:ea typeface="Arial"/>
                <a:cs typeface="Arial"/>
                <a:sym typeface="Arial"/>
              </a:rPr>
              <a:t>Social engineering attacks on employees are common; Google employees are just as vulnerable as your employees</a:t>
            </a:r>
            <a:endParaRPr sz="1100" b="0" i="0" u="none" strike="noStrike" cap="none">
              <a:solidFill>
                <a:srgbClr val="000000"/>
              </a:solidFill>
              <a:latin typeface="Arial"/>
              <a:ea typeface="Arial"/>
              <a:cs typeface="Arial"/>
              <a:sym typeface="Arial"/>
            </a:endParaRPr>
          </a:p>
          <a:p>
            <a:pPr marL="457200" marR="0" lvl="0" indent="-292100" algn="l" rtl="0">
              <a:lnSpc>
                <a:spcPct val="100000"/>
              </a:lnSpc>
              <a:spcBef>
                <a:spcPts val="0"/>
              </a:spcBef>
              <a:spcAft>
                <a:spcPts val="0"/>
              </a:spcAft>
              <a:buClr>
                <a:schemeClr val="dk1"/>
              </a:buClr>
              <a:buSzPts val="1000"/>
              <a:buFont typeface="Arial"/>
              <a:buAutoNum type="arabicPeriod"/>
            </a:pPr>
            <a:r>
              <a:rPr lang="en" sz="1000" b="0" i="0" u="none" strike="noStrike" cap="none">
                <a:solidFill>
                  <a:schemeClr val="dk1"/>
                </a:solidFill>
                <a:latin typeface="Arial"/>
                <a:ea typeface="Arial"/>
                <a:cs typeface="Arial"/>
                <a:sym typeface="Arial"/>
              </a:rPr>
              <a:t>Google invested in Security Keys, a more secure and simple second-factor hardware sign-in workflow</a:t>
            </a:r>
            <a:endParaRPr sz="1100" b="0" i="0" u="none" strike="noStrike" cap="none">
              <a:solidFill>
                <a:srgbClr val="000000"/>
              </a:solidFill>
              <a:latin typeface="Arial"/>
              <a:ea typeface="Arial"/>
              <a:cs typeface="Arial"/>
              <a:sym typeface="Arial"/>
            </a:endParaRPr>
          </a:p>
          <a:p>
            <a:pPr marL="457200" marR="0" lvl="0" indent="-292100" algn="l" rtl="0">
              <a:lnSpc>
                <a:spcPct val="100000"/>
              </a:lnSpc>
              <a:spcBef>
                <a:spcPts val="0"/>
              </a:spcBef>
              <a:spcAft>
                <a:spcPts val="0"/>
              </a:spcAft>
              <a:buClr>
                <a:schemeClr val="dk1"/>
              </a:buClr>
              <a:buSzPts val="1000"/>
              <a:buFont typeface="Arial"/>
              <a:buAutoNum type="arabicPeriod"/>
            </a:pPr>
            <a:r>
              <a:rPr lang="en" sz="1000" b="0" i="0" u="none" strike="noStrike" cap="none">
                <a:solidFill>
                  <a:schemeClr val="dk1"/>
                </a:solidFill>
                <a:latin typeface="Arial"/>
                <a:ea typeface="Arial"/>
                <a:cs typeface="Arial"/>
                <a:sym typeface="Arial"/>
              </a:rPr>
              <a:t>Security Keys can be used today in Google Cloud products; FIDO alliance is an open standard.</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100" b="1" i="0" u="none" strike="noStrike" cap="none">
                <a:solidFill>
                  <a:schemeClr val="dk1"/>
                </a:solidFill>
                <a:latin typeface="Arial"/>
                <a:ea typeface="Arial"/>
                <a:cs typeface="Arial"/>
                <a:sym typeface="Arial"/>
              </a:rPr>
              <a:t>Talk Track</a:t>
            </a:r>
            <a:r>
              <a:rPr lang="en" sz="1100" b="0" i="0" u="none" strike="noStrike" cap="none">
                <a:solidFill>
                  <a:schemeClr val="dk1"/>
                </a:solidFill>
                <a:latin typeface="Arial"/>
                <a:ea typeface="Arial"/>
                <a:cs typeface="Arial"/>
                <a:sym typeface="Arial"/>
              </a:rPr>
              <a: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Arial"/>
                <a:ea typeface="Arial"/>
                <a:cs typeface="Arial"/>
                <a:sym typeface="Arial"/>
              </a:rPr>
              <a:t>As a part of BeyondCorp, a secure identity is an important aspect of the risk model for determining access (not the only aspect). Unfortunately, usernames, passwords, and even simple Second Factor schemes, such as </a:t>
            </a:r>
            <a:r>
              <a:rPr lang="en" sz="1000" b="1" i="0" u="sng" strike="noStrike" cap="none">
                <a:solidFill>
                  <a:schemeClr val="dk1"/>
                </a:solidFill>
                <a:latin typeface="Arial"/>
                <a:ea typeface="Arial"/>
                <a:cs typeface="Arial"/>
                <a:sym typeface="Arial"/>
              </a:rPr>
              <a:t>six-digit OTP, are vulnerable</a:t>
            </a:r>
            <a:r>
              <a:rPr lang="en" sz="1000" b="0" i="0" u="none" strike="noStrike" cap="none">
                <a:solidFill>
                  <a:schemeClr val="dk1"/>
                </a:solidFill>
                <a:latin typeface="Arial"/>
                <a:ea typeface="Arial"/>
                <a:cs typeface="Arial"/>
                <a:sym typeface="Arial"/>
              </a:rPr>
              <a:t> to a variety of attacks. At Google, one of the top social engineering vulnerabilities is </a:t>
            </a:r>
            <a:r>
              <a:rPr lang="en" sz="1000" b="1" i="0" u="sng" strike="noStrike" cap="none">
                <a:solidFill>
                  <a:schemeClr val="dk1"/>
                </a:solidFill>
                <a:latin typeface="Arial"/>
                <a:ea typeface="Arial"/>
                <a:cs typeface="Arial"/>
                <a:sym typeface="Arial"/>
              </a:rPr>
              <a:t>Phishing</a:t>
            </a:r>
            <a:r>
              <a:rPr lang="en" sz="1000" b="0" i="0" u="none" strike="noStrike" cap="none">
                <a:solidFill>
                  <a:schemeClr val="dk1"/>
                </a:solidFill>
                <a:latin typeface="Arial"/>
                <a:ea typeface="Arial"/>
                <a:cs typeface="Arial"/>
                <a:sym typeface="Arial"/>
              </a:rPr>
              <a:t>. As a mitigation, Google has invested in the development of </a:t>
            </a:r>
            <a:r>
              <a:rPr lang="en" sz="1000" b="1" i="0" u="sng" strike="noStrike" cap="none">
                <a:solidFill>
                  <a:schemeClr val="dk1"/>
                </a:solidFill>
                <a:latin typeface="Arial"/>
                <a:ea typeface="Arial"/>
                <a:cs typeface="Arial"/>
                <a:sym typeface="Arial"/>
              </a:rPr>
              <a:t>Security Keys</a:t>
            </a:r>
            <a:r>
              <a:rPr lang="en" sz="1000" b="0" i="0" u="none" strike="noStrike" cap="none">
                <a:solidFill>
                  <a:schemeClr val="dk1"/>
                </a:solidFill>
                <a:latin typeface="Arial"/>
                <a:ea typeface="Arial"/>
                <a:cs typeface="Arial"/>
                <a:sym typeface="Arial"/>
              </a:rPr>
              <a:t> and requires them for all Google employees. In addition to corporate issued devices, we </a:t>
            </a:r>
            <a:r>
              <a:rPr lang="en" sz="1000" b="1" i="0" u="sng" strike="noStrike" cap="none">
                <a:solidFill>
                  <a:schemeClr val="dk1"/>
                </a:solidFill>
                <a:latin typeface="Arial"/>
                <a:ea typeface="Arial"/>
                <a:cs typeface="Arial"/>
                <a:sym typeface="Arial"/>
              </a:rPr>
              <a:t>hand Security Keys out to every new hire on day one</a:t>
            </a:r>
            <a:r>
              <a:rPr lang="en" sz="1000" b="0" i="0" u="none" strike="noStrike" cap="none">
                <a:solidFill>
                  <a:schemeClr val="dk1"/>
                </a:solidFill>
                <a:latin typeface="Arial"/>
                <a:ea typeface="Arial"/>
                <a:cs typeface="Arial"/>
                <a:sym typeface="Arial"/>
              </a:rPr>
              <a:t>. These simple second factor pieces of hardware enable Google to control the sign-in flow and dramatically reduce the threat. Google employees are just as vulnerable to social engineering attacks as your employees. Because of this threat, it is easy for </a:t>
            </a:r>
            <a:r>
              <a:rPr lang="en" sz="1000" b="1" i="0" u="sng" strike="noStrike" cap="none">
                <a:solidFill>
                  <a:schemeClr val="dk1"/>
                </a:solidFill>
                <a:latin typeface="Arial"/>
                <a:ea typeface="Arial"/>
                <a:cs typeface="Arial"/>
                <a:sym typeface="Arial"/>
              </a:rPr>
              <a:t>you to enable and require the use of Security Keys with Google Cloud products</a:t>
            </a:r>
            <a:r>
              <a:rPr lang="en" sz="1000" b="0" i="0" u="none" strike="noStrike" cap="none">
                <a:solidFill>
                  <a:schemeClr val="dk1"/>
                </a:solidFill>
                <a:latin typeface="Arial"/>
                <a:ea typeface="Arial"/>
                <a:cs typeface="Arial"/>
                <a:sym typeface="Arial"/>
              </a:rPr>
              <a:t>. In fact, the </a:t>
            </a:r>
            <a:r>
              <a:rPr lang="en" sz="1000" b="1" i="0" u="sng" strike="noStrike" cap="none">
                <a:solidFill>
                  <a:schemeClr val="dk1"/>
                </a:solidFill>
                <a:latin typeface="Arial"/>
                <a:ea typeface="Arial"/>
                <a:cs typeface="Arial"/>
                <a:sym typeface="Arial"/>
              </a:rPr>
              <a:t>FIDO alliance</a:t>
            </a:r>
            <a:r>
              <a:rPr lang="en" sz="1000" b="0" i="0" u="none" strike="noStrike" cap="none">
                <a:solidFill>
                  <a:schemeClr val="dk1"/>
                </a:solidFill>
                <a:latin typeface="Arial"/>
                <a:ea typeface="Arial"/>
                <a:cs typeface="Arial"/>
                <a:sym typeface="Arial"/>
              </a:rPr>
              <a:t> is an open standard.</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Arial"/>
                <a:ea typeface="Arial"/>
                <a:cs typeface="Arial"/>
                <a:sym typeface="Arial"/>
              </a:rPr>
              <a:t>Public Source: </a:t>
            </a:r>
            <a:r>
              <a:rPr lang="en" sz="1000" b="0" i="0" u="sng" strike="noStrike" cap="none">
                <a:solidFill>
                  <a:schemeClr val="hlink"/>
                </a:solidFill>
                <a:latin typeface="Arial"/>
                <a:ea typeface="Arial"/>
                <a:cs typeface="Arial"/>
                <a:sym typeface="Arial"/>
                <a:hlinkClick r:id="rId3"/>
              </a:rPr>
              <a:t>https://cloud.google.com/security-key/</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000" b="1" i="0" u="none" strike="noStrike" cap="none">
                <a:solidFill>
                  <a:schemeClr val="dk1"/>
                </a:solidFill>
                <a:latin typeface="Arial"/>
                <a:ea typeface="Arial"/>
                <a:cs typeface="Arial"/>
                <a:sym typeface="Arial"/>
              </a:rPr>
              <a:t>Presenter Action(s):</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dk1"/>
                </a:solidFill>
                <a:latin typeface="Arial"/>
                <a:ea typeface="Arial"/>
                <a:cs typeface="Arial"/>
                <a:sym typeface="Arial"/>
              </a:rPr>
              <a:t>None</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321001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9"/>
        <p:cNvGrpSpPr/>
        <p:nvPr/>
      </p:nvGrpSpPr>
      <p:grpSpPr>
        <a:xfrm>
          <a:off x="0" y="0"/>
          <a:ext cx="0" cy="0"/>
          <a:chOff x="0" y="0"/>
          <a:chExt cx="0" cy="0"/>
        </a:xfrm>
      </p:grpSpPr>
      <p:sp>
        <p:nvSpPr>
          <p:cNvPr id="7080" name="Google Shape;7080;g406b4820bd_0_6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1" name="Google Shape;7081;g406b4820bd_0_6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 sz="1200" b="1">
                <a:solidFill>
                  <a:srgbClr val="434343"/>
                </a:solidFill>
                <a:latin typeface="Roboto"/>
                <a:ea typeface="Roboto"/>
                <a:cs typeface="Roboto"/>
                <a:sym typeface="Roboto"/>
              </a:rPr>
              <a:t>Notes:</a:t>
            </a:r>
            <a:endParaRPr sz="1200" b="1">
              <a:solidFill>
                <a:srgbClr val="434343"/>
              </a:solidFill>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a:solidFill>
                <a:srgbClr val="434343"/>
              </a:solidFill>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 sz="1200">
                <a:solidFill>
                  <a:srgbClr val="434343"/>
                </a:solidFill>
                <a:latin typeface="Roboto"/>
                <a:ea typeface="Roboto"/>
                <a:cs typeface="Roboto"/>
                <a:sym typeface="Roboto"/>
              </a:rPr>
              <a:t>Cloud Audit Logging provides log streams for each integrated product allowing you to see who did what, where and when.</a:t>
            </a:r>
            <a:endParaRPr sz="1200">
              <a:solidFill>
                <a:srgbClr val="434343"/>
              </a:solidFill>
              <a:latin typeface="Roboto"/>
              <a:ea typeface="Roboto"/>
              <a:cs typeface="Roboto"/>
              <a:sym typeface="Roboto"/>
            </a:endParaRPr>
          </a:p>
          <a:p>
            <a:pPr marL="0" lvl="0" indent="0" rtl="0">
              <a:spcBef>
                <a:spcPts val="0"/>
              </a:spcBef>
              <a:spcAft>
                <a:spcPts val="0"/>
              </a:spcAft>
              <a:buNone/>
            </a:pPr>
            <a:endParaRPr sz="1400"/>
          </a:p>
        </p:txBody>
      </p:sp>
    </p:spTree>
    <p:extLst>
      <p:ext uri="{BB962C8B-B14F-4D97-AF65-F5344CB8AC3E}">
        <p14:creationId xmlns:p14="http://schemas.microsoft.com/office/powerpoint/2010/main" val="3863302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5"/>
        <p:cNvGrpSpPr/>
        <p:nvPr/>
      </p:nvGrpSpPr>
      <p:grpSpPr>
        <a:xfrm>
          <a:off x="0" y="0"/>
          <a:ext cx="0" cy="0"/>
          <a:chOff x="0" y="0"/>
          <a:chExt cx="0" cy="0"/>
        </a:xfrm>
      </p:grpSpPr>
      <p:sp>
        <p:nvSpPr>
          <p:cNvPr id="5226" name="Google Shape;5226;g3b609c4545_3_3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7" name="Google Shape;5227;g3b609c4545_3_3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029436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6"/>
        <p:cNvGrpSpPr/>
        <p:nvPr/>
      </p:nvGrpSpPr>
      <p:grpSpPr>
        <a:xfrm>
          <a:off x="0" y="0"/>
          <a:ext cx="0" cy="0"/>
          <a:chOff x="0" y="0"/>
          <a:chExt cx="0" cy="0"/>
        </a:xfrm>
      </p:grpSpPr>
      <p:sp>
        <p:nvSpPr>
          <p:cNvPr id="7087" name="Google Shape;7087;g406b4820bd_0_8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8" name="Google Shape;7088;g406b4820bd_0_8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3289510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3"/>
        <p:cNvGrpSpPr/>
        <p:nvPr/>
      </p:nvGrpSpPr>
      <p:grpSpPr>
        <a:xfrm>
          <a:off x="0" y="0"/>
          <a:ext cx="0" cy="0"/>
          <a:chOff x="0" y="0"/>
          <a:chExt cx="0" cy="0"/>
        </a:xfrm>
      </p:grpSpPr>
      <p:sp>
        <p:nvSpPr>
          <p:cNvPr id="7094" name="Google Shape;7094;g349c471a3f_0_8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5" name="Google Shape;7095;g349c471a3f_0_8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403237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0"/>
        <p:cNvGrpSpPr/>
        <p:nvPr/>
      </p:nvGrpSpPr>
      <p:grpSpPr>
        <a:xfrm>
          <a:off x="0" y="0"/>
          <a:ext cx="0" cy="0"/>
          <a:chOff x="0" y="0"/>
          <a:chExt cx="0" cy="0"/>
        </a:xfrm>
      </p:grpSpPr>
      <p:sp>
        <p:nvSpPr>
          <p:cNvPr id="7101" name="Google Shape;7101;g3b609c4545_3_2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2" name="Google Shape;7102;g3b609c4545_3_2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This is the graph of the energy use during the experiment. You can literally see when we turned on the model. We let it run for a while and didn’t believe it since it was so we turned it off and the the energy use went right back up.</a:t>
            </a:r>
            <a:endParaRPr/>
          </a:p>
          <a:p>
            <a:pPr marL="0" lvl="0" indent="0" rtl="0">
              <a:spcBef>
                <a:spcPts val="0"/>
              </a:spcBef>
              <a:spcAft>
                <a:spcPts val="0"/>
              </a:spcAft>
              <a:buNone/>
            </a:pPr>
            <a:endParaRPr/>
          </a:p>
          <a:p>
            <a:pPr marL="0" lvl="0" indent="0" rtl="0">
              <a:spcBef>
                <a:spcPts val="0"/>
              </a:spcBef>
              <a:spcAft>
                <a:spcPts val="0"/>
              </a:spcAft>
              <a:buNone/>
            </a:pPr>
            <a:r>
              <a:rPr lang="en"/>
              <a:t>Needless to say, we’ve since rolled out ML models to control our cooling systems across the fleet.</a:t>
            </a:r>
            <a:endParaRPr/>
          </a:p>
        </p:txBody>
      </p:sp>
    </p:spTree>
    <p:extLst>
      <p:ext uri="{BB962C8B-B14F-4D97-AF65-F5344CB8AC3E}">
        <p14:creationId xmlns:p14="http://schemas.microsoft.com/office/powerpoint/2010/main" val="3250012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6"/>
        <p:cNvGrpSpPr/>
        <p:nvPr/>
      </p:nvGrpSpPr>
      <p:grpSpPr>
        <a:xfrm>
          <a:off x="0" y="0"/>
          <a:ext cx="0" cy="0"/>
          <a:chOff x="0" y="0"/>
          <a:chExt cx="0" cy="0"/>
        </a:xfrm>
      </p:grpSpPr>
      <p:sp>
        <p:nvSpPr>
          <p:cNvPr id="7107" name="Google Shape;7107;g3b609c454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8" name="Google Shape;7108;g3b609c454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636584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7"/>
        <p:cNvGrpSpPr/>
        <p:nvPr/>
      </p:nvGrpSpPr>
      <p:grpSpPr>
        <a:xfrm>
          <a:off x="0" y="0"/>
          <a:ext cx="0" cy="0"/>
          <a:chOff x="0" y="0"/>
          <a:chExt cx="0" cy="0"/>
        </a:xfrm>
      </p:grpSpPr>
      <p:sp>
        <p:nvSpPr>
          <p:cNvPr id="7138" name="Google Shape;7138;g3b609c454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9" name="Google Shape;7139;g3b609c454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3640911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4"/>
        <p:cNvGrpSpPr/>
        <p:nvPr/>
      </p:nvGrpSpPr>
      <p:grpSpPr>
        <a:xfrm>
          <a:off x="0" y="0"/>
          <a:ext cx="0" cy="0"/>
          <a:chOff x="0" y="0"/>
          <a:chExt cx="0" cy="0"/>
        </a:xfrm>
      </p:grpSpPr>
      <p:sp>
        <p:nvSpPr>
          <p:cNvPr id="7145" name="Google Shape;7145;g3b609c4545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6" name="Google Shape;7146;g3b609c4545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5567953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2"/>
        <p:cNvGrpSpPr/>
        <p:nvPr/>
      </p:nvGrpSpPr>
      <p:grpSpPr>
        <a:xfrm>
          <a:off x="0" y="0"/>
          <a:ext cx="0" cy="0"/>
          <a:chOff x="0" y="0"/>
          <a:chExt cx="0" cy="0"/>
        </a:xfrm>
      </p:grpSpPr>
      <p:sp>
        <p:nvSpPr>
          <p:cNvPr id="7153" name="Google Shape;7153;g3b609c454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4" name="Google Shape;7154;g3b609c454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004305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9"/>
        <p:cNvGrpSpPr/>
        <p:nvPr/>
      </p:nvGrpSpPr>
      <p:grpSpPr>
        <a:xfrm>
          <a:off x="0" y="0"/>
          <a:ext cx="0" cy="0"/>
          <a:chOff x="0" y="0"/>
          <a:chExt cx="0" cy="0"/>
        </a:xfrm>
      </p:grpSpPr>
      <p:sp>
        <p:nvSpPr>
          <p:cNvPr id="7160" name="Google Shape;7160;g3b609c4545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1" name="Google Shape;7161;g3b609c4545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1726238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5"/>
        <p:cNvGrpSpPr/>
        <p:nvPr/>
      </p:nvGrpSpPr>
      <p:grpSpPr>
        <a:xfrm>
          <a:off x="0" y="0"/>
          <a:ext cx="0" cy="0"/>
          <a:chOff x="0" y="0"/>
          <a:chExt cx="0" cy="0"/>
        </a:xfrm>
      </p:grpSpPr>
      <p:sp>
        <p:nvSpPr>
          <p:cNvPr id="7166" name="Google Shape;7166;g3b609c4545_3_2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7" name="Google Shape;7167;g3b609c4545_3_2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68055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1"/>
        <p:cNvGrpSpPr/>
        <p:nvPr/>
      </p:nvGrpSpPr>
      <p:grpSpPr>
        <a:xfrm>
          <a:off x="0" y="0"/>
          <a:ext cx="0" cy="0"/>
          <a:chOff x="0" y="0"/>
          <a:chExt cx="0" cy="0"/>
        </a:xfrm>
      </p:grpSpPr>
      <p:sp>
        <p:nvSpPr>
          <p:cNvPr id="7172" name="Google Shape;7172;g3b609c4545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3" name="Google Shape;7173;g3b609c454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0353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8"/>
        <p:cNvGrpSpPr/>
        <p:nvPr/>
      </p:nvGrpSpPr>
      <p:grpSpPr>
        <a:xfrm>
          <a:off x="0" y="0"/>
          <a:ext cx="0" cy="0"/>
          <a:chOff x="0" y="0"/>
          <a:chExt cx="0" cy="0"/>
        </a:xfrm>
      </p:grpSpPr>
      <p:sp>
        <p:nvSpPr>
          <p:cNvPr id="5269" name="Google Shape;5269;g3b609c4545_3_4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0" name="Google Shape;5270;g3b609c4545_3_4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465176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8"/>
        <p:cNvGrpSpPr/>
        <p:nvPr/>
      </p:nvGrpSpPr>
      <p:grpSpPr>
        <a:xfrm>
          <a:off x="0" y="0"/>
          <a:ext cx="0" cy="0"/>
          <a:chOff x="0" y="0"/>
          <a:chExt cx="0" cy="0"/>
        </a:xfrm>
      </p:grpSpPr>
      <p:sp>
        <p:nvSpPr>
          <p:cNvPr id="7179" name="Google Shape;7179;g3b609c4545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0" name="Google Shape;7180;g3b609c4545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6410139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5"/>
        <p:cNvGrpSpPr/>
        <p:nvPr/>
      </p:nvGrpSpPr>
      <p:grpSpPr>
        <a:xfrm>
          <a:off x="0" y="0"/>
          <a:ext cx="0" cy="0"/>
          <a:chOff x="0" y="0"/>
          <a:chExt cx="0" cy="0"/>
        </a:xfrm>
      </p:grpSpPr>
      <p:sp>
        <p:nvSpPr>
          <p:cNvPr id="7186" name="Google Shape;7186;g3b609c454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7" name="Google Shape;7187;g3b609c454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749895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2"/>
        <p:cNvGrpSpPr/>
        <p:nvPr/>
      </p:nvGrpSpPr>
      <p:grpSpPr>
        <a:xfrm>
          <a:off x="0" y="0"/>
          <a:ext cx="0" cy="0"/>
          <a:chOff x="0" y="0"/>
          <a:chExt cx="0" cy="0"/>
        </a:xfrm>
      </p:grpSpPr>
      <p:sp>
        <p:nvSpPr>
          <p:cNvPr id="7193" name="Google Shape;7193;g3b609c4545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4" name="Google Shape;7194;g3b609c4545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8132110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9"/>
        <p:cNvGrpSpPr/>
        <p:nvPr/>
      </p:nvGrpSpPr>
      <p:grpSpPr>
        <a:xfrm>
          <a:off x="0" y="0"/>
          <a:ext cx="0" cy="0"/>
          <a:chOff x="0" y="0"/>
          <a:chExt cx="0" cy="0"/>
        </a:xfrm>
      </p:grpSpPr>
      <p:sp>
        <p:nvSpPr>
          <p:cNvPr id="7200" name="Google Shape;7200;g406b4820bd_0_1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1" name="Google Shape;7201;g406b4820bd_0_1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7732038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6"/>
        <p:cNvGrpSpPr/>
        <p:nvPr/>
      </p:nvGrpSpPr>
      <p:grpSpPr>
        <a:xfrm>
          <a:off x="0" y="0"/>
          <a:ext cx="0" cy="0"/>
          <a:chOff x="0" y="0"/>
          <a:chExt cx="0" cy="0"/>
        </a:xfrm>
      </p:grpSpPr>
      <p:sp>
        <p:nvSpPr>
          <p:cNvPr id="7207" name="Google Shape;7207;g3b67436eaf_0_9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8" name="Google Shape;7208;g3b67436eaf_0_9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1927748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3"/>
        <p:cNvGrpSpPr/>
        <p:nvPr/>
      </p:nvGrpSpPr>
      <p:grpSpPr>
        <a:xfrm>
          <a:off x="0" y="0"/>
          <a:ext cx="0" cy="0"/>
          <a:chOff x="0" y="0"/>
          <a:chExt cx="0" cy="0"/>
        </a:xfrm>
      </p:grpSpPr>
      <p:sp>
        <p:nvSpPr>
          <p:cNvPr id="7214" name="Google Shape;7214;g3b67436eaf_0_96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5" name="Google Shape;7215;g3b67436eaf_0_9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058545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2"/>
        <p:cNvGrpSpPr/>
        <p:nvPr/>
      </p:nvGrpSpPr>
      <p:grpSpPr>
        <a:xfrm>
          <a:off x="0" y="0"/>
          <a:ext cx="0" cy="0"/>
          <a:chOff x="0" y="0"/>
          <a:chExt cx="0" cy="0"/>
        </a:xfrm>
      </p:grpSpPr>
      <p:sp>
        <p:nvSpPr>
          <p:cNvPr id="7243" name="Google Shape;7243;g3b67436eaf_0_2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4" name="Google Shape;7244;g3b67436eaf_0_2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7221455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7"/>
        <p:cNvGrpSpPr/>
        <p:nvPr/>
      </p:nvGrpSpPr>
      <p:grpSpPr>
        <a:xfrm>
          <a:off x="0" y="0"/>
          <a:ext cx="0" cy="0"/>
          <a:chOff x="0" y="0"/>
          <a:chExt cx="0" cy="0"/>
        </a:xfrm>
      </p:grpSpPr>
      <p:sp>
        <p:nvSpPr>
          <p:cNvPr id="7248" name="Google Shape;7248;g3b609c4545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9" name="Google Shape;7249;g3b609c4545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6536806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3"/>
        <p:cNvGrpSpPr/>
        <p:nvPr/>
      </p:nvGrpSpPr>
      <p:grpSpPr>
        <a:xfrm>
          <a:off x="0" y="0"/>
          <a:ext cx="0" cy="0"/>
          <a:chOff x="0" y="0"/>
          <a:chExt cx="0" cy="0"/>
        </a:xfrm>
      </p:grpSpPr>
      <p:sp>
        <p:nvSpPr>
          <p:cNvPr id="7254" name="Google Shape;7254;g3b609c4545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5" name="Google Shape;7255;g3b609c4545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63115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9"/>
        <p:cNvGrpSpPr/>
        <p:nvPr/>
      </p:nvGrpSpPr>
      <p:grpSpPr>
        <a:xfrm>
          <a:off x="0" y="0"/>
          <a:ext cx="0" cy="0"/>
          <a:chOff x="0" y="0"/>
          <a:chExt cx="0" cy="0"/>
        </a:xfrm>
      </p:grpSpPr>
      <p:sp>
        <p:nvSpPr>
          <p:cNvPr id="7260" name="Google Shape;7260;g3b609c4545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1" name="Google Shape;7261;g3b609c4545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31368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8"/>
        <p:cNvGrpSpPr/>
        <p:nvPr/>
      </p:nvGrpSpPr>
      <p:grpSpPr>
        <a:xfrm>
          <a:off x="0" y="0"/>
          <a:ext cx="0" cy="0"/>
          <a:chOff x="0" y="0"/>
          <a:chExt cx="0" cy="0"/>
        </a:xfrm>
      </p:grpSpPr>
      <p:sp>
        <p:nvSpPr>
          <p:cNvPr id="5279" name="Google Shape;5279;g3b609c4545_3_3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0" name="Google Shape;5280;g3b609c4545_3_3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Formula : </a:t>
            </a:r>
            <a:r>
              <a:rPr lang="en" u="sng">
                <a:solidFill>
                  <a:srgbClr val="545454"/>
                </a:solidFill>
                <a:hlinkClick r:id="rId3"/>
              </a:rPr>
              <a:t>https://docs.google.com/spreadsheets/d/1ay9jDWrw_exJenvkAfEha0Z9hClQVj_Bm9L7H0WOLp0/edit#gid=1186281096</a:t>
            </a:r>
            <a:endParaRPr/>
          </a:p>
          <a:p>
            <a:pPr marL="0" lvl="0" indent="0">
              <a:spcBef>
                <a:spcPts val="0"/>
              </a:spcBef>
              <a:spcAft>
                <a:spcPts val="0"/>
              </a:spcAft>
              <a:buNone/>
            </a:pPr>
            <a:endParaRPr/>
          </a:p>
          <a:p>
            <a:pPr marL="0" lvl="0" indent="0" rtl="0">
              <a:spcBef>
                <a:spcPts val="0"/>
              </a:spcBef>
              <a:spcAft>
                <a:spcPts val="0"/>
              </a:spcAft>
              <a:buNone/>
            </a:pPr>
            <a:endParaRPr/>
          </a:p>
        </p:txBody>
      </p:sp>
    </p:spTree>
    <p:extLst>
      <p:ext uri="{BB962C8B-B14F-4D97-AF65-F5344CB8AC3E}">
        <p14:creationId xmlns:p14="http://schemas.microsoft.com/office/powerpoint/2010/main" val="2558601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8"/>
        <p:cNvGrpSpPr/>
        <p:nvPr/>
      </p:nvGrpSpPr>
      <p:grpSpPr>
        <a:xfrm>
          <a:off x="0" y="0"/>
          <a:ext cx="0" cy="0"/>
          <a:chOff x="0" y="0"/>
          <a:chExt cx="0" cy="0"/>
        </a:xfrm>
      </p:grpSpPr>
      <p:sp>
        <p:nvSpPr>
          <p:cNvPr id="5289" name="Google Shape;5289;g3b67436ea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0" name="Google Shape;5290;g3b67436ea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Formula : </a:t>
            </a:r>
            <a:r>
              <a:rPr lang="en" u="sng">
                <a:solidFill>
                  <a:srgbClr val="545454"/>
                </a:solidFill>
                <a:hlinkClick r:id="rId3"/>
              </a:rPr>
              <a:t>https://docs.google.com/spreadsheets/d/1ay9jDWrw_exJenvkAfEha0Z9hClQVj_Bm9L7H0WOLp0/edit#gid=1186281096</a:t>
            </a:r>
            <a:endParaRPr/>
          </a:p>
          <a:p>
            <a:pPr marL="0" lvl="0" indent="0" rtl="0">
              <a:spcBef>
                <a:spcPts val="0"/>
              </a:spcBef>
              <a:spcAft>
                <a:spcPts val="0"/>
              </a:spcAft>
              <a:buNone/>
            </a:pPr>
            <a:endParaRPr/>
          </a:p>
          <a:p>
            <a:pPr marL="0" lvl="0" indent="0" rtl="0">
              <a:spcBef>
                <a:spcPts val="0"/>
              </a:spcBef>
              <a:spcAft>
                <a:spcPts val="0"/>
              </a:spcAft>
              <a:buNone/>
            </a:pPr>
            <a:endParaRPr/>
          </a:p>
        </p:txBody>
      </p:sp>
    </p:spTree>
    <p:extLst>
      <p:ext uri="{BB962C8B-B14F-4D97-AF65-F5344CB8AC3E}">
        <p14:creationId xmlns:p14="http://schemas.microsoft.com/office/powerpoint/2010/main" val="939264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4"/>
        <p:cNvGrpSpPr/>
        <p:nvPr/>
      </p:nvGrpSpPr>
      <p:grpSpPr>
        <a:xfrm>
          <a:off x="0" y="0"/>
          <a:ext cx="0" cy="0"/>
          <a:chOff x="0" y="0"/>
          <a:chExt cx="0" cy="0"/>
        </a:xfrm>
      </p:grpSpPr>
      <p:sp>
        <p:nvSpPr>
          <p:cNvPr id="5305" name="Google Shape;5305;g3b67436eaf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6" name="Google Shape;5306;g3b67436ea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Formula : </a:t>
            </a:r>
            <a:r>
              <a:rPr lang="en" u="sng">
                <a:solidFill>
                  <a:srgbClr val="545454"/>
                </a:solidFill>
                <a:hlinkClick r:id="rId3"/>
              </a:rPr>
              <a:t>https://docs.google.com/spreadsheets/d/1ay9jDWrw_exJenvkAfEha0Z9hClQVj_Bm9L7H0WOLp0/edit#gid=1186281096</a:t>
            </a:r>
            <a:endParaRPr/>
          </a:p>
          <a:p>
            <a:pPr marL="0" lvl="0" indent="0" rtl="0">
              <a:spcBef>
                <a:spcPts val="0"/>
              </a:spcBef>
              <a:spcAft>
                <a:spcPts val="0"/>
              </a:spcAft>
              <a:buNone/>
            </a:pPr>
            <a:endParaRPr/>
          </a:p>
          <a:p>
            <a:pPr marL="0" lvl="0" indent="0" rtl="0">
              <a:spcBef>
                <a:spcPts val="0"/>
              </a:spcBef>
              <a:spcAft>
                <a:spcPts val="0"/>
              </a:spcAft>
              <a:buNone/>
            </a:pPr>
            <a:endParaRPr/>
          </a:p>
        </p:txBody>
      </p:sp>
    </p:spTree>
    <p:extLst>
      <p:ext uri="{BB962C8B-B14F-4D97-AF65-F5344CB8AC3E}">
        <p14:creationId xmlns:p14="http://schemas.microsoft.com/office/powerpoint/2010/main" val="2877433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3"/>
        <p:cNvGrpSpPr/>
        <p:nvPr/>
      </p:nvGrpSpPr>
      <p:grpSpPr>
        <a:xfrm>
          <a:off x="0" y="0"/>
          <a:ext cx="0" cy="0"/>
          <a:chOff x="0" y="0"/>
          <a:chExt cx="0" cy="0"/>
        </a:xfrm>
      </p:grpSpPr>
      <p:sp>
        <p:nvSpPr>
          <p:cNvPr id="5314" name="Google Shape;5314;g3b609c4545_3_2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5" name="Google Shape;5315;g3b609c4545_3_2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87591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5"/>
        <p:cNvGrpSpPr/>
        <p:nvPr/>
      </p:nvGrpSpPr>
      <p:grpSpPr>
        <a:xfrm>
          <a:off x="0" y="0"/>
          <a:ext cx="0" cy="0"/>
          <a:chOff x="0" y="0"/>
          <a:chExt cx="0" cy="0"/>
        </a:xfrm>
      </p:grpSpPr>
      <p:sp>
        <p:nvSpPr>
          <p:cNvPr id="5326" name="Google Shape;5326;g3b609c4545_3_2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7" name="Google Shape;5327;g3b609c4545_3_2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63804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0"/>
        <p:cNvGrpSpPr/>
        <p:nvPr/>
      </p:nvGrpSpPr>
      <p:grpSpPr>
        <a:xfrm>
          <a:off x="0" y="0"/>
          <a:ext cx="0" cy="0"/>
          <a:chOff x="0" y="0"/>
          <a:chExt cx="0" cy="0"/>
        </a:xfrm>
      </p:grpSpPr>
      <p:sp>
        <p:nvSpPr>
          <p:cNvPr id="5101" name="Google Shape;5101;g3b67436eaf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2" name="Google Shape;5102;g3b67436eaf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01710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7"/>
        <p:cNvGrpSpPr/>
        <p:nvPr/>
      </p:nvGrpSpPr>
      <p:grpSpPr>
        <a:xfrm>
          <a:off x="0" y="0"/>
          <a:ext cx="0" cy="0"/>
          <a:chOff x="0" y="0"/>
          <a:chExt cx="0" cy="0"/>
        </a:xfrm>
      </p:grpSpPr>
      <p:sp>
        <p:nvSpPr>
          <p:cNvPr id="5338" name="Google Shape;5338;g3b609c4545_3_2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9" name="Google Shape;5339;g3b609c4545_3_2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51800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9"/>
        <p:cNvGrpSpPr/>
        <p:nvPr/>
      </p:nvGrpSpPr>
      <p:grpSpPr>
        <a:xfrm>
          <a:off x="0" y="0"/>
          <a:ext cx="0" cy="0"/>
          <a:chOff x="0" y="0"/>
          <a:chExt cx="0" cy="0"/>
        </a:xfrm>
      </p:grpSpPr>
      <p:sp>
        <p:nvSpPr>
          <p:cNvPr id="5360" name="Google Shape;5360;g406b4820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1" name="Google Shape;5361;g406b4820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5277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5"/>
        <p:cNvGrpSpPr/>
        <p:nvPr/>
      </p:nvGrpSpPr>
      <p:grpSpPr>
        <a:xfrm>
          <a:off x="0" y="0"/>
          <a:ext cx="0" cy="0"/>
          <a:chOff x="0" y="0"/>
          <a:chExt cx="0" cy="0"/>
        </a:xfrm>
      </p:grpSpPr>
      <p:sp>
        <p:nvSpPr>
          <p:cNvPr id="5366" name="Google Shape;5366;g406b4820b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7" name="Google Shape;5367;g406b4820b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150585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3"/>
        <p:cNvGrpSpPr/>
        <p:nvPr/>
      </p:nvGrpSpPr>
      <p:grpSpPr>
        <a:xfrm>
          <a:off x="0" y="0"/>
          <a:ext cx="0" cy="0"/>
          <a:chOff x="0" y="0"/>
          <a:chExt cx="0" cy="0"/>
        </a:xfrm>
      </p:grpSpPr>
      <p:sp>
        <p:nvSpPr>
          <p:cNvPr id="5384" name="Google Shape;5384;g3b609c4545_3_2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5" name="Google Shape;5385;g3b609c4545_3_25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08577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0"/>
        <p:cNvGrpSpPr/>
        <p:nvPr/>
      </p:nvGrpSpPr>
      <p:grpSpPr>
        <a:xfrm>
          <a:off x="0" y="0"/>
          <a:ext cx="0" cy="0"/>
          <a:chOff x="0" y="0"/>
          <a:chExt cx="0" cy="0"/>
        </a:xfrm>
      </p:grpSpPr>
      <p:sp>
        <p:nvSpPr>
          <p:cNvPr id="5391" name="Google Shape;5391;g3b609c4545_3_1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2" name="Google Shape;5392;g3b609c4545_3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But to build a global platform you also have to connect those datacenter and for us that means investing in our own private subsea cables across the Atlantic and Pacific. And as you see in the top right, we even had to take into account making them shark proof.</a:t>
            </a:r>
            <a:endParaRPr/>
          </a:p>
        </p:txBody>
      </p:sp>
    </p:spTree>
    <p:extLst>
      <p:ext uri="{BB962C8B-B14F-4D97-AF65-F5344CB8AC3E}">
        <p14:creationId xmlns:p14="http://schemas.microsoft.com/office/powerpoint/2010/main" val="1394060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1"/>
        <p:cNvGrpSpPr/>
        <p:nvPr/>
      </p:nvGrpSpPr>
      <p:grpSpPr>
        <a:xfrm>
          <a:off x="0" y="0"/>
          <a:ext cx="0" cy="0"/>
          <a:chOff x="0" y="0"/>
          <a:chExt cx="0" cy="0"/>
        </a:xfrm>
      </p:grpSpPr>
      <p:sp>
        <p:nvSpPr>
          <p:cNvPr id="5402" name="Google Shape;5402;g3b609c4545_3_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3" name="Google Shape;5403;g3b609c4545_3_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000"/>
              <a:t>In a traditional model, the overhead and cost associated with your deployment grows with each new region that must be added. </a:t>
            </a:r>
            <a:endParaRPr sz="2000"/>
          </a:p>
        </p:txBody>
      </p:sp>
    </p:spTree>
    <p:extLst>
      <p:ext uri="{BB962C8B-B14F-4D97-AF65-F5344CB8AC3E}">
        <p14:creationId xmlns:p14="http://schemas.microsoft.com/office/powerpoint/2010/main" val="744773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3"/>
        <p:cNvGrpSpPr/>
        <p:nvPr/>
      </p:nvGrpSpPr>
      <p:grpSpPr>
        <a:xfrm>
          <a:off x="0" y="0"/>
          <a:ext cx="0" cy="0"/>
          <a:chOff x="0" y="0"/>
          <a:chExt cx="0" cy="0"/>
        </a:xfrm>
      </p:grpSpPr>
      <p:sp>
        <p:nvSpPr>
          <p:cNvPr id="5424" name="Google Shape;5424;g3b609c4545_3_1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5" name="Google Shape;5425;g3b609c4545_3_1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32319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9"/>
        <p:cNvGrpSpPr/>
        <p:nvPr/>
      </p:nvGrpSpPr>
      <p:grpSpPr>
        <a:xfrm>
          <a:off x="0" y="0"/>
          <a:ext cx="0" cy="0"/>
          <a:chOff x="0" y="0"/>
          <a:chExt cx="0" cy="0"/>
        </a:xfrm>
      </p:grpSpPr>
      <p:sp>
        <p:nvSpPr>
          <p:cNvPr id="5440" name="Google Shape;5440;g3b609c4545_3_15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1" name="Google Shape;5441;g3b609c4545_3_15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27550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2"/>
        <p:cNvGrpSpPr/>
        <p:nvPr/>
      </p:nvGrpSpPr>
      <p:grpSpPr>
        <a:xfrm>
          <a:off x="0" y="0"/>
          <a:ext cx="0" cy="0"/>
          <a:chOff x="0" y="0"/>
          <a:chExt cx="0" cy="0"/>
        </a:xfrm>
      </p:grpSpPr>
      <p:sp>
        <p:nvSpPr>
          <p:cNvPr id="5453" name="Google Shape;5453;g3b609c4545_3_1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4" name="Google Shape;5454;g3b609c4545_3_1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Not only is this network larger, it also enables us to offer you a unique combination of speed AND reliability.  Most cloud providers uses what’s called “hot potato” routing. When you’re sending out traffic from their infrastructure, they offload it to the public internet as soon as possible - that traffic is a hot potato they want off their hands.</a:t>
            </a:r>
            <a:endParaRPr/>
          </a:p>
          <a:p>
            <a:pPr marL="0" lvl="0" indent="0" rtl="0">
              <a:spcBef>
                <a:spcPts val="0"/>
              </a:spcBef>
              <a:spcAft>
                <a:spcPts val="0"/>
              </a:spcAft>
              <a:buNone/>
            </a:pPr>
            <a:endParaRPr/>
          </a:p>
          <a:p>
            <a:pPr marL="0" lvl="0" indent="0" rtl="0">
              <a:spcBef>
                <a:spcPts val="0"/>
              </a:spcBef>
              <a:spcAft>
                <a:spcPts val="0"/>
              </a:spcAft>
              <a:buNone/>
            </a:pPr>
            <a:r>
              <a:rPr lang="en"/>
              <a:t>But we don’t. We use “cold potato” -  we keep that traffic on Google’s private network as long as possible and exit to the public internet at a location nearest to the end user - usually in the same city or town. That enables us to offer better reliability, better performance, and more security.</a:t>
            </a:r>
            <a:endParaRPr/>
          </a:p>
        </p:txBody>
      </p:sp>
    </p:spTree>
    <p:extLst>
      <p:ext uri="{BB962C8B-B14F-4D97-AF65-F5344CB8AC3E}">
        <p14:creationId xmlns:p14="http://schemas.microsoft.com/office/powerpoint/2010/main" val="32020090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0"/>
        <p:cNvGrpSpPr/>
        <p:nvPr/>
      </p:nvGrpSpPr>
      <p:grpSpPr>
        <a:xfrm>
          <a:off x="0" y="0"/>
          <a:ext cx="0" cy="0"/>
          <a:chOff x="0" y="0"/>
          <a:chExt cx="0" cy="0"/>
        </a:xfrm>
      </p:grpSpPr>
      <p:sp>
        <p:nvSpPr>
          <p:cNvPr id="5461" name="Google Shape;5461;g3b609c4545_3_2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2" name="Google Shape;5462;g3b609c4545_3_2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86960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6"/>
        <p:cNvGrpSpPr/>
        <p:nvPr/>
      </p:nvGrpSpPr>
      <p:grpSpPr>
        <a:xfrm>
          <a:off x="0" y="0"/>
          <a:ext cx="0" cy="0"/>
          <a:chOff x="0" y="0"/>
          <a:chExt cx="0" cy="0"/>
        </a:xfrm>
      </p:grpSpPr>
      <p:sp>
        <p:nvSpPr>
          <p:cNvPr id="5107" name="Google Shape;5107;g3b609c45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8" name="Google Shape;5108;g3b609c45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0758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9"/>
        <p:cNvGrpSpPr/>
        <p:nvPr/>
      </p:nvGrpSpPr>
      <p:grpSpPr>
        <a:xfrm>
          <a:off x="0" y="0"/>
          <a:ext cx="0" cy="0"/>
          <a:chOff x="0" y="0"/>
          <a:chExt cx="0" cy="0"/>
        </a:xfrm>
      </p:grpSpPr>
      <p:sp>
        <p:nvSpPr>
          <p:cNvPr id="5470" name="Google Shape;5470;g3b609c4545_3_2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1" name="Google Shape;5471;g3b609c4545_3_2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817774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9"/>
        <p:cNvGrpSpPr/>
        <p:nvPr/>
      </p:nvGrpSpPr>
      <p:grpSpPr>
        <a:xfrm>
          <a:off x="0" y="0"/>
          <a:ext cx="0" cy="0"/>
          <a:chOff x="0" y="0"/>
          <a:chExt cx="0" cy="0"/>
        </a:xfrm>
      </p:grpSpPr>
      <p:sp>
        <p:nvSpPr>
          <p:cNvPr id="5520" name="Google Shape;5520;g3b609c4545_3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1" name="Google Shape;5521;g3b609c4545_3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51207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5"/>
        <p:cNvGrpSpPr/>
        <p:nvPr/>
      </p:nvGrpSpPr>
      <p:grpSpPr>
        <a:xfrm>
          <a:off x="0" y="0"/>
          <a:ext cx="0" cy="0"/>
          <a:chOff x="0" y="0"/>
          <a:chExt cx="0" cy="0"/>
        </a:xfrm>
      </p:grpSpPr>
      <p:sp>
        <p:nvSpPr>
          <p:cNvPr id="5546" name="Google Shape;5546;g3b609c4545_3_2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7" name="Google Shape;5547;g3b609c4545_3_2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661283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0"/>
        <p:cNvGrpSpPr/>
        <p:nvPr/>
      </p:nvGrpSpPr>
      <p:grpSpPr>
        <a:xfrm>
          <a:off x="0" y="0"/>
          <a:ext cx="0" cy="0"/>
          <a:chOff x="0" y="0"/>
          <a:chExt cx="0" cy="0"/>
        </a:xfrm>
      </p:grpSpPr>
      <p:sp>
        <p:nvSpPr>
          <p:cNvPr id="5561" name="Google Shape;5561;g3b609c4545_3_2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2" name="Google Shape;5562;g3b609c4545_3_2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94710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7"/>
        <p:cNvGrpSpPr/>
        <p:nvPr/>
      </p:nvGrpSpPr>
      <p:grpSpPr>
        <a:xfrm>
          <a:off x="0" y="0"/>
          <a:ext cx="0" cy="0"/>
          <a:chOff x="0" y="0"/>
          <a:chExt cx="0" cy="0"/>
        </a:xfrm>
      </p:grpSpPr>
      <p:sp>
        <p:nvSpPr>
          <p:cNvPr id="5568" name="Google Shape;5568;g3b609c4545_3_40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9" name="Google Shape;5569;g3b609c4545_3_40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29445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4"/>
        <p:cNvGrpSpPr/>
        <p:nvPr/>
      </p:nvGrpSpPr>
      <p:grpSpPr>
        <a:xfrm>
          <a:off x="0" y="0"/>
          <a:ext cx="0" cy="0"/>
          <a:chOff x="0" y="0"/>
          <a:chExt cx="0" cy="0"/>
        </a:xfrm>
      </p:grpSpPr>
      <p:sp>
        <p:nvSpPr>
          <p:cNvPr id="5575" name="Google Shape;5575;g3b609c4545_3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6" name="Google Shape;5576;g3b609c4545_3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5699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9"/>
        <p:cNvGrpSpPr/>
        <p:nvPr/>
      </p:nvGrpSpPr>
      <p:grpSpPr>
        <a:xfrm>
          <a:off x="0" y="0"/>
          <a:ext cx="0" cy="0"/>
          <a:chOff x="0" y="0"/>
          <a:chExt cx="0" cy="0"/>
        </a:xfrm>
      </p:grpSpPr>
      <p:sp>
        <p:nvSpPr>
          <p:cNvPr id="5610" name="Google Shape;5610;g3b609c4545_3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1" name="Google Shape;5611;g3b609c4545_3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84510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1"/>
        <p:cNvGrpSpPr/>
        <p:nvPr/>
      </p:nvGrpSpPr>
      <p:grpSpPr>
        <a:xfrm>
          <a:off x="0" y="0"/>
          <a:ext cx="0" cy="0"/>
          <a:chOff x="0" y="0"/>
          <a:chExt cx="0" cy="0"/>
        </a:xfrm>
      </p:grpSpPr>
      <p:sp>
        <p:nvSpPr>
          <p:cNvPr id="5632" name="Google Shape;5632;g3b609c4545_3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3" name="Google Shape;5633;g3b609c4545_3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438119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1"/>
        <p:cNvGrpSpPr/>
        <p:nvPr/>
      </p:nvGrpSpPr>
      <p:grpSpPr>
        <a:xfrm>
          <a:off x="0" y="0"/>
          <a:ext cx="0" cy="0"/>
          <a:chOff x="0" y="0"/>
          <a:chExt cx="0" cy="0"/>
        </a:xfrm>
      </p:grpSpPr>
      <p:sp>
        <p:nvSpPr>
          <p:cNvPr id="5662" name="Google Shape;5662;g3b609c4545_3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3" name="Google Shape;5663;g3b609c4545_3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02985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9"/>
        <p:cNvGrpSpPr/>
        <p:nvPr/>
      </p:nvGrpSpPr>
      <p:grpSpPr>
        <a:xfrm>
          <a:off x="0" y="0"/>
          <a:ext cx="0" cy="0"/>
          <a:chOff x="0" y="0"/>
          <a:chExt cx="0" cy="0"/>
        </a:xfrm>
      </p:grpSpPr>
      <p:sp>
        <p:nvSpPr>
          <p:cNvPr id="5670" name="Google Shape;5670;g3b609c4545_3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1" name="Google Shape;5671;g3b609c4545_3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03636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3"/>
        <p:cNvGrpSpPr/>
        <p:nvPr/>
      </p:nvGrpSpPr>
      <p:grpSpPr>
        <a:xfrm>
          <a:off x="0" y="0"/>
          <a:ext cx="0" cy="0"/>
          <a:chOff x="0" y="0"/>
          <a:chExt cx="0" cy="0"/>
        </a:xfrm>
      </p:grpSpPr>
      <p:sp>
        <p:nvSpPr>
          <p:cNvPr id="5114" name="Google Shape;5114;g3b609c4545_3_1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5" name="Google Shape;5115;g3b609c4545_3_1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989285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7"/>
        <p:cNvGrpSpPr/>
        <p:nvPr/>
      </p:nvGrpSpPr>
      <p:grpSpPr>
        <a:xfrm>
          <a:off x="0" y="0"/>
          <a:ext cx="0" cy="0"/>
          <a:chOff x="0" y="0"/>
          <a:chExt cx="0" cy="0"/>
        </a:xfrm>
      </p:grpSpPr>
      <p:sp>
        <p:nvSpPr>
          <p:cNvPr id="5688" name="Google Shape;5688;g406b4820bd_0_10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9" name="Google Shape;5689;g406b4820bd_0_10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Big Picture: once data is in bigQuery.. Bigquery can feed more advanced workloads: analytics, etc</a:t>
            </a:r>
            <a:endParaRPr sz="1400"/>
          </a:p>
          <a:p>
            <a:pPr marL="0" lvl="0" indent="0" rtl="0">
              <a:spcBef>
                <a:spcPts val="0"/>
              </a:spcBef>
              <a:spcAft>
                <a:spcPts val="0"/>
              </a:spcAft>
              <a:buNone/>
            </a:pPr>
            <a:endParaRPr sz="1400"/>
          </a:p>
          <a:p>
            <a:pPr marL="0" lvl="0" indent="0" rtl="0">
              <a:spcBef>
                <a:spcPts val="0"/>
              </a:spcBef>
              <a:spcAft>
                <a:spcPts val="0"/>
              </a:spcAft>
              <a:buNone/>
            </a:pPr>
            <a:r>
              <a:rPr lang="en" sz="1400"/>
              <a:t>As a serverless and cloud-based service, BigQuery is constantly connected. This allows automated data import and queries at scale.</a:t>
            </a:r>
            <a:endParaRPr sz="1400"/>
          </a:p>
        </p:txBody>
      </p:sp>
    </p:spTree>
    <p:extLst>
      <p:ext uri="{BB962C8B-B14F-4D97-AF65-F5344CB8AC3E}">
        <p14:creationId xmlns:p14="http://schemas.microsoft.com/office/powerpoint/2010/main" val="806877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3"/>
        <p:cNvGrpSpPr/>
        <p:nvPr/>
      </p:nvGrpSpPr>
      <p:grpSpPr>
        <a:xfrm>
          <a:off x="0" y="0"/>
          <a:ext cx="0" cy="0"/>
          <a:chOff x="0" y="0"/>
          <a:chExt cx="0" cy="0"/>
        </a:xfrm>
      </p:grpSpPr>
      <p:sp>
        <p:nvSpPr>
          <p:cNvPr id="5724" name="Google Shape;5724;g3b609c4545_3_1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5" name="Google Shape;5725;g3b609c4545_3_1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301846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3"/>
        <p:cNvGrpSpPr/>
        <p:nvPr/>
      </p:nvGrpSpPr>
      <p:grpSpPr>
        <a:xfrm>
          <a:off x="0" y="0"/>
          <a:ext cx="0" cy="0"/>
          <a:chOff x="0" y="0"/>
          <a:chExt cx="0" cy="0"/>
        </a:xfrm>
      </p:grpSpPr>
      <p:sp>
        <p:nvSpPr>
          <p:cNvPr id="5734" name="Google Shape;5734;g3b609c4545_3_1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5" name="Google Shape;5735;g3b609c4545_3_1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73323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3"/>
        <p:cNvGrpSpPr/>
        <p:nvPr/>
      </p:nvGrpSpPr>
      <p:grpSpPr>
        <a:xfrm>
          <a:off x="0" y="0"/>
          <a:ext cx="0" cy="0"/>
          <a:chOff x="0" y="0"/>
          <a:chExt cx="0" cy="0"/>
        </a:xfrm>
      </p:grpSpPr>
      <p:sp>
        <p:nvSpPr>
          <p:cNvPr id="5744" name="Google Shape;5744;g3b609c4545_3_1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5" name="Google Shape;5745;g3b609c4545_3_1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1935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9"/>
        <p:cNvGrpSpPr/>
        <p:nvPr/>
      </p:nvGrpSpPr>
      <p:grpSpPr>
        <a:xfrm>
          <a:off x="0" y="0"/>
          <a:ext cx="0" cy="0"/>
          <a:chOff x="0" y="0"/>
          <a:chExt cx="0" cy="0"/>
        </a:xfrm>
      </p:grpSpPr>
      <p:sp>
        <p:nvSpPr>
          <p:cNvPr id="5750" name="Google Shape;5750;g406b4820bd_0_10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1" name="Google Shape;5751;g406b4820bd_0_10348:notes"/>
          <p:cNvSpPr txBox="1">
            <a:spLocks noGrp="1"/>
          </p:cNvSpPr>
          <p:nvPr>
            <p:ph type="body" idx="1"/>
          </p:nvPr>
        </p:nvSpPr>
        <p:spPr>
          <a:xfrm>
            <a:off x="685800" y="4343400"/>
            <a:ext cx="5486400" cy="4114800"/>
          </a:xfrm>
          <a:prstGeom prst="rect">
            <a:avLst/>
          </a:prstGeom>
          <a:noFill/>
          <a:ln>
            <a:noFill/>
          </a:ln>
        </p:spPr>
        <p:txBody>
          <a:bodyPr spcFirstLastPara="1" wrap="square" lIns="89600" tIns="89600" rIns="89600" bIns="89600" anchor="ctr" anchorCtr="0">
            <a:noAutofit/>
          </a:bodyPr>
          <a:lstStyle/>
          <a:p>
            <a:pPr marL="0" lvl="0" indent="0" rtl="0">
              <a:spcBef>
                <a:spcPts val="0"/>
              </a:spcBef>
              <a:spcAft>
                <a:spcPts val="0"/>
              </a:spcAft>
              <a:buNone/>
            </a:pPr>
            <a:endParaRPr sz="1400"/>
          </a:p>
        </p:txBody>
      </p:sp>
      <p:sp>
        <p:nvSpPr>
          <p:cNvPr id="5752" name="Google Shape;5752;g406b4820bd_0_10348:notes"/>
          <p:cNvSpPr txBox="1">
            <a:spLocks noGrp="1"/>
          </p:cNvSpPr>
          <p:nvPr>
            <p:ph type="sldNum" idx="12"/>
          </p:nvPr>
        </p:nvSpPr>
        <p:spPr>
          <a:xfrm>
            <a:off x="3884613" y="8685214"/>
            <a:ext cx="2971800" cy="457200"/>
          </a:xfrm>
          <a:prstGeom prst="rect">
            <a:avLst/>
          </a:prstGeom>
          <a:noFill/>
          <a:ln>
            <a:noFill/>
          </a:ln>
        </p:spPr>
        <p:txBody>
          <a:bodyPr spcFirstLastPara="1" wrap="square" lIns="89600" tIns="89600" rIns="89600" bIns="89600" anchor="ctr" anchorCtr="0">
            <a:noAutofit/>
          </a:bodyPr>
          <a:lstStyle/>
          <a:p>
            <a:pPr marL="0" lvl="0" indent="0" rtl="0">
              <a:spcBef>
                <a:spcPts val="0"/>
              </a:spcBef>
              <a:spcAft>
                <a:spcPts val="0"/>
              </a:spcAft>
              <a:buClr>
                <a:srgbClr val="000000"/>
              </a:buClr>
              <a:buSzPts val="1400"/>
              <a:buFont typeface="Arial"/>
              <a:buNone/>
            </a:pPr>
            <a:endParaRPr sz="1400"/>
          </a:p>
          <a:p>
            <a:pPr marL="0" lvl="1" indent="0" rtl="0">
              <a:spcBef>
                <a:spcPts val="0"/>
              </a:spcBef>
              <a:spcAft>
                <a:spcPts val="0"/>
              </a:spcAft>
              <a:buClr>
                <a:srgbClr val="000000"/>
              </a:buClr>
              <a:buSzPts val="1400"/>
              <a:buFont typeface="Arial"/>
              <a:buNone/>
            </a:pPr>
            <a:endParaRPr sz="1400"/>
          </a:p>
          <a:p>
            <a:pPr marL="0" lvl="2" indent="0" rtl="0">
              <a:spcBef>
                <a:spcPts val="0"/>
              </a:spcBef>
              <a:spcAft>
                <a:spcPts val="0"/>
              </a:spcAft>
              <a:buClr>
                <a:srgbClr val="000000"/>
              </a:buClr>
              <a:buSzPts val="1400"/>
              <a:buFont typeface="Arial"/>
              <a:buNone/>
            </a:pPr>
            <a:endParaRPr sz="1400"/>
          </a:p>
          <a:p>
            <a:pPr marL="0" lvl="3" indent="0" rtl="0">
              <a:spcBef>
                <a:spcPts val="0"/>
              </a:spcBef>
              <a:spcAft>
                <a:spcPts val="0"/>
              </a:spcAft>
              <a:buClr>
                <a:srgbClr val="000000"/>
              </a:buClr>
              <a:buSzPts val="1400"/>
              <a:buFont typeface="Arial"/>
              <a:buNone/>
            </a:pPr>
            <a:endParaRPr sz="1400"/>
          </a:p>
          <a:p>
            <a:pPr marL="0" lvl="4" indent="0" rtl="0">
              <a:spcBef>
                <a:spcPts val="0"/>
              </a:spcBef>
              <a:spcAft>
                <a:spcPts val="0"/>
              </a:spcAft>
              <a:buClr>
                <a:srgbClr val="000000"/>
              </a:buClr>
              <a:buSzPts val="1400"/>
              <a:buFont typeface="Arial"/>
              <a:buNone/>
            </a:pPr>
            <a:endParaRPr sz="1400"/>
          </a:p>
          <a:p>
            <a:pPr marL="0" lvl="5" indent="0" rtl="0">
              <a:spcBef>
                <a:spcPts val="0"/>
              </a:spcBef>
              <a:spcAft>
                <a:spcPts val="0"/>
              </a:spcAft>
              <a:buClr>
                <a:srgbClr val="000000"/>
              </a:buClr>
              <a:buSzPts val="1400"/>
              <a:buFont typeface="Arial"/>
              <a:buNone/>
            </a:pPr>
            <a:endParaRPr sz="1400"/>
          </a:p>
          <a:p>
            <a:pPr marL="0" lvl="6" indent="0" rtl="0">
              <a:spcBef>
                <a:spcPts val="0"/>
              </a:spcBef>
              <a:spcAft>
                <a:spcPts val="0"/>
              </a:spcAft>
              <a:buClr>
                <a:srgbClr val="000000"/>
              </a:buClr>
              <a:buSzPts val="1400"/>
              <a:buFont typeface="Arial"/>
              <a:buNone/>
            </a:pPr>
            <a:endParaRPr sz="1400"/>
          </a:p>
          <a:p>
            <a:pPr marL="0" lvl="7" indent="0" rtl="0">
              <a:spcBef>
                <a:spcPts val="0"/>
              </a:spcBef>
              <a:spcAft>
                <a:spcPts val="0"/>
              </a:spcAft>
              <a:buClr>
                <a:srgbClr val="000000"/>
              </a:buClr>
              <a:buSzPts val="1400"/>
              <a:buFont typeface="Arial"/>
              <a:buNone/>
            </a:pPr>
            <a:endParaRPr sz="1400"/>
          </a:p>
          <a:p>
            <a:pPr marL="0" lvl="8" indent="0" rtl="0">
              <a:spcBef>
                <a:spcPts val="0"/>
              </a:spcBef>
              <a:spcAft>
                <a:spcPts val="0"/>
              </a:spcAft>
              <a:buClr>
                <a:srgbClr val="000000"/>
              </a:buClr>
              <a:buSzPts val="1400"/>
              <a:buFont typeface="Arial"/>
              <a:buNone/>
            </a:pPr>
            <a:endParaRPr sz="1400"/>
          </a:p>
        </p:txBody>
      </p:sp>
    </p:spTree>
    <p:extLst>
      <p:ext uri="{BB962C8B-B14F-4D97-AF65-F5344CB8AC3E}">
        <p14:creationId xmlns:p14="http://schemas.microsoft.com/office/powerpoint/2010/main" val="4066016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7"/>
        <p:cNvGrpSpPr/>
        <p:nvPr/>
      </p:nvGrpSpPr>
      <p:grpSpPr>
        <a:xfrm>
          <a:off x="0" y="0"/>
          <a:ext cx="0" cy="0"/>
          <a:chOff x="0" y="0"/>
          <a:chExt cx="0" cy="0"/>
        </a:xfrm>
      </p:grpSpPr>
      <p:sp>
        <p:nvSpPr>
          <p:cNvPr id="5758" name="Google Shape;5758;g406b4820bd_0_10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9" name="Google Shape;5759;g406b4820bd_0_10213:notes"/>
          <p:cNvSpPr txBox="1">
            <a:spLocks noGrp="1"/>
          </p:cNvSpPr>
          <p:nvPr>
            <p:ph type="body" idx="1"/>
          </p:nvPr>
        </p:nvSpPr>
        <p:spPr>
          <a:xfrm>
            <a:off x="685800" y="4343400"/>
            <a:ext cx="5486400" cy="4114800"/>
          </a:xfrm>
          <a:prstGeom prst="rect">
            <a:avLst/>
          </a:prstGeom>
          <a:noFill/>
          <a:ln>
            <a:noFill/>
          </a:ln>
        </p:spPr>
        <p:txBody>
          <a:bodyPr spcFirstLastPara="1" wrap="square" lIns="89600" tIns="89600" rIns="89600" bIns="89600" anchor="ctr" anchorCtr="0">
            <a:noAutofit/>
          </a:bodyPr>
          <a:lstStyle/>
          <a:p>
            <a:pPr marL="0" lvl="0" indent="0" rtl="0">
              <a:spcBef>
                <a:spcPts val="0"/>
              </a:spcBef>
              <a:spcAft>
                <a:spcPts val="0"/>
              </a:spcAft>
              <a:buNone/>
            </a:pPr>
            <a:endParaRPr sz="1400"/>
          </a:p>
        </p:txBody>
      </p:sp>
      <p:sp>
        <p:nvSpPr>
          <p:cNvPr id="5760" name="Google Shape;5760;g406b4820bd_0_10213:notes"/>
          <p:cNvSpPr txBox="1">
            <a:spLocks noGrp="1"/>
          </p:cNvSpPr>
          <p:nvPr>
            <p:ph type="sldNum" idx="12"/>
          </p:nvPr>
        </p:nvSpPr>
        <p:spPr>
          <a:xfrm>
            <a:off x="3884613" y="8685214"/>
            <a:ext cx="2971800" cy="457200"/>
          </a:xfrm>
          <a:prstGeom prst="rect">
            <a:avLst/>
          </a:prstGeom>
          <a:noFill/>
          <a:ln>
            <a:noFill/>
          </a:ln>
        </p:spPr>
        <p:txBody>
          <a:bodyPr spcFirstLastPara="1" wrap="square" lIns="89600" tIns="89600" rIns="89600" bIns="89600" anchor="ctr" anchorCtr="0">
            <a:noAutofit/>
          </a:bodyPr>
          <a:lstStyle/>
          <a:p>
            <a:pPr marL="0" lvl="0" indent="0" rtl="0">
              <a:spcBef>
                <a:spcPts val="0"/>
              </a:spcBef>
              <a:spcAft>
                <a:spcPts val="0"/>
              </a:spcAft>
              <a:buClr>
                <a:srgbClr val="000000"/>
              </a:buClr>
              <a:buSzPts val="1400"/>
              <a:buFont typeface="Arial"/>
              <a:buNone/>
            </a:pPr>
            <a:endParaRPr sz="1400"/>
          </a:p>
          <a:p>
            <a:pPr marL="0" lvl="1" indent="0" rtl="0">
              <a:spcBef>
                <a:spcPts val="0"/>
              </a:spcBef>
              <a:spcAft>
                <a:spcPts val="0"/>
              </a:spcAft>
              <a:buClr>
                <a:srgbClr val="000000"/>
              </a:buClr>
              <a:buSzPts val="1400"/>
              <a:buFont typeface="Arial"/>
              <a:buNone/>
            </a:pPr>
            <a:endParaRPr sz="1400"/>
          </a:p>
          <a:p>
            <a:pPr marL="0" lvl="2" indent="0" rtl="0">
              <a:spcBef>
                <a:spcPts val="0"/>
              </a:spcBef>
              <a:spcAft>
                <a:spcPts val="0"/>
              </a:spcAft>
              <a:buClr>
                <a:srgbClr val="000000"/>
              </a:buClr>
              <a:buSzPts val="1400"/>
              <a:buFont typeface="Arial"/>
              <a:buNone/>
            </a:pPr>
            <a:endParaRPr sz="1400"/>
          </a:p>
          <a:p>
            <a:pPr marL="0" lvl="3" indent="0" rtl="0">
              <a:spcBef>
                <a:spcPts val="0"/>
              </a:spcBef>
              <a:spcAft>
                <a:spcPts val="0"/>
              </a:spcAft>
              <a:buClr>
                <a:srgbClr val="000000"/>
              </a:buClr>
              <a:buSzPts val="1400"/>
              <a:buFont typeface="Arial"/>
              <a:buNone/>
            </a:pPr>
            <a:endParaRPr sz="1400"/>
          </a:p>
          <a:p>
            <a:pPr marL="0" lvl="4" indent="0" rtl="0">
              <a:spcBef>
                <a:spcPts val="0"/>
              </a:spcBef>
              <a:spcAft>
                <a:spcPts val="0"/>
              </a:spcAft>
              <a:buClr>
                <a:srgbClr val="000000"/>
              </a:buClr>
              <a:buSzPts val="1400"/>
              <a:buFont typeface="Arial"/>
              <a:buNone/>
            </a:pPr>
            <a:endParaRPr sz="1400"/>
          </a:p>
          <a:p>
            <a:pPr marL="0" lvl="5" indent="0" rtl="0">
              <a:spcBef>
                <a:spcPts val="0"/>
              </a:spcBef>
              <a:spcAft>
                <a:spcPts val="0"/>
              </a:spcAft>
              <a:buClr>
                <a:srgbClr val="000000"/>
              </a:buClr>
              <a:buSzPts val="1400"/>
              <a:buFont typeface="Arial"/>
              <a:buNone/>
            </a:pPr>
            <a:endParaRPr sz="1400"/>
          </a:p>
          <a:p>
            <a:pPr marL="0" lvl="6" indent="0" rtl="0">
              <a:spcBef>
                <a:spcPts val="0"/>
              </a:spcBef>
              <a:spcAft>
                <a:spcPts val="0"/>
              </a:spcAft>
              <a:buClr>
                <a:srgbClr val="000000"/>
              </a:buClr>
              <a:buSzPts val="1400"/>
              <a:buFont typeface="Arial"/>
              <a:buNone/>
            </a:pPr>
            <a:endParaRPr sz="1400"/>
          </a:p>
          <a:p>
            <a:pPr marL="0" lvl="7" indent="0" rtl="0">
              <a:spcBef>
                <a:spcPts val="0"/>
              </a:spcBef>
              <a:spcAft>
                <a:spcPts val="0"/>
              </a:spcAft>
              <a:buClr>
                <a:srgbClr val="000000"/>
              </a:buClr>
              <a:buSzPts val="1400"/>
              <a:buFont typeface="Arial"/>
              <a:buNone/>
            </a:pPr>
            <a:endParaRPr sz="1400"/>
          </a:p>
          <a:p>
            <a:pPr marL="0" lvl="8" indent="0" rtl="0">
              <a:spcBef>
                <a:spcPts val="0"/>
              </a:spcBef>
              <a:spcAft>
                <a:spcPts val="0"/>
              </a:spcAft>
              <a:buClr>
                <a:srgbClr val="000000"/>
              </a:buClr>
              <a:buSzPts val="1400"/>
              <a:buFont typeface="Arial"/>
              <a:buNone/>
            </a:pPr>
            <a:endParaRPr sz="1400"/>
          </a:p>
        </p:txBody>
      </p:sp>
    </p:spTree>
    <p:extLst>
      <p:ext uri="{BB962C8B-B14F-4D97-AF65-F5344CB8AC3E}">
        <p14:creationId xmlns:p14="http://schemas.microsoft.com/office/powerpoint/2010/main" val="23538709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6"/>
        <p:cNvGrpSpPr/>
        <p:nvPr/>
      </p:nvGrpSpPr>
      <p:grpSpPr>
        <a:xfrm>
          <a:off x="0" y="0"/>
          <a:ext cx="0" cy="0"/>
          <a:chOff x="0" y="0"/>
          <a:chExt cx="0" cy="0"/>
        </a:xfrm>
      </p:grpSpPr>
      <p:sp>
        <p:nvSpPr>
          <p:cNvPr id="5767" name="Google Shape;5767;g3b609c4545_3_2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8" name="Google Shape;5768;g3b609c4545_3_2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652923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4"/>
        <p:cNvGrpSpPr/>
        <p:nvPr/>
      </p:nvGrpSpPr>
      <p:grpSpPr>
        <a:xfrm>
          <a:off x="0" y="0"/>
          <a:ext cx="0" cy="0"/>
          <a:chOff x="0" y="0"/>
          <a:chExt cx="0" cy="0"/>
        </a:xfrm>
      </p:grpSpPr>
      <p:sp>
        <p:nvSpPr>
          <p:cNvPr id="5835" name="Google Shape;5835;g406b4820bd_0_9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6" name="Google Shape;5836;g406b4820bd_0_9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400"/>
          </a:p>
        </p:txBody>
      </p:sp>
    </p:spTree>
    <p:extLst>
      <p:ext uri="{BB962C8B-B14F-4D97-AF65-F5344CB8AC3E}">
        <p14:creationId xmlns:p14="http://schemas.microsoft.com/office/powerpoint/2010/main" val="868594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0"/>
        <p:cNvGrpSpPr/>
        <p:nvPr/>
      </p:nvGrpSpPr>
      <p:grpSpPr>
        <a:xfrm>
          <a:off x="0" y="0"/>
          <a:ext cx="0" cy="0"/>
          <a:chOff x="0" y="0"/>
          <a:chExt cx="0" cy="0"/>
        </a:xfrm>
      </p:grpSpPr>
      <p:sp>
        <p:nvSpPr>
          <p:cNvPr id="5841" name="Google Shape;5841;g406b4820bd_0_9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2" name="Google Shape;5842;g406b4820bd_0_9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400"/>
          </a:p>
        </p:txBody>
      </p:sp>
    </p:spTree>
    <p:extLst>
      <p:ext uri="{BB962C8B-B14F-4D97-AF65-F5344CB8AC3E}">
        <p14:creationId xmlns:p14="http://schemas.microsoft.com/office/powerpoint/2010/main" val="633897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7"/>
        <p:cNvGrpSpPr/>
        <p:nvPr/>
      </p:nvGrpSpPr>
      <p:grpSpPr>
        <a:xfrm>
          <a:off x="0" y="0"/>
          <a:ext cx="0" cy="0"/>
          <a:chOff x="0" y="0"/>
          <a:chExt cx="0" cy="0"/>
        </a:xfrm>
      </p:grpSpPr>
      <p:sp>
        <p:nvSpPr>
          <p:cNvPr id="5848" name="Google Shape;5848;g406b4820bd_0_98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9" name="Google Shape;5849;g406b4820bd_0_9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400"/>
          </a:p>
        </p:txBody>
      </p:sp>
    </p:spTree>
    <p:extLst>
      <p:ext uri="{BB962C8B-B14F-4D97-AF65-F5344CB8AC3E}">
        <p14:creationId xmlns:p14="http://schemas.microsoft.com/office/powerpoint/2010/main" val="1557906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0"/>
        <p:cNvGrpSpPr/>
        <p:nvPr/>
      </p:nvGrpSpPr>
      <p:grpSpPr>
        <a:xfrm>
          <a:off x="0" y="0"/>
          <a:ext cx="0" cy="0"/>
          <a:chOff x="0" y="0"/>
          <a:chExt cx="0" cy="0"/>
        </a:xfrm>
      </p:grpSpPr>
      <p:sp>
        <p:nvSpPr>
          <p:cNvPr id="5121" name="Google Shape;5121;g3b67436ea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2" name="Google Shape;5122;g3b67436eaf_0_69: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387189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9"/>
        <p:cNvGrpSpPr/>
        <p:nvPr/>
      </p:nvGrpSpPr>
      <p:grpSpPr>
        <a:xfrm>
          <a:off x="0" y="0"/>
          <a:ext cx="0" cy="0"/>
          <a:chOff x="0" y="0"/>
          <a:chExt cx="0" cy="0"/>
        </a:xfrm>
      </p:grpSpPr>
      <p:sp>
        <p:nvSpPr>
          <p:cNvPr id="5860" name="Google Shape;5860;g406b4820bd_0_9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1" name="Google Shape;5861;g406b4820bd_0_9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sz="1400"/>
          </a:p>
        </p:txBody>
      </p:sp>
    </p:spTree>
    <p:extLst>
      <p:ext uri="{BB962C8B-B14F-4D97-AF65-F5344CB8AC3E}">
        <p14:creationId xmlns:p14="http://schemas.microsoft.com/office/powerpoint/2010/main" val="3652269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5"/>
        <p:cNvGrpSpPr/>
        <p:nvPr/>
      </p:nvGrpSpPr>
      <p:grpSpPr>
        <a:xfrm>
          <a:off x="0" y="0"/>
          <a:ext cx="0" cy="0"/>
          <a:chOff x="0" y="0"/>
          <a:chExt cx="0" cy="0"/>
        </a:xfrm>
      </p:grpSpPr>
      <p:sp>
        <p:nvSpPr>
          <p:cNvPr id="5866" name="Google Shape;5866;g3b609c4545_3_2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7" name="Google Shape;5867;g3b609c4545_3_2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64046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2"/>
        <p:cNvGrpSpPr/>
        <p:nvPr/>
      </p:nvGrpSpPr>
      <p:grpSpPr>
        <a:xfrm>
          <a:off x="0" y="0"/>
          <a:ext cx="0" cy="0"/>
          <a:chOff x="0" y="0"/>
          <a:chExt cx="0" cy="0"/>
        </a:xfrm>
      </p:grpSpPr>
      <p:sp>
        <p:nvSpPr>
          <p:cNvPr id="5873" name="Google Shape;5873;g3b67436ea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4" name="Google Shape;5874;g3b67436ea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543510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4"/>
        <p:cNvGrpSpPr/>
        <p:nvPr/>
      </p:nvGrpSpPr>
      <p:grpSpPr>
        <a:xfrm>
          <a:off x="0" y="0"/>
          <a:ext cx="0" cy="0"/>
          <a:chOff x="0" y="0"/>
          <a:chExt cx="0" cy="0"/>
        </a:xfrm>
      </p:grpSpPr>
      <p:sp>
        <p:nvSpPr>
          <p:cNvPr id="5885" name="Google Shape;5885;g3b609c4545_3_3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6" name="Google Shape;5886;g3b609c4545_3_3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86372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5"/>
        <p:cNvGrpSpPr/>
        <p:nvPr/>
      </p:nvGrpSpPr>
      <p:grpSpPr>
        <a:xfrm>
          <a:off x="0" y="0"/>
          <a:ext cx="0" cy="0"/>
          <a:chOff x="0" y="0"/>
          <a:chExt cx="0" cy="0"/>
        </a:xfrm>
      </p:grpSpPr>
      <p:sp>
        <p:nvSpPr>
          <p:cNvPr id="5906" name="Google Shape;5906;g3b609c4545_3_3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7" name="Google Shape;5907;g3b609c4545_3_3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78156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2"/>
        <p:cNvGrpSpPr/>
        <p:nvPr/>
      </p:nvGrpSpPr>
      <p:grpSpPr>
        <a:xfrm>
          <a:off x="0" y="0"/>
          <a:ext cx="0" cy="0"/>
          <a:chOff x="0" y="0"/>
          <a:chExt cx="0" cy="0"/>
        </a:xfrm>
      </p:grpSpPr>
      <p:sp>
        <p:nvSpPr>
          <p:cNvPr id="5913" name="Google Shape;5913;g3b609c4545_3_3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4" name="Google Shape;5914;g3b609c4545_3_3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i="1">
                <a:solidFill>
                  <a:srgbClr val="0000FF"/>
                </a:solidFill>
              </a:rPr>
              <a:t>Key Message:  AutoML research results are promising, beating Fei Fei and the Jeffs at their own game.</a:t>
            </a:r>
            <a:endParaRPr sz="1400" i="1">
              <a:solidFill>
                <a:srgbClr val="0000FF"/>
              </a:solidFill>
            </a:endParaRPr>
          </a:p>
          <a:p>
            <a:pPr marL="0" lvl="0" indent="0" rtl="0">
              <a:spcBef>
                <a:spcPts val="0"/>
              </a:spcBef>
              <a:spcAft>
                <a:spcPts val="0"/>
              </a:spcAft>
              <a:buNone/>
            </a:pPr>
            <a:endParaRPr sz="1400" i="1">
              <a:solidFill>
                <a:srgbClr val="0000FF"/>
              </a:solidFill>
            </a:endParaRPr>
          </a:p>
          <a:p>
            <a:pPr marL="0" lvl="0" indent="0" rtl="0">
              <a:spcBef>
                <a:spcPts val="0"/>
              </a:spcBef>
              <a:spcAft>
                <a:spcPts val="0"/>
              </a:spcAft>
              <a:buNone/>
            </a:pPr>
            <a:r>
              <a:rPr lang="en" sz="1400"/>
              <a:t>Like Go and self driving cars… deep learning is now doing… deep learning.</a:t>
            </a:r>
            <a:endParaRPr sz="1400"/>
          </a:p>
          <a:p>
            <a:pPr marL="0" lvl="0" indent="0" rtl="0">
              <a:spcBef>
                <a:spcPts val="0"/>
              </a:spcBef>
              <a:spcAft>
                <a:spcPts val="0"/>
              </a:spcAft>
              <a:buNone/>
            </a:pPr>
            <a:endParaRPr sz="1400"/>
          </a:p>
          <a:p>
            <a:pPr marL="0" lvl="0" indent="0" rtl="0">
              <a:spcBef>
                <a:spcPts val="0"/>
              </a:spcBef>
              <a:spcAft>
                <a:spcPts val="0"/>
              </a:spcAft>
              <a:buNone/>
            </a:pPr>
            <a:r>
              <a:rPr lang="en" sz="1400"/>
              <a:t>We have an AI, creating its own progeny.  That’s wild.</a:t>
            </a:r>
            <a:endParaRPr sz="1400"/>
          </a:p>
          <a:p>
            <a:pPr marL="0" lvl="0" indent="0" rtl="0">
              <a:spcBef>
                <a:spcPts val="0"/>
              </a:spcBef>
              <a:spcAft>
                <a:spcPts val="0"/>
              </a:spcAft>
              <a:buNone/>
            </a:pPr>
            <a:endParaRPr sz="1400"/>
          </a:p>
          <a:p>
            <a:pPr marL="0" lvl="0" indent="0" rtl="0">
              <a:spcBef>
                <a:spcPts val="0"/>
              </a:spcBef>
              <a:spcAft>
                <a:spcPts val="0"/>
              </a:spcAft>
              <a:buNone/>
            </a:pPr>
            <a:r>
              <a:rPr lang="en" sz="1400"/>
              <a:t>This graph was published in August and represents a decade of the best minds in the world, trying to win the ImageNet contest of Fei Fei Lee.</a:t>
            </a:r>
            <a:endParaRPr sz="1400"/>
          </a:p>
          <a:p>
            <a:pPr marL="0" lvl="0" indent="0" rtl="0">
              <a:spcBef>
                <a:spcPts val="0"/>
              </a:spcBef>
              <a:spcAft>
                <a:spcPts val="0"/>
              </a:spcAft>
              <a:buNone/>
            </a:pPr>
            <a:endParaRPr sz="1400"/>
          </a:p>
          <a:p>
            <a:pPr marL="0" lvl="0" indent="0" rtl="0">
              <a:spcBef>
                <a:spcPts val="0"/>
              </a:spcBef>
              <a:spcAft>
                <a:spcPts val="0"/>
              </a:spcAft>
              <a:buNone/>
            </a:pPr>
            <a:r>
              <a:rPr lang="en" sz="1400"/>
              <a:t>The X axis is model size.  The Y axis is accuracy.</a:t>
            </a:r>
            <a:endParaRPr sz="1400"/>
          </a:p>
          <a:p>
            <a:pPr marL="0" lvl="0" indent="0" rtl="0">
              <a:spcBef>
                <a:spcPts val="0"/>
              </a:spcBef>
              <a:spcAft>
                <a:spcPts val="0"/>
              </a:spcAft>
              <a:buNone/>
            </a:pPr>
            <a:endParaRPr sz="1400"/>
          </a:p>
          <a:p>
            <a:pPr marL="0" lvl="0" indent="0" rtl="0">
              <a:spcBef>
                <a:spcPts val="0"/>
              </a:spcBef>
              <a:spcAft>
                <a:spcPts val="0"/>
              </a:spcAft>
              <a:buNone/>
            </a:pPr>
            <a:r>
              <a:rPr lang="en" sz="1400"/>
              <a:t>What you want… is like nature… a small model (left on the X) with great accuracy (top of the Y).</a:t>
            </a:r>
            <a:endParaRPr sz="1400"/>
          </a:p>
          <a:p>
            <a:pPr marL="0" lvl="0" indent="0" rtl="0">
              <a:spcBef>
                <a:spcPts val="0"/>
              </a:spcBef>
              <a:spcAft>
                <a:spcPts val="0"/>
              </a:spcAft>
              <a:buNone/>
            </a:pPr>
            <a:endParaRPr sz="1400"/>
          </a:p>
          <a:p>
            <a:pPr marL="0" lvl="0" indent="0" rtl="0">
              <a:spcBef>
                <a:spcPts val="0"/>
              </a:spcBef>
              <a:spcAft>
                <a:spcPts val="0"/>
              </a:spcAft>
              <a:buNone/>
            </a:pPr>
            <a:r>
              <a:rPr lang="en" sz="1400"/>
              <a:t>Our world has been trending towards big, heavy, models that aren’t exactly like a brain.  That’s the yellow line.</a:t>
            </a:r>
            <a:endParaRPr sz="1400"/>
          </a:p>
          <a:p>
            <a:pPr marL="0" lvl="0" indent="0" rtl="0">
              <a:spcBef>
                <a:spcPts val="0"/>
              </a:spcBef>
              <a:spcAft>
                <a:spcPts val="0"/>
              </a:spcAft>
              <a:buNone/>
            </a:pPr>
            <a:endParaRPr sz="1400"/>
          </a:p>
          <a:p>
            <a:pPr marL="0" lvl="0" indent="0" rtl="0">
              <a:spcBef>
                <a:spcPts val="0"/>
              </a:spcBef>
              <a:spcAft>
                <a:spcPts val="0"/>
              </a:spcAft>
              <a:buNone/>
            </a:pPr>
            <a:r>
              <a:rPr lang="en" sz="1400"/>
              <a:t>This AutoML, which eats supercomputers for breakfast, is shown in the blue line.</a:t>
            </a:r>
            <a:endParaRPr sz="1400"/>
          </a:p>
          <a:p>
            <a:pPr marL="0" lvl="0" indent="0" rtl="0">
              <a:spcBef>
                <a:spcPts val="0"/>
              </a:spcBef>
              <a:spcAft>
                <a:spcPts val="0"/>
              </a:spcAft>
              <a:buNone/>
            </a:pPr>
            <a:endParaRPr sz="1400"/>
          </a:p>
          <a:p>
            <a:pPr marL="0" lvl="0" indent="0" rtl="0">
              <a:spcBef>
                <a:spcPts val="0"/>
              </a:spcBef>
              <a:spcAft>
                <a:spcPts val="0"/>
              </a:spcAft>
              <a:buNone/>
            </a:pPr>
            <a:r>
              <a:rPr lang="en" sz="1400"/>
              <a:t>The AutoML networks are smaller, more efficient, and better than the best in the world today.</a:t>
            </a:r>
            <a:endParaRPr sz="1400"/>
          </a:p>
          <a:p>
            <a:pPr marL="0" lvl="0" indent="0" rtl="0">
              <a:spcBef>
                <a:spcPts val="0"/>
              </a:spcBef>
              <a:spcAft>
                <a:spcPts val="0"/>
              </a:spcAft>
              <a:buNone/>
            </a:pPr>
            <a:endParaRPr sz="1400"/>
          </a:p>
          <a:p>
            <a:pPr marL="0" lvl="0" indent="0" rtl="0">
              <a:spcBef>
                <a:spcPts val="0"/>
              </a:spcBef>
              <a:spcAft>
                <a:spcPts val="0"/>
              </a:spcAft>
              <a:buNone/>
            </a:pPr>
            <a:r>
              <a:rPr lang="en" sz="1400"/>
              <a:t>And that’s barely version 1.0, just in our labs now.</a:t>
            </a:r>
            <a:endParaRPr sz="1400"/>
          </a:p>
          <a:p>
            <a:pPr marL="0" lvl="0" indent="0" rtl="0">
              <a:spcBef>
                <a:spcPts val="0"/>
              </a:spcBef>
              <a:spcAft>
                <a:spcPts val="0"/>
              </a:spcAft>
              <a:buNone/>
            </a:pPr>
            <a:endParaRPr sz="1400"/>
          </a:p>
        </p:txBody>
      </p:sp>
    </p:spTree>
    <p:extLst>
      <p:ext uri="{BB962C8B-B14F-4D97-AF65-F5344CB8AC3E}">
        <p14:creationId xmlns:p14="http://schemas.microsoft.com/office/powerpoint/2010/main" val="35738527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6"/>
        <p:cNvGrpSpPr/>
        <p:nvPr/>
      </p:nvGrpSpPr>
      <p:grpSpPr>
        <a:xfrm>
          <a:off x="0" y="0"/>
          <a:ext cx="0" cy="0"/>
          <a:chOff x="0" y="0"/>
          <a:chExt cx="0" cy="0"/>
        </a:xfrm>
      </p:grpSpPr>
      <p:sp>
        <p:nvSpPr>
          <p:cNvPr id="5927" name="Google Shape;5927;g3b609c4545_3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8" name="Google Shape;5928;g3b609c4545_3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21046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5"/>
        <p:cNvGrpSpPr/>
        <p:nvPr/>
      </p:nvGrpSpPr>
      <p:grpSpPr>
        <a:xfrm>
          <a:off x="0" y="0"/>
          <a:ext cx="0" cy="0"/>
          <a:chOff x="0" y="0"/>
          <a:chExt cx="0" cy="0"/>
        </a:xfrm>
      </p:grpSpPr>
      <p:sp>
        <p:nvSpPr>
          <p:cNvPr id="5976" name="Google Shape;5976;g3b609c4545_3_3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7" name="Google Shape;5977;g3b609c4545_3_3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258624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8"/>
        <p:cNvGrpSpPr/>
        <p:nvPr/>
      </p:nvGrpSpPr>
      <p:grpSpPr>
        <a:xfrm>
          <a:off x="0" y="0"/>
          <a:ext cx="0" cy="0"/>
          <a:chOff x="0" y="0"/>
          <a:chExt cx="0" cy="0"/>
        </a:xfrm>
      </p:grpSpPr>
      <p:sp>
        <p:nvSpPr>
          <p:cNvPr id="5989" name="Google Shape;5989;g3b609c4545_3_3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0" name="Google Shape;5990;g3b609c4545_3_3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4542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5"/>
        <p:cNvGrpSpPr/>
        <p:nvPr/>
      </p:nvGrpSpPr>
      <p:grpSpPr>
        <a:xfrm>
          <a:off x="0" y="0"/>
          <a:ext cx="0" cy="0"/>
          <a:chOff x="0" y="0"/>
          <a:chExt cx="0" cy="0"/>
        </a:xfrm>
      </p:grpSpPr>
      <p:sp>
        <p:nvSpPr>
          <p:cNvPr id="5996" name="Google Shape;5996;g3b609c4545_3_2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7" name="Google Shape;5997;g3b609c4545_3_2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54420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6"/>
        <p:cNvGrpSpPr/>
        <p:nvPr/>
      </p:nvGrpSpPr>
      <p:grpSpPr>
        <a:xfrm>
          <a:off x="0" y="0"/>
          <a:ext cx="0" cy="0"/>
          <a:chOff x="0" y="0"/>
          <a:chExt cx="0" cy="0"/>
        </a:xfrm>
      </p:grpSpPr>
      <p:sp>
        <p:nvSpPr>
          <p:cNvPr id="5127" name="Google Shape;5127;g3b609c4545_3_3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8" name="Google Shape;5128;g3b609c4545_3_3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6572684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4"/>
        <p:cNvGrpSpPr/>
        <p:nvPr/>
      </p:nvGrpSpPr>
      <p:grpSpPr>
        <a:xfrm>
          <a:off x="0" y="0"/>
          <a:ext cx="0" cy="0"/>
          <a:chOff x="0" y="0"/>
          <a:chExt cx="0" cy="0"/>
        </a:xfrm>
      </p:grpSpPr>
      <p:sp>
        <p:nvSpPr>
          <p:cNvPr id="6005" name="Google Shape;6005;g3b609c4545_3_2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6" name="Google Shape;6006;g3b609c4545_3_2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56037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3b609c4545_3_3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3b609c4545_3_3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385769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1"/>
        <p:cNvGrpSpPr/>
        <p:nvPr/>
      </p:nvGrpSpPr>
      <p:grpSpPr>
        <a:xfrm>
          <a:off x="0" y="0"/>
          <a:ext cx="0" cy="0"/>
          <a:chOff x="0" y="0"/>
          <a:chExt cx="0" cy="0"/>
        </a:xfrm>
      </p:grpSpPr>
      <p:sp>
        <p:nvSpPr>
          <p:cNvPr id="6062" name="Google Shape;6062;g3b609c4545_3_2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3" name="Google Shape;6063;g3b609c4545_3_2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And we call that something a Tensor Processing Unit or TPU. You probably already know about CPUs and GPUs. Well, a TPU is like that but it’s a processor custom-designed by Google for the purpose of running TensorFlow really really fast. And it’s a key part of how we’ve been able to deploy ML across so many products and so many users.</a:t>
            </a:r>
            <a:endParaRPr/>
          </a:p>
        </p:txBody>
      </p:sp>
    </p:spTree>
    <p:extLst>
      <p:ext uri="{BB962C8B-B14F-4D97-AF65-F5344CB8AC3E}">
        <p14:creationId xmlns:p14="http://schemas.microsoft.com/office/powerpoint/2010/main" val="1622618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9"/>
        <p:cNvGrpSpPr/>
        <p:nvPr/>
      </p:nvGrpSpPr>
      <p:grpSpPr>
        <a:xfrm>
          <a:off x="0" y="0"/>
          <a:ext cx="0" cy="0"/>
          <a:chOff x="0" y="0"/>
          <a:chExt cx="0" cy="0"/>
        </a:xfrm>
      </p:grpSpPr>
      <p:sp>
        <p:nvSpPr>
          <p:cNvPr id="6070" name="Google Shape;6070;g3b609c4545_3_24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1" name="Google Shape;6071;g3b609c4545_3_2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power of a TensorFlow is that it’s 15 to 30 times faster than conventional chips at training and running models. And even more significantly, it’s 30 to 80 times faster per watt of power. That like a 7 year jump into the future compared with the rate processors typically advance.</a:t>
            </a:r>
            <a:endParaRPr/>
          </a:p>
          <a:p>
            <a:pPr marL="0" lvl="0" indent="0" rtl="0">
              <a:spcBef>
                <a:spcPts val="0"/>
              </a:spcBef>
              <a:spcAft>
                <a:spcPts val="0"/>
              </a:spcAft>
              <a:buNone/>
            </a:pPr>
            <a:endParaRPr/>
          </a:p>
          <a:p>
            <a:pPr marL="0" lvl="0" indent="0" rtl="0">
              <a:spcBef>
                <a:spcPts val="0"/>
              </a:spcBef>
              <a:spcAft>
                <a:spcPts val="0"/>
              </a:spcAft>
              <a:buNone/>
            </a:pPr>
            <a:r>
              <a:rPr lang="en"/>
              <a:t>SOURCE: GCP Blog https://cloud.google.com/blog/big-data/2017/05/an-in-depth-look-at-googles-first-tensor-processing-unit-tpu</a:t>
            </a:r>
            <a:endParaRPr/>
          </a:p>
        </p:txBody>
      </p:sp>
    </p:spTree>
    <p:extLst>
      <p:ext uri="{BB962C8B-B14F-4D97-AF65-F5344CB8AC3E}">
        <p14:creationId xmlns:p14="http://schemas.microsoft.com/office/powerpoint/2010/main" val="14423231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9"/>
        <p:cNvGrpSpPr/>
        <p:nvPr/>
      </p:nvGrpSpPr>
      <p:grpSpPr>
        <a:xfrm>
          <a:off x="0" y="0"/>
          <a:ext cx="0" cy="0"/>
          <a:chOff x="0" y="0"/>
          <a:chExt cx="0" cy="0"/>
        </a:xfrm>
      </p:grpSpPr>
      <p:sp>
        <p:nvSpPr>
          <p:cNvPr id="6080" name="Google Shape;6080;g3b609c4545_3_2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1" name="Google Shape;6081;g3b609c4545_3_2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899337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5"/>
        <p:cNvGrpSpPr/>
        <p:nvPr/>
      </p:nvGrpSpPr>
      <p:grpSpPr>
        <a:xfrm>
          <a:off x="0" y="0"/>
          <a:ext cx="0" cy="0"/>
          <a:chOff x="0" y="0"/>
          <a:chExt cx="0" cy="0"/>
        </a:xfrm>
      </p:grpSpPr>
      <p:sp>
        <p:nvSpPr>
          <p:cNvPr id="6086" name="Google Shape;6086;g3b609c4545_3_2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7" name="Google Shape;6087;g3b609c4545_3_2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040779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1"/>
        <p:cNvGrpSpPr/>
        <p:nvPr/>
      </p:nvGrpSpPr>
      <p:grpSpPr>
        <a:xfrm>
          <a:off x="0" y="0"/>
          <a:ext cx="0" cy="0"/>
          <a:chOff x="0" y="0"/>
          <a:chExt cx="0" cy="0"/>
        </a:xfrm>
      </p:grpSpPr>
      <p:sp>
        <p:nvSpPr>
          <p:cNvPr id="6092" name="Google Shape;6092;g406b4820bd_0_1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3" name="Google Shape;6093;g406b4820bd_0_1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505117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9"/>
        <p:cNvGrpSpPr/>
        <p:nvPr/>
      </p:nvGrpSpPr>
      <p:grpSpPr>
        <a:xfrm>
          <a:off x="0" y="0"/>
          <a:ext cx="0" cy="0"/>
          <a:chOff x="0" y="0"/>
          <a:chExt cx="0" cy="0"/>
        </a:xfrm>
      </p:grpSpPr>
      <p:sp>
        <p:nvSpPr>
          <p:cNvPr id="6100" name="Google Shape;6100;g406b4820bd_0_1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1" name="Google Shape;6101;g406b4820bd_0_1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952198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8"/>
        <p:cNvGrpSpPr/>
        <p:nvPr/>
      </p:nvGrpSpPr>
      <p:grpSpPr>
        <a:xfrm>
          <a:off x="0" y="0"/>
          <a:ext cx="0" cy="0"/>
          <a:chOff x="0" y="0"/>
          <a:chExt cx="0" cy="0"/>
        </a:xfrm>
      </p:grpSpPr>
      <p:sp>
        <p:nvSpPr>
          <p:cNvPr id="6109" name="Google Shape;6109;g406b4820bd_0_10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0" name="Google Shape;6110;g406b4820bd_0_10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31546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5"/>
        <p:cNvGrpSpPr/>
        <p:nvPr/>
      </p:nvGrpSpPr>
      <p:grpSpPr>
        <a:xfrm>
          <a:off x="0" y="0"/>
          <a:ext cx="0" cy="0"/>
          <a:chOff x="0" y="0"/>
          <a:chExt cx="0" cy="0"/>
        </a:xfrm>
      </p:grpSpPr>
      <p:sp>
        <p:nvSpPr>
          <p:cNvPr id="6116" name="Google Shape;6116;g406b4820bd_0_10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7" name="Google Shape;6117;g406b4820bd_0_10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4384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5"/>
        <p:cNvGrpSpPr/>
        <p:nvPr/>
      </p:nvGrpSpPr>
      <p:grpSpPr>
        <a:xfrm>
          <a:off x="0" y="0"/>
          <a:ext cx="0" cy="0"/>
          <a:chOff x="0" y="0"/>
          <a:chExt cx="0" cy="0"/>
        </a:xfrm>
      </p:grpSpPr>
      <p:sp>
        <p:nvSpPr>
          <p:cNvPr id="5136" name="Google Shape;5136;g3b609c4545_3_3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7" name="Google Shape;5137;g3b609c4545_3_3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599946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4"/>
        <p:cNvGrpSpPr/>
        <p:nvPr/>
      </p:nvGrpSpPr>
      <p:grpSpPr>
        <a:xfrm>
          <a:off x="0" y="0"/>
          <a:ext cx="0" cy="0"/>
          <a:chOff x="0" y="0"/>
          <a:chExt cx="0" cy="0"/>
        </a:xfrm>
      </p:grpSpPr>
      <p:sp>
        <p:nvSpPr>
          <p:cNvPr id="6125" name="Google Shape;6125;g406b4820bd_0_105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6" name="Google Shape;6126;g406b4820bd_0_10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877026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0"/>
        <p:cNvGrpSpPr/>
        <p:nvPr/>
      </p:nvGrpSpPr>
      <p:grpSpPr>
        <a:xfrm>
          <a:off x="0" y="0"/>
          <a:ext cx="0" cy="0"/>
          <a:chOff x="0" y="0"/>
          <a:chExt cx="0" cy="0"/>
        </a:xfrm>
      </p:grpSpPr>
      <p:sp>
        <p:nvSpPr>
          <p:cNvPr id="6131" name="Google Shape;6131;g406b4820bd_0_10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2" name="Google Shape;6132;g406b4820bd_0_10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280162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7"/>
        <p:cNvGrpSpPr/>
        <p:nvPr/>
      </p:nvGrpSpPr>
      <p:grpSpPr>
        <a:xfrm>
          <a:off x="0" y="0"/>
          <a:ext cx="0" cy="0"/>
          <a:chOff x="0" y="0"/>
          <a:chExt cx="0" cy="0"/>
        </a:xfrm>
      </p:grpSpPr>
      <p:sp>
        <p:nvSpPr>
          <p:cNvPr id="6138" name="Google Shape;6138;g406b4820bd_0_10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9" name="Google Shape;6139;g406b4820bd_0_10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72375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5"/>
        <p:cNvGrpSpPr/>
        <p:nvPr/>
      </p:nvGrpSpPr>
      <p:grpSpPr>
        <a:xfrm>
          <a:off x="0" y="0"/>
          <a:ext cx="0" cy="0"/>
          <a:chOff x="0" y="0"/>
          <a:chExt cx="0" cy="0"/>
        </a:xfrm>
      </p:grpSpPr>
      <p:sp>
        <p:nvSpPr>
          <p:cNvPr id="6146" name="Google Shape;6146;g406b4820bd_0_10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7" name="Google Shape;6147;g406b4820bd_0_10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717978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7"/>
        <p:cNvGrpSpPr/>
        <p:nvPr/>
      </p:nvGrpSpPr>
      <p:grpSpPr>
        <a:xfrm>
          <a:off x="0" y="0"/>
          <a:ext cx="0" cy="0"/>
          <a:chOff x="0" y="0"/>
          <a:chExt cx="0" cy="0"/>
        </a:xfrm>
      </p:grpSpPr>
      <p:sp>
        <p:nvSpPr>
          <p:cNvPr id="6158" name="Google Shape;6158;g406b4820bd_0_10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9" name="Google Shape;6159;g406b4820bd_0_10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132676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5"/>
        <p:cNvGrpSpPr/>
        <p:nvPr/>
      </p:nvGrpSpPr>
      <p:grpSpPr>
        <a:xfrm>
          <a:off x="0" y="0"/>
          <a:ext cx="0" cy="0"/>
          <a:chOff x="0" y="0"/>
          <a:chExt cx="0" cy="0"/>
        </a:xfrm>
      </p:grpSpPr>
      <p:sp>
        <p:nvSpPr>
          <p:cNvPr id="6166" name="Google Shape;6166;g406b4820bd_0_10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7" name="Google Shape;6167;g406b4820bd_0_10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505081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2"/>
        <p:cNvGrpSpPr/>
        <p:nvPr/>
      </p:nvGrpSpPr>
      <p:grpSpPr>
        <a:xfrm>
          <a:off x="0" y="0"/>
          <a:ext cx="0" cy="0"/>
          <a:chOff x="0" y="0"/>
          <a:chExt cx="0" cy="0"/>
        </a:xfrm>
      </p:grpSpPr>
      <p:sp>
        <p:nvSpPr>
          <p:cNvPr id="6173" name="Google Shape;6173;g406b4820bd_0_10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4" name="Google Shape;6174;g406b4820bd_0_105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22767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6"/>
        <p:cNvGrpSpPr/>
        <p:nvPr/>
      </p:nvGrpSpPr>
      <p:grpSpPr>
        <a:xfrm>
          <a:off x="0" y="0"/>
          <a:ext cx="0" cy="0"/>
          <a:chOff x="0" y="0"/>
          <a:chExt cx="0" cy="0"/>
        </a:xfrm>
      </p:grpSpPr>
      <p:sp>
        <p:nvSpPr>
          <p:cNvPr id="6207" name="Google Shape;6207;g406b4820bd_0_10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8" name="Google Shape;6208;g406b4820bd_0_10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76401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2"/>
        <p:cNvGrpSpPr/>
        <p:nvPr/>
      </p:nvGrpSpPr>
      <p:grpSpPr>
        <a:xfrm>
          <a:off x="0" y="0"/>
          <a:ext cx="0" cy="0"/>
          <a:chOff x="0" y="0"/>
          <a:chExt cx="0" cy="0"/>
        </a:xfrm>
      </p:grpSpPr>
      <p:sp>
        <p:nvSpPr>
          <p:cNvPr id="6213" name="Google Shape;6213;g406b4820bd_0_10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4" name="Google Shape;6214;g406b4820bd_0_10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6598230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9"/>
        <p:cNvGrpSpPr/>
        <p:nvPr/>
      </p:nvGrpSpPr>
      <p:grpSpPr>
        <a:xfrm>
          <a:off x="0" y="0"/>
          <a:ext cx="0" cy="0"/>
          <a:chOff x="0" y="0"/>
          <a:chExt cx="0" cy="0"/>
        </a:xfrm>
      </p:grpSpPr>
      <p:sp>
        <p:nvSpPr>
          <p:cNvPr id="6220" name="Google Shape;6220;g406b4820bd_0_10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1" name="Google Shape;6221;g406b4820bd_0_10595: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1021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2"/>
        <p:cNvGrpSpPr/>
        <p:nvPr/>
      </p:nvGrpSpPr>
      <p:grpSpPr>
        <a:xfrm>
          <a:off x="0" y="0"/>
          <a:ext cx="0" cy="0"/>
          <a:chOff x="0" y="0"/>
          <a:chExt cx="0" cy="0"/>
        </a:xfrm>
      </p:grpSpPr>
      <p:sp>
        <p:nvSpPr>
          <p:cNvPr id="5143" name="Google Shape;5143;g3b609c4545_3_3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4" name="Google Shape;5144;g3b609c4545_3_3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00477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5"/>
        <p:cNvGrpSpPr/>
        <p:nvPr/>
      </p:nvGrpSpPr>
      <p:grpSpPr>
        <a:xfrm>
          <a:off x="0" y="0"/>
          <a:ext cx="0" cy="0"/>
          <a:chOff x="0" y="0"/>
          <a:chExt cx="0" cy="0"/>
        </a:xfrm>
      </p:grpSpPr>
      <p:sp>
        <p:nvSpPr>
          <p:cNvPr id="6226" name="Google Shape;6226;g406b4820bd_0_10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7" name="Google Shape;6227;g406b4820bd_0_1060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145001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8"/>
        <p:cNvGrpSpPr/>
        <p:nvPr/>
      </p:nvGrpSpPr>
      <p:grpSpPr>
        <a:xfrm>
          <a:off x="0" y="0"/>
          <a:ext cx="0" cy="0"/>
          <a:chOff x="0" y="0"/>
          <a:chExt cx="0" cy="0"/>
        </a:xfrm>
      </p:grpSpPr>
      <p:sp>
        <p:nvSpPr>
          <p:cNvPr id="6269" name="Google Shape;6269;g406b4820bd_0_10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0" name="Google Shape;6270;g406b4820bd_0_10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2840332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4"/>
        <p:cNvGrpSpPr/>
        <p:nvPr/>
      </p:nvGrpSpPr>
      <p:grpSpPr>
        <a:xfrm>
          <a:off x="0" y="0"/>
          <a:ext cx="0" cy="0"/>
          <a:chOff x="0" y="0"/>
          <a:chExt cx="0" cy="0"/>
        </a:xfrm>
      </p:grpSpPr>
      <p:sp>
        <p:nvSpPr>
          <p:cNvPr id="6275" name="Google Shape;6275;g406b4820b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6" name="Google Shape;6276;g406b4820b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397979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1"/>
        <p:cNvGrpSpPr/>
        <p:nvPr/>
      </p:nvGrpSpPr>
      <p:grpSpPr>
        <a:xfrm>
          <a:off x="0" y="0"/>
          <a:ext cx="0" cy="0"/>
          <a:chOff x="0" y="0"/>
          <a:chExt cx="0" cy="0"/>
        </a:xfrm>
      </p:grpSpPr>
      <p:sp>
        <p:nvSpPr>
          <p:cNvPr id="6282" name="Google Shape;6282;g406b4820bd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3" name="Google Shape;6283;g406b4820bd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558718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1"/>
        <p:cNvGrpSpPr/>
        <p:nvPr/>
      </p:nvGrpSpPr>
      <p:grpSpPr>
        <a:xfrm>
          <a:off x="0" y="0"/>
          <a:ext cx="0" cy="0"/>
          <a:chOff x="0" y="0"/>
          <a:chExt cx="0" cy="0"/>
        </a:xfrm>
      </p:grpSpPr>
      <p:sp>
        <p:nvSpPr>
          <p:cNvPr id="6292" name="Google Shape;6292;g406b4820bd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3" name="Google Shape;6293;g406b4820bd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489510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0"/>
        <p:cNvGrpSpPr/>
        <p:nvPr/>
      </p:nvGrpSpPr>
      <p:grpSpPr>
        <a:xfrm>
          <a:off x="0" y="0"/>
          <a:ext cx="0" cy="0"/>
          <a:chOff x="0" y="0"/>
          <a:chExt cx="0" cy="0"/>
        </a:xfrm>
      </p:grpSpPr>
      <p:sp>
        <p:nvSpPr>
          <p:cNvPr id="6311" name="Google Shape;6311;g406b4820bd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2" name="Google Shape;6312;g406b4820bd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755364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8"/>
        <p:cNvGrpSpPr/>
        <p:nvPr/>
      </p:nvGrpSpPr>
      <p:grpSpPr>
        <a:xfrm>
          <a:off x="0" y="0"/>
          <a:ext cx="0" cy="0"/>
          <a:chOff x="0" y="0"/>
          <a:chExt cx="0" cy="0"/>
        </a:xfrm>
      </p:grpSpPr>
      <p:sp>
        <p:nvSpPr>
          <p:cNvPr id="6319" name="Google Shape;6319;g406b4820bd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0" name="Google Shape;6320;g406b4820bd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082330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6"/>
        <p:cNvGrpSpPr/>
        <p:nvPr/>
      </p:nvGrpSpPr>
      <p:grpSpPr>
        <a:xfrm>
          <a:off x="0" y="0"/>
          <a:ext cx="0" cy="0"/>
          <a:chOff x="0" y="0"/>
          <a:chExt cx="0" cy="0"/>
        </a:xfrm>
      </p:grpSpPr>
      <p:sp>
        <p:nvSpPr>
          <p:cNvPr id="6327" name="Google Shape;6327;g406b4820bd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8" name="Google Shape;6328;g406b4820bd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316298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0"/>
        <p:cNvGrpSpPr/>
        <p:nvPr/>
      </p:nvGrpSpPr>
      <p:grpSpPr>
        <a:xfrm>
          <a:off x="0" y="0"/>
          <a:ext cx="0" cy="0"/>
          <a:chOff x="0" y="0"/>
          <a:chExt cx="0" cy="0"/>
        </a:xfrm>
      </p:grpSpPr>
      <p:sp>
        <p:nvSpPr>
          <p:cNvPr id="6351" name="Google Shape;6351;g406b4820bd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2" name="Google Shape;6352;g406b4820bd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855342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6"/>
        <p:cNvGrpSpPr/>
        <p:nvPr/>
      </p:nvGrpSpPr>
      <p:grpSpPr>
        <a:xfrm>
          <a:off x="0" y="0"/>
          <a:ext cx="0" cy="0"/>
          <a:chOff x="0" y="0"/>
          <a:chExt cx="0" cy="0"/>
        </a:xfrm>
      </p:grpSpPr>
      <p:sp>
        <p:nvSpPr>
          <p:cNvPr id="6357" name="Google Shape;6357;g406b4820bd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8" name="Google Shape;6358;g406b4820b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59956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9"/>
        <p:cNvGrpSpPr/>
        <p:nvPr/>
      </p:nvGrpSpPr>
      <p:grpSpPr>
        <a:xfrm>
          <a:off x="0" y="0"/>
          <a:ext cx="0" cy="0"/>
          <a:chOff x="0" y="0"/>
          <a:chExt cx="0" cy="0"/>
        </a:xfrm>
      </p:grpSpPr>
      <p:sp>
        <p:nvSpPr>
          <p:cNvPr id="5150" name="Google Shape;5150;g3b609c4545_3_3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1" name="Google Shape;5151;g3b609c4545_3_3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891469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3"/>
        <p:cNvGrpSpPr/>
        <p:nvPr/>
      </p:nvGrpSpPr>
      <p:grpSpPr>
        <a:xfrm>
          <a:off x="0" y="0"/>
          <a:ext cx="0" cy="0"/>
          <a:chOff x="0" y="0"/>
          <a:chExt cx="0" cy="0"/>
        </a:xfrm>
      </p:grpSpPr>
      <p:sp>
        <p:nvSpPr>
          <p:cNvPr id="6364" name="Google Shape;6364;g406b4820bd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5" name="Google Shape;6365;g406b4820b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757746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5"/>
        <p:cNvGrpSpPr/>
        <p:nvPr/>
      </p:nvGrpSpPr>
      <p:grpSpPr>
        <a:xfrm>
          <a:off x="0" y="0"/>
          <a:ext cx="0" cy="0"/>
          <a:chOff x="0" y="0"/>
          <a:chExt cx="0" cy="0"/>
        </a:xfrm>
      </p:grpSpPr>
      <p:sp>
        <p:nvSpPr>
          <p:cNvPr id="6406" name="Google Shape;6406;g406b4820bd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7" name="Google Shape;6407;g406b4820bd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561621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3"/>
        <p:cNvGrpSpPr/>
        <p:nvPr/>
      </p:nvGrpSpPr>
      <p:grpSpPr>
        <a:xfrm>
          <a:off x="0" y="0"/>
          <a:ext cx="0" cy="0"/>
          <a:chOff x="0" y="0"/>
          <a:chExt cx="0" cy="0"/>
        </a:xfrm>
      </p:grpSpPr>
      <p:sp>
        <p:nvSpPr>
          <p:cNvPr id="6414" name="Google Shape;6414;g406b4820bd_0_1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5" name="Google Shape;6415;g406b4820bd_0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8317451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8"/>
        <p:cNvGrpSpPr/>
        <p:nvPr/>
      </p:nvGrpSpPr>
      <p:grpSpPr>
        <a:xfrm>
          <a:off x="0" y="0"/>
          <a:ext cx="0" cy="0"/>
          <a:chOff x="0" y="0"/>
          <a:chExt cx="0" cy="0"/>
        </a:xfrm>
      </p:grpSpPr>
      <p:sp>
        <p:nvSpPr>
          <p:cNvPr id="6439" name="Google Shape;6439;g406b4820bd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0" name="Google Shape;6440;g406b4820bd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679352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2"/>
        <p:cNvGrpSpPr/>
        <p:nvPr/>
      </p:nvGrpSpPr>
      <p:grpSpPr>
        <a:xfrm>
          <a:off x="0" y="0"/>
          <a:ext cx="0" cy="0"/>
          <a:chOff x="0" y="0"/>
          <a:chExt cx="0" cy="0"/>
        </a:xfrm>
      </p:grpSpPr>
      <p:sp>
        <p:nvSpPr>
          <p:cNvPr id="6483" name="Google Shape;6483;g406b4820bd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4" name="Google Shape;6484;g406b4820bd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Interior slide with 3 columns of text</a:t>
            </a:r>
            <a:endParaRPr/>
          </a:p>
        </p:txBody>
      </p:sp>
    </p:spTree>
    <p:extLst>
      <p:ext uri="{BB962C8B-B14F-4D97-AF65-F5344CB8AC3E}">
        <p14:creationId xmlns:p14="http://schemas.microsoft.com/office/powerpoint/2010/main" val="10297829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4"/>
        <p:cNvGrpSpPr/>
        <p:nvPr/>
      </p:nvGrpSpPr>
      <p:grpSpPr>
        <a:xfrm>
          <a:off x="0" y="0"/>
          <a:ext cx="0" cy="0"/>
          <a:chOff x="0" y="0"/>
          <a:chExt cx="0" cy="0"/>
        </a:xfrm>
      </p:grpSpPr>
      <p:sp>
        <p:nvSpPr>
          <p:cNvPr id="6515" name="Google Shape;6515;g406b4820bd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6" name="Google Shape;6516;g406b4820bd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Interior slide with 3 columns of text</a:t>
            </a:r>
            <a:endParaRPr/>
          </a:p>
        </p:txBody>
      </p:sp>
    </p:spTree>
    <p:extLst>
      <p:ext uri="{BB962C8B-B14F-4D97-AF65-F5344CB8AC3E}">
        <p14:creationId xmlns:p14="http://schemas.microsoft.com/office/powerpoint/2010/main" val="348800535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3"/>
        <p:cNvGrpSpPr/>
        <p:nvPr/>
      </p:nvGrpSpPr>
      <p:grpSpPr>
        <a:xfrm>
          <a:off x="0" y="0"/>
          <a:ext cx="0" cy="0"/>
          <a:chOff x="0" y="0"/>
          <a:chExt cx="0" cy="0"/>
        </a:xfrm>
      </p:grpSpPr>
      <p:sp>
        <p:nvSpPr>
          <p:cNvPr id="6544" name="Google Shape;6544;g406b4820bd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5" name="Google Shape;6545;g406b4820bd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Interior slide with 3 columns of text</a:t>
            </a:r>
            <a:endParaRPr/>
          </a:p>
        </p:txBody>
      </p:sp>
    </p:spTree>
    <p:extLst>
      <p:ext uri="{BB962C8B-B14F-4D97-AF65-F5344CB8AC3E}">
        <p14:creationId xmlns:p14="http://schemas.microsoft.com/office/powerpoint/2010/main" val="3680606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3"/>
        <p:cNvGrpSpPr/>
        <p:nvPr/>
      </p:nvGrpSpPr>
      <p:grpSpPr>
        <a:xfrm>
          <a:off x="0" y="0"/>
          <a:ext cx="0" cy="0"/>
          <a:chOff x="0" y="0"/>
          <a:chExt cx="0" cy="0"/>
        </a:xfrm>
      </p:grpSpPr>
      <p:sp>
        <p:nvSpPr>
          <p:cNvPr id="6574" name="Google Shape;6574;g406b4820bd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5" name="Google Shape;6575;g406b4820bd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Interior slide with 3 columns of text</a:t>
            </a:r>
            <a:endParaRPr/>
          </a:p>
        </p:txBody>
      </p:sp>
    </p:spTree>
    <p:extLst>
      <p:ext uri="{BB962C8B-B14F-4D97-AF65-F5344CB8AC3E}">
        <p14:creationId xmlns:p14="http://schemas.microsoft.com/office/powerpoint/2010/main" val="42810689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406b4820bd_0_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406b4820bd_0_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Interior slide with 3 columns of text</a:t>
            </a:r>
            <a:endParaRPr/>
          </a:p>
        </p:txBody>
      </p:sp>
    </p:spTree>
    <p:extLst>
      <p:ext uri="{BB962C8B-B14F-4D97-AF65-F5344CB8AC3E}">
        <p14:creationId xmlns:p14="http://schemas.microsoft.com/office/powerpoint/2010/main" val="11970522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6"/>
        <p:cNvGrpSpPr/>
        <p:nvPr/>
      </p:nvGrpSpPr>
      <p:grpSpPr>
        <a:xfrm>
          <a:off x="0" y="0"/>
          <a:ext cx="0" cy="0"/>
          <a:chOff x="0" y="0"/>
          <a:chExt cx="0" cy="0"/>
        </a:xfrm>
      </p:grpSpPr>
      <p:sp>
        <p:nvSpPr>
          <p:cNvPr id="6637" name="Google Shape;6637;g406b4820bd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8" name="Google Shape;6638;g406b4820bd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Interior slide with 3 columns of text</a:t>
            </a:r>
            <a:endParaRPr/>
          </a:p>
        </p:txBody>
      </p:sp>
    </p:spTree>
    <p:extLst>
      <p:ext uri="{BB962C8B-B14F-4D97-AF65-F5344CB8AC3E}">
        <p14:creationId xmlns:p14="http://schemas.microsoft.com/office/powerpoint/2010/main" val="37825741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32.png"/></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32.png"/></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Master" Target="../slideMasters/slideMaster9.xml"/><Relationship Id="rId4" Type="http://schemas.openxmlformats.org/officeDocument/2006/relationships/image" Target="../media/image39.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jp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Master" Target="../slideMasters/slideMaster9.xml"/><Relationship Id="rId4" Type="http://schemas.openxmlformats.org/officeDocument/2006/relationships/image" Target="../media/image48.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Master" Target="../slideMasters/slideMaster9.xml"/><Relationship Id="rId5" Type="http://schemas.openxmlformats.org/officeDocument/2006/relationships/image" Target="../media/image48.png"/><Relationship Id="rId4" Type="http://schemas.openxmlformats.org/officeDocument/2006/relationships/image" Target="../media/image39.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Master" Target="../slideMasters/slideMaster9.xml"/><Relationship Id="rId5" Type="http://schemas.openxmlformats.org/officeDocument/2006/relationships/image" Target="../media/image54.png"/><Relationship Id="rId4" Type="http://schemas.openxmlformats.org/officeDocument/2006/relationships/image" Target="../media/image53.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jpg"/><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6.jp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Master" Target="../slideMasters/slideMaster9.xml"/><Relationship Id="rId5" Type="http://schemas.openxmlformats.org/officeDocument/2006/relationships/image" Target="../media/image60.png"/><Relationship Id="rId4" Type="http://schemas.openxmlformats.org/officeDocument/2006/relationships/image" Target="../media/image59.pn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41.png"/><Relationship Id="rId1" Type="http://schemas.openxmlformats.org/officeDocument/2006/relationships/slideMaster" Target="../slideMasters/slideMaster9.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64.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image" Target="../media/image41.png"/><Relationship Id="rId16" Type="http://schemas.openxmlformats.org/officeDocument/2006/relationships/image" Target="../media/image84.png"/><Relationship Id="rId1" Type="http://schemas.openxmlformats.org/officeDocument/2006/relationships/slideMaster" Target="../slideMasters/slideMaster9.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Layouts/_rels/slideLayout23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41.png"/><Relationship Id="rId16" Type="http://schemas.openxmlformats.org/officeDocument/2006/relationships/image" Target="../media/image100.png"/><Relationship Id="rId1" Type="http://schemas.openxmlformats.org/officeDocument/2006/relationships/slideMaster" Target="../slideMasters/slideMaster9.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41.png"/><Relationship Id="rId1" Type="http://schemas.openxmlformats.org/officeDocument/2006/relationships/slideMaster" Target="../slideMasters/slideMaster9.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jpg"/><Relationship Id="rId4" Type="http://schemas.openxmlformats.org/officeDocument/2006/relationships/image" Target="../media/image102.png"/><Relationship Id="rId9" Type="http://schemas.openxmlformats.org/officeDocument/2006/relationships/image" Target="../media/image107.png"/></Relationships>
</file>

<file path=ppt/slideLayouts/_rels/slideLayout238.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8.jpg"/><Relationship Id="rId3" Type="http://schemas.openxmlformats.org/officeDocument/2006/relationships/image" Target="../media/image101.png"/><Relationship Id="rId7" Type="http://schemas.openxmlformats.org/officeDocument/2006/relationships/image" Target="../media/image109.png"/><Relationship Id="rId12" Type="http://schemas.openxmlformats.org/officeDocument/2006/relationships/image" Target="../media/image111.png"/><Relationship Id="rId2" Type="http://schemas.openxmlformats.org/officeDocument/2006/relationships/image" Target="../media/image41.png"/><Relationship Id="rId1" Type="http://schemas.openxmlformats.org/officeDocument/2006/relationships/slideMaster" Target="../slideMasters/slideMaster9.xml"/><Relationship Id="rId6" Type="http://schemas.openxmlformats.org/officeDocument/2006/relationships/image" Target="../media/image104.png"/><Relationship Id="rId11" Type="http://schemas.openxmlformats.org/officeDocument/2006/relationships/image" Target="../media/image107.png"/><Relationship Id="rId5" Type="http://schemas.openxmlformats.org/officeDocument/2006/relationships/image" Target="../media/image103.png"/><Relationship Id="rId10" Type="http://schemas.openxmlformats.org/officeDocument/2006/relationships/image" Target="../media/image110.png"/><Relationship Id="rId4" Type="http://schemas.openxmlformats.org/officeDocument/2006/relationships/image" Target="../media/image102.png"/><Relationship Id="rId9" Type="http://schemas.openxmlformats.org/officeDocument/2006/relationships/image" Target="../media/image106.png"/><Relationship Id="rId14" Type="http://schemas.openxmlformats.org/officeDocument/2006/relationships/image" Target="../media/image112.png"/></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5.jp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6.jpg"/><Relationship Id="rId1" Type="http://schemas.openxmlformats.org/officeDocument/2006/relationships/slideMaster" Target="../slideMasters/slideMaster9.xml"/><Relationship Id="rId4" Type="http://schemas.openxmlformats.org/officeDocument/2006/relationships/image" Target="../media/image41.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7.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8.png"/><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9.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0.png"/><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1.png"/><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2.png"/><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3.png"/><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4.png"/><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5.png"/><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6.png"/><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7.png"/><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8.png"/><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0.png"/><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1.png"/><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2.pn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3.pn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4.png"/><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5.png"/><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6.png"/><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7.png"/><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8.png"/><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39.png"/><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0.png"/><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1.png"/><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3.png"/><Relationship Id="rId1" Type="http://schemas.openxmlformats.org/officeDocument/2006/relationships/slideMaster" Target="../slideMasters/slideMaster9.xml"/><Relationship Id="rId4" Type="http://schemas.openxmlformats.org/officeDocument/2006/relationships/image" Target="../media/image144.png"/></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46.jpg"/><Relationship Id="rId1" Type="http://schemas.openxmlformats.org/officeDocument/2006/relationships/slideMaster" Target="../slideMasters/slideMaster10.xml"/><Relationship Id="rId5" Type="http://schemas.openxmlformats.org/officeDocument/2006/relationships/image" Target="../media/image145.png"/><Relationship Id="rId4" Type="http://schemas.openxmlformats.org/officeDocument/2006/relationships/image" Target="../media/image1.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47.jp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8.jpg"/><Relationship Id="rId1" Type="http://schemas.openxmlformats.org/officeDocument/2006/relationships/slideMaster" Target="../slideMasters/slideMaster10.xml"/><Relationship Id="rId5" Type="http://schemas.openxmlformats.org/officeDocument/2006/relationships/image" Target="../media/image150.png"/><Relationship Id="rId4" Type="http://schemas.openxmlformats.org/officeDocument/2006/relationships/image" Target="../media/image149.pn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1.jpg"/><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2.png"/><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2.pn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3.jp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54.jp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55.jp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image" Target="../media/image156.jpg"/><Relationship Id="rId1" Type="http://schemas.openxmlformats.org/officeDocument/2006/relationships/slideMaster" Target="../slideMasters/slideMaster10.xml"/><Relationship Id="rId5" Type="http://schemas.openxmlformats.org/officeDocument/2006/relationships/image" Target="../media/image149.png"/><Relationship Id="rId4" Type="http://schemas.openxmlformats.org/officeDocument/2006/relationships/image" Target="../media/image59.pn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162.jpg"/><Relationship Id="rId5" Type="http://schemas.openxmlformats.org/officeDocument/2006/relationships/image" Target="../media/image161.png"/><Relationship Id="rId4" Type="http://schemas.openxmlformats.org/officeDocument/2006/relationships/image" Target="../media/image146.jp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3.png"/><Relationship Id="rId1" Type="http://schemas.openxmlformats.org/officeDocument/2006/relationships/slideMaster" Target="../slideMasters/slideMaster10.xml"/><Relationship Id="rId4" Type="http://schemas.openxmlformats.org/officeDocument/2006/relationships/image" Target="../media/image145.png"/></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18" Type="http://schemas.openxmlformats.org/officeDocument/2006/relationships/image" Target="../media/image17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 Type="http://schemas.openxmlformats.org/officeDocument/2006/relationships/image" Target="../media/image1.png"/><Relationship Id="rId16" Type="http://schemas.openxmlformats.org/officeDocument/2006/relationships/image" Target="../media/image177.png"/><Relationship Id="rId1" Type="http://schemas.openxmlformats.org/officeDocument/2006/relationships/slideMaster" Target="../slideMasters/slideMaster10.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5" Type="http://schemas.openxmlformats.org/officeDocument/2006/relationships/image" Target="../media/image17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png"/></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183.png"/><Relationship Id="rId5" Type="http://schemas.openxmlformats.org/officeDocument/2006/relationships/image" Target="../media/image182.png"/><Relationship Id="rId10" Type="http://schemas.openxmlformats.org/officeDocument/2006/relationships/image" Target="../media/image187.jpg"/><Relationship Id="rId4" Type="http://schemas.openxmlformats.org/officeDocument/2006/relationships/image" Target="../media/image181.png"/><Relationship Id="rId9" Type="http://schemas.openxmlformats.org/officeDocument/2006/relationships/image" Target="../media/image186.png"/></Relationships>
</file>

<file path=ppt/slideLayouts/_rels/slideLayout329.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7.jpg"/><Relationship Id="rId3" Type="http://schemas.openxmlformats.org/officeDocument/2006/relationships/image" Target="../media/image180.png"/><Relationship Id="rId7" Type="http://schemas.openxmlformats.org/officeDocument/2006/relationships/image" Target="../media/image188.png"/><Relationship Id="rId12" Type="http://schemas.openxmlformats.org/officeDocument/2006/relationships/image" Target="../media/image190.png"/><Relationship Id="rId2" Type="http://schemas.openxmlformats.org/officeDocument/2006/relationships/image" Target="../media/image1.png"/><Relationship Id="rId1" Type="http://schemas.openxmlformats.org/officeDocument/2006/relationships/slideMaster" Target="../slideMasters/slideMaster10.xml"/><Relationship Id="rId6" Type="http://schemas.openxmlformats.org/officeDocument/2006/relationships/image" Target="../media/image183.png"/><Relationship Id="rId11" Type="http://schemas.openxmlformats.org/officeDocument/2006/relationships/image" Target="../media/image186.png"/><Relationship Id="rId5" Type="http://schemas.openxmlformats.org/officeDocument/2006/relationships/image" Target="../media/image182.png"/><Relationship Id="rId10" Type="http://schemas.openxmlformats.org/officeDocument/2006/relationships/image" Target="../media/image189.png"/><Relationship Id="rId4" Type="http://schemas.openxmlformats.org/officeDocument/2006/relationships/image" Target="../media/image181.png"/><Relationship Id="rId9" Type="http://schemas.openxmlformats.org/officeDocument/2006/relationships/image" Target="../media/image185.png"/><Relationship Id="rId14" Type="http://schemas.openxmlformats.org/officeDocument/2006/relationships/image" Target="../media/image19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2.png"/><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5.jp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58.jpg"/><Relationship Id="rId1" Type="http://schemas.openxmlformats.org/officeDocument/2006/relationships/slideMaster" Target="../slideMasters/slideMaster10.xml"/><Relationship Id="rId4" Type="http://schemas.openxmlformats.org/officeDocument/2006/relationships/image" Target="../media/image1.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93.png"/><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94.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95.png"/><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96.png"/><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97.png"/><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98.png"/><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99.png"/><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00.png"/><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01.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02.png"/><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03.png"/><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04.png"/><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05.png"/><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06.png"/><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07.png"/><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08.png"/><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09.png"/><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10.png"/><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11.png"/><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12.png"/><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13.png"/><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14.png"/><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15.png"/><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16.png"/><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17.png"/><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18.png"/><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19.png"/><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20.pn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21.png"/><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22.pn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23.png"/><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24.pn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25.pn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26.pn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27.png"/><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28.png"/><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29.png"/><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30.png"/><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31.png"/><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32.png"/><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33.png"/><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34.png"/><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35.png"/><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36.png"/><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37.png"/><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38.png"/><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39.png"/><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40.png"/><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41.png"/><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242.pn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gi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
        <p:cNvGrpSpPr/>
        <p:nvPr/>
      </p:nvGrpSpPr>
      <p:grpSpPr>
        <a:xfrm>
          <a:off x="0" y="0"/>
          <a:ext cx="0" cy="0"/>
          <a:chOff x="0" y="0"/>
          <a:chExt cx="0" cy="0"/>
        </a:xfrm>
      </p:grpSpPr>
      <p:sp>
        <p:nvSpPr>
          <p:cNvPr id="7" name="Google Shape;7;p2"/>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8" name="Google Shape;8;p2"/>
          <p:cNvGrpSpPr/>
          <p:nvPr/>
        </p:nvGrpSpPr>
        <p:grpSpPr>
          <a:xfrm>
            <a:off x="386711" y="5114356"/>
            <a:ext cx="1796788" cy="33676"/>
            <a:chOff x="2031822" y="2229250"/>
            <a:chExt cx="2193613" cy="39900"/>
          </a:xfrm>
        </p:grpSpPr>
        <p:sp>
          <p:nvSpPr>
            <p:cNvPr id="9" name="Google Shape;9;p2"/>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10;p2"/>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11;p2"/>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12;p2"/>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3" name="Google Shape;13;p2"/>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180900" y="446900"/>
            <a:ext cx="8782200" cy="572700"/>
          </a:xfrm>
          <a:prstGeom prst="rect">
            <a:avLst/>
          </a:prstGeom>
          <a:noFill/>
          <a:ln>
            <a:noFill/>
          </a:ln>
        </p:spPr>
        <p:txBody>
          <a:bodyPr spcFirstLastPara="1" wrap="square" lIns="91425" tIns="91425" rIns="91425" bIns="91425" anchor="ctr"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96" name="Google Shape;96;p11"/>
          <p:cNvSpPr txBox="1">
            <a:spLocks noGrp="1"/>
          </p:cNvSpPr>
          <p:nvPr>
            <p:ph type="body" idx="1"/>
          </p:nvPr>
        </p:nvSpPr>
        <p:spPr>
          <a:xfrm>
            <a:off x="180900" y="1143700"/>
            <a:ext cx="8782200" cy="3416400"/>
          </a:xfrm>
          <a:prstGeom prst="rect">
            <a:avLst/>
          </a:prstGeom>
          <a:noFill/>
          <a:ln>
            <a:noFill/>
          </a:ln>
        </p:spPr>
        <p:txBody>
          <a:bodyPr spcFirstLastPara="1" wrap="square" lIns="91425" tIns="91425" rIns="91425" bIns="91425" anchor="ctr"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7" name="Google Shape;97;p11"/>
          <p:cNvSpPr txBox="1">
            <a:spLocks noGrp="1"/>
          </p:cNvSpPr>
          <p:nvPr>
            <p:ph type="sldNum" idx="12"/>
          </p:nvPr>
        </p:nvSpPr>
        <p:spPr>
          <a:xfrm>
            <a:off x="8453375" y="4796300"/>
            <a:ext cx="548700" cy="276900"/>
          </a:xfrm>
          <a:prstGeom prst="rect">
            <a:avLst/>
          </a:prstGeom>
          <a:noFill/>
          <a:ln>
            <a:noFill/>
          </a:ln>
        </p:spPr>
        <p:txBody>
          <a:bodyPr spcFirstLastPara="1" wrap="square" lIns="68575" tIns="68575" rIns="68575" bIns="68575" anchor="ctr"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_Sample Light Slide">
  <p:cSld name="2_Sample Light Slide">
    <p:bg>
      <p:bgPr>
        <a:solidFill>
          <a:schemeClr val="lt2"/>
        </a:solidFill>
        <a:effectLst/>
      </p:bgPr>
    </p:bg>
    <p:spTree>
      <p:nvGrpSpPr>
        <p:cNvPr id="1" name="Shape 619"/>
        <p:cNvGrpSpPr/>
        <p:nvPr/>
      </p:nvGrpSpPr>
      <p:grpSpPr>
        <a:xfrm>
          <a:off x="0" y="0"/>
          <a:ext cx="0" cy="0"/>
          <a:chOff x="0" y="0"/>
          <a:chExt cx="0" cy="0"/>
        </a:xfrm>
      </p:grpSpPr>
      <p:pic>
        <p:nvPicPr>
          <p:cNvPr id="620" name="Google Shape;620;p105"/>
          <p:cNvPicPr preferRelativeResize="0"/>
          <p:nvPr/>
        </p:nvPicPr>
        <p:blipFill rotWithShape="1">
          <a:blip r:embed="rId2">
            <a:alphaModFix/>
          </a:blip>
          <a:srcRect/>
          <a:stretch/>
        </p:blipFill>
        <p:spPr>
          <a:xfrm>
            <a:off x="8470261" y="4411857"/>
            <a:ext cx="449700" cy="543900"/>
          </a:xfrm>
          <a:prstGeom prst="rect">
            <a:avLst/>
          </a:prstGeom>
          <a:noFill/>
          <a:ln>
            <a:noFill/>
          </a:ln>
        </p:spPr>
      </p:pic>
      <p:sp>
        <p:nvSpPr>
          <p:cNvPr id="621" name="Google Shape;621;p105"/>
          <p:cNvSpPr txBox="1">
            <a:spLocks noGrp="1"/>
          </p:cNvSpPr>
          <p:nvPr>
            <p:ph type="body" idx="1"/>
          </p:nvPr>
        </p:nvSpPr>
        <p:spPr>
          <a:xfrm>
            <a:off x="926306" y="2528171"/>
            <a:ext cx="7766400" cy="634800"/>
          </a:xfrm>
          <a:prstGeom prst="rect">
            <a:avLst/>
          </a:prstGeom>
          <a:noFill/>
          <a:ln>
            <a:noFill/>
          </a:ln>
        </p:spPr>
        <p:txBody>
          <a:bodyPr spcFirstLastPara="1" wrap="square" lIns="34275" tIns="34275" rIns="34275" bIns="34275" anchor="b" anchorCtr="0"/>
          <a:lstStyle>
            <a:lvl1pPr marL="457200" marR="0" lvl="0" indent="-228600" algn="l" rtl="0">
              <a:lnSpc>
                <a:spcPct val="100000"/>
              </a:lnSpc>
              <a:spcBef>
                <a:spcPts val="0"/>
              </a:spcBef>
              <a:spcAft>
                <a:spcPts val="0"/>
              </a:spcAft>
              <a:buClr>
                <a:schemeClr val="lt1"/>
              </a:buClr>
              <a:buSzPts val="500"/>
              <a:buFont typeface="Roboto"/>
              <a:buNone/>
              <a:defRPr sz="41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22" name="Google Shape;622;p105"/>
          <p:cNvSpPr txBox="1">
            <a:spLocks noGrp="1"/>
          </p:cNvSpPr>
          <p:nvPr>
            <p:ph type="body" idx="2"/>
          </p:nvPr>
        </p:nvSpPr>
        <p:spPr>
          <a:xfrm>
            <a:off x="926306" y="3202910"/>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1"/>
              </a:buClr>
              <a:buSzPts val="500"/>
              <a:buFont typeface="Roboto"/>
              <a:buNone/>
              <a:defRPr sz="26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3_Sample Light Slide">
  <p:cSld name="3_Sample Light Slide">
    <p:bg>
      <p:bgPr>
        <a:solidFill>
          <a:schemeClr val="accent1"/>
        </a:solidFill>
        <a:effectLst/>
      </p:bgPr>
    </p:bg>
    <p:spTree>
      <p:nvGrpSpPr>
        <p:cNvPr id="1" name="Shape 623"/>
        <p:cNvGrpSpPr/>
        <p:nvPr/>
      </p:nvGrpSpPr>
      <p:grpSpPr>
        <a:xfrm>
          <a:off x="0" y="0"/>
          <a:ext cx="0" cy="0"/>
          <a:chOff x="0" y="0"/>
          <a:chExt cx="0" cy="0"/>
        </a:xfrm>
      </p:grpSpPr>
      <p:pic>
        <p:nvPicPr>
          <p:cNvPr id="624" name="Google Shape;624;p106"/>
          <p:cNvPicPr preferRelativeResize="0"/>
          <p:nvPr/>
        </p:nvPicPr>
        <p:blipFill rotWithShape="1">
          <a:blip r:embed="rId2">
            <a:alphaModFix/>
          </a:blip>
          <a:srcRect/>
          <a:stretch/>
        </p:blipFill>
        <p:spPr>
          <a:xfrm>
            <a:off x="8470261" y="4411857"/>
            <a:ext cx="449700" cy="543900"/>
          </a:xfrm>
          <a:prstGeom prst="rect">
            <a:avLst/>
          </a:prstGeom>
          <a:noFill/>
          <a:ln>
            <a:noFill/>
          </a:ln>
        </p:spPr>
      </p:pic>
      <p:sp>
        <p:nvSpPr>
          <p:cNvPr id="625" name="Google Shape;625;p106"/>
          <p:cNvSpPr txBox="1">
            <a:spLocks noGrp="1"/>
          </p:cNvSpPr>
          <p:nvPr>
            <p:ph type="body" idx="1"/>
          </p:nvPr>
        </p:nvSpPr>
        <p:spPr>
          <a:xfrm>
            <a:off x="926306" y="2528171"/>
            <a:ext cx="7766400" cy="634800"/>
          </a:xfrm>
          <a:prstGeom prst="rect">
            <a:avLst/>
          </a:prstGeom>
          <a:noFill/>
          <a:ln>
            <a:noFill/>
          </a:ln>
        </p:spPr>
        <p:txBody>
          <a:bodyPr spcFirstLastPara="1" wrap="square" lIns="34275" tIns="34275" rIns="34275" bIns="34275" anchor="b" anchorCtr="0"/>
          <a:lstStyle>
            <a:lvl1pPr marL="457200" marR="0" lvl="0" indent="-228600" algn="l" rtl="0">
              <a:lnSpc>
                <a:spcPct val="100000"/>
              </a:lnSpc>
              <a:spcBef>
                <a:spcPts val="0"/>
              </a:spcBef>
              <a:spcAft>
                <a:spcPts val="0"/>
              </a:spcAft>
              <a:buClr>
                <a:schemeClr val="lt1"/>
              </a:buClr>
              <a:buSzPts val="500"/>
              <a:buFont typeface="Roboto"/>
              <a:buNone/>
              <a:defRPr sz="41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26" name="Google Shape;626;p106"/>
          <p:cNvSpPr txBox="1">
            <a:spLocks noGrp="1"/>
          </p:cNvSpPr>
          <p:nvPr>
            <p:ph type="body" idx="2"/>
          </p:nvPr>
        </p:nvSpPr>
        <p:spPr>
          <a:xfrm>
            <a:off x="926306" y="3202910"/>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1"/>
              </a:buClr>
              <a:buSzPts val="500"/>
              <a:buFont typeface="Roboto"/>
              <a:buNone/>
              <a:defRPr sz="26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4_Sample Light Slide">
  <p:cSld name="4_Sample Light Slide">
    <p:bg>
      <p:bgPr>
        <a:solidFill>
          <a:srgbClr val="48D986"/>
        </a:solidFill>
        <a:effectLst/>
      </p:bgPr>
    </p:bg>
    <p:spTree>
      <p:nvGrpSpPr>
        <p:cNvPr id="1" name="Shape 627"/>
        <p:cNvGrpSpPr/>
        <p:nvPr/>
      </p:nvGrpSpPr>
      <p:grpSpPr>
        <a:xfrm>
          <a:off x="0" y="0"/>
          <a:ext cx="0" cy="0"/>
          <a:chOff x="0" y="0"/>
          <a:chExt cx="0" cy="0"/>
        </a:xfrm>
      </p:grpSpPr>
      <p:pic>
        <p:nvPicPr>
          <p:cNvPr id="628" name="Google Shape;628;p107"/>
          <p:cNvPicPr preferRelativeResize="0"/>
          <p:nvPr/>
        </p:nvPicPr>
        <p:blipFill rotWithShape="1">
          <a:blip r:embed="rId2">
            <a:alphaModFix/>
          </a:blip>
          <a:srcRect/>
          <a:stretch/>
        </p:blipFill>
        <p:spPr>
          <a:xfrm>
            <a:off x="8470261" y="4411857"/>
            <a:ext cx="449700" cy="543900"/>
          </a:xfrm>
          <a:prstGeom prst="rect">
            <a:avLst/>
          </a:prstGeom>
          <a:noFill/>
          <a:ln>
            <a:noFill/>
          </a:ln>
        </p:spPr>
      </p:pic>
      <p:sp>
        <p:nvSpPr>
          <p:cNvPr id="629" name="Google Shape;629;p107"/>
          <p:cNvSpPr txBox="1">
            <a:spLocks noGrp="1"/>
          </p:cNvSpPr>
          <p:nvPr>
            <p:ph type="body" idx="1"/>
          </p:nvPr>
        </p:nvSpPr>
        <p:spPr>
          <a:xfrm>
            <a:off x="926306" y="2528171"/>
            <a:ext cx="7766400" cy="634800"/>
          </a:xfrm>
          <a:prstGeom prst="rect">
            <a:avLst/>
          </a:prstGeom>
          <a:noFill/>
          <a:ln>
            <a:noFill/>
          </a:ln>
        </p:spPr>
        <p:txBody>
          <a:bodyPr spcFirstLastPara="1" wrap="square" lIns="34275" tIns="34275" rIns="34275" bIns="34275" anchor="b" anchorCtr="0"/>
          <a:lstStyle>
            <a:lvl1pPr marL="457200" marR="0" lvl="0" indent="-228600" algn="l" rtl="0">
              <a:lnSpc>
                <a:spcPct val="100000"/>
              </a:lnSpc>
              <a:spcBef>
                <a:spcPts val="0"/>
              </a:spcBef>
              <a:spcAft>
                <a:spcPts val="0"/>
              </a:spcAft>
              <a:buClr>
                <a:schemeClr val="lt1"/>
              </a:buClr>
              <a:buSzPts val="500"/>
              <a:buFont typeface="Roboto"/>
              <a:buNone/>
              <a:defRPr sz="41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30" name="Google Shape;630;p107"/>
          <p:cNvSpPr txBox="1">
            <a:spLocks noGrp="1"/>
          </p:cNvSpPr>
          <p:nvPr>
            <p:ph type="body" idx="2"/>
          </p:nvPr>
        </p:nvSpPr>
        <p:spPr>
          <a:xfrm>
            <a:off x="926306" y="3202910"/>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1"/>
              </a:buClr>
              <a:buSzPts val="500"/>
              <a:buFont typeface="Roboto"/>
              <a:buNone/>
              <a:defRPr sz="26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_Sample Light Slide">
  <p:cSld name="5_Sample Light Slide">
    <p:bg>
      <p:bgPr>
        <a:solidFill>
          <a:srgbClr val="3CB5FF"/>
        </a:solidFill>
        <a:effectLst/>
      </p:bgPr>
    </p:bg>
    <p:spTree>
      <p:nvGrpSpPr>
        <p:cNvPr id="1" name="Shape 631"/>
        <p:cNvGrpSpPr/>
        <p:nvPr/>
      </p:nvGrpSpPr>
      <p:grpSpPr>
        <a:xfrm>
          <a:off x="0" y="0"/>
          <a:ext cx="0" cy="0"/>
          <a:chOff x="0" y="0"/>
          <a:chExt cx="0" cy="0"/>
        </a:xfrm>
      </p:grpSpPr>
      <p:pic>
        <p:nvPicPr>
          <p:cNvPr id="632" name="Google Shape;632;p108"/>
          <p:cNvPicPr preferRelativeResize="0"/>
          <p:nvPr/>
        </p:nvPicPr>
        <p:blipFill rotWithShape="1">
          <a:blip r:embed="rId2">
            <a:alphaModFix/>
          </a:blip>
          <a:srcRect/>
          <a:stretch/>
        </p:blipFill>
        <p:spPr>
          <a:xfrm>
            <a:off x="8470261" y="4411857"/>
            <a:ext cx="449700" cy="543900"/>
          </a:xfrm>
          <a:prstGeom prst="rect">
            <a:avLst/>
          </a:prstGeom>
          <a:noFill/>
          <a:ln>
            <a:noFill/>
          </a:ln>
        </p:spPr>
      </p:pic>
      <p:sp>
        <p:nvSpPr>
          <p:cNvPr id="633" name="Google Shape;633;p108"/>
          <p:cNvSpPr txBox="1">
            <a:spLocks noGrp="1"/>
          </p:cNvSpPr>
          <p:nvPr>
            <p:ph type="body" idx="1"/>
          </p:nvPr>
        </p:nvSpPr>
        <p:spPr>
          <a:xfrm>
            <a:off x="926306" y="2528171"/>
            <a:ext cx="7766400" cy="634800"/>
          </a:xfrm>
          <a:prstGeom prst="rect">
            <a:avLst/>
          </a:prstGeom>
          <a:noFill/>
          <a:ln>
            <a:noFill/>
          </a:ln>
        </p:spPr>
        <p:txBody>
          <a:bodyPr spcFirstLastPara="1" wrap="square" lIns="34275" tIns="34275" rIns="34275" bIns="34275" anchor="b" anchorCtr="0"/>
          <a:lstStyle>
            <a:lvl1pPr marL="457200" marR="0" lvl="0" indent="-228600" algn="l" rtl="0">
              <a:lnSpc>
                <a:spcPct val="100000"/>
              </a:lnSpc>
              <a:spcBef>
                <a:spcPts val="0"/>
              </a:spcBef>
              <a:spcAft>
                <a:spcPts val="0"/>
              </a:spcAft>
              <a:buClr>
                <a:schemeClr val="lt1"/>
              </a:buClr>
              <a:buSzPts val="500"/>
              <a:buFont typeface="Roboto"/>
              <a:buNone/>
              <a:defRPr sz="41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34" name="Google Shape;634;p108"/>
          <p:cNvSpPr txBox="1">
            <a:spLocks noGrp="1"/>
          </p:cNvSpPr>
          <p:nvPr>
            <p:ph type="body" idx="2"/>
          </p:nvPr>
        </p:nvSpPr>
        <p:spPr>
          <a:xfrm>
            <a:off x="926306" y="3202910"/>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1"/>
              </a:buClr>
              <a:buSzPts val="500"/>
              <a:buFont typeface="Roboto"/>
              <a:buNone/>
              <a:defRPr sz="26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6_Sample Light Slide">
  <p:cSld name="6_Sample Light Slide">
    <p:bg>
      <p:bgPr>
        <a:solidFill>
          <a:srgbClr val="CC3CFF"/>
        </a:solidFill>
        <a:effectLst/>
      </p:bgPr>
    </p:bg>
    <p:spTree>
      <p:nvGrpSpPr>
        <p:cNvPr id="1" name="Shape 635"/>
        <p:cNvGrpSpPr/>
        <p:nvPr/>
      </p:nvGrpSpPr>
      <p:grpSpPr>
        <a:xfrm>
          <a:off x="0" y="0"/>
          <a:ext cx="0" cy="0"/>
          <a:chOff x="0" y="0"/>
          <a:chExt cx="0" cy="0"/>
        </a:xfrm>
      </p:grpSpPr>
      <p:pic>
        <p:nvPicPr>
          <p:cNvPr id="636" name="Google Shape;636;p109"/>
          <p:cNvPicPr preferRelativeResize="0"/>
          <p:nvPr/>
        </p:nvPicPr>
        <p:blipFill rotWithShape="1">
          <a:blip r:embed="rId2">
            <a:alphaModFix/>
          </a:blip>
          <a:srcRect/>
          <a:stretch/>
        </p:blipFill>
        <p:spPr>
          <a:xfrm>
            <a:off x="8470261" y="4411857"/>
            <a:ext cx="449700" cy="543900"/>
          </a:xfrm>
          <a:prstGeom prst="rect">
            <a:avLst/>
          </a:prstGeom>
          <a:noFill/>
          <a:ln>
            <a:noFill/>
          </a:ln>
        </p:spPr>
      </p:pic>
      <p:sp>
        <p:nvSpPr>
          <p:cNvPr id="637" name="Google Shape;637;p109"/>
          <p:cNvSpPr txBox="1">
            <a:spLocks noGrp="1"/>
          </p:cNvSpPr>
          <p:nvPr>
            <p:ph type="body" idx="1"/>
          </p:nvPr>
        </p:nvSpPr>
        <p:spPr>
          <a:xfrm>
            <a:off x="926306" y="2528171"/>
            <a:ext cx="7766400" cy="634800"/>
          </a:xfrm>
          <a:prstGeom prst="rect">
            <a:avLst/>
          </a:prstGeom>
          <a:noFill/>
          <a:ln>
            <a:noFill/>
          </a:ln>
        </p:spPr>
        <p:txBody>
          <a:bodyPr spcFirstLastPara="1" wrap="square" lIns="34275" tIns="34275" rIns="34275" bIns="34275" anchor="b" anchorCtr="0"/>
          <a:lstStyle>
            <a:lvl1pPr marL="457200" marR="0" lvl="0" indent="-228600" algn="l" rtl="0">
              <a:lnSpc>
                <a:spcPct val="100000"/>
              </a:lnSpc>
              <a:spcBef>
                <a:spcPts val="0"/>
              </a:spcBef>
              <a:spcAft>
                <a:spcPts val="0"/>
              </a:spcAft>
              <a:buClr>
                <a:schemeClr val="lt1"/>
              </a:buClr>
              <a:buSzPts val="500"/>
              <a:buFont typeface="Roboto"/>
              <a:buNone/>
              <a:defRPr sz="41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38" name="Google Shape;638;p109"/>
          <p:cNvSpPr txBox="1">
            <a:spLocks noGrp="1"/>
          </p:cNvSpPr>
          <p:nvPr>
            <p:ph type="body" idx="2"/>
          </p:nvPr>
        </p:nvSpPr>
        <p:spPr>
          <a:xfrm>
            <a:off x="926306" y="3202910"/>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1"/>
              </a:buClr>
              <a:buSzPts val="500"/>
              <a:buFont typeface="Roboto"/>
              <a:buNone/>
              <a:defRPr sz="26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2_Sample Light Slide">
  <p:cSld name="12_Sample Light Slide">
    <p:bg>
      <p:bgPr>
        <a:solidFill>
          <a:srgbClr val="EBEEF0"/>
        </a:solidFill>
        <a:effectLst/>
      </p:bgPr>
    </p:bg>
    <p:spTree>
      <p:nvGrpSpPr>
        <p:cNvPr id="1" name="Shape 639"/>
        <p:cNvGrpSpPr/>
        <p:nvPr/>
      </p:nvGrpSpPr>
      <p:grpSpPr>
        <a:xfrm>
          <a:off x="0" y="0"/>
          <a:ext cx="0" cy="0"/>
          <a:chOff x="0" y="0"/>
          <a:chExt cx="0" cy="0"/>
        </a:xfrm>
      </p:grpSpPr>
      <p:pic>
        <p:nvPicPr>
          <p:cNvPr id="640" name="Google Shape;640;p110"/>
          <p:cNvPicPr preferRelativeResize="0"/>
          <p:nvPr/>
        </p:nvPicPr>
        <p:blipFill rotWithShape="1">
          <a:blip r:embed="rId2">
            <a:alphaModFix/>
          </a:blip>
          <a:srcRect/>
          <a:stretch/>
        </p:blipFill>
        <p:spPr>
          <a:xfrm>
            <a:off x="8470261" y="4411857"/>
            <a:ext cx="450000" cy="5442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Sample Dark Slide">
  <p:cSld name="Sample Dark Slide">
    <p:bg>
      <p:bgPr>
        <a:solidFill>
          <a:srgbClr val="445863"/>
        </a:solidFill>
        <a:effectLst/>
      </p:bgPr>
    </p:bg>
    <p:spTree>
      <p:nvGrpSpPr>
        <p:cNvPr id="1" name="Shape 641"/>
        <p:cNvGrpSpPr/>
        <p:nvPr/>
      </p:nvGrpSpPr>
      <p:grpSpPr>
        <a:xfrm>
          <a:off x="0" y="0"/>
          <a:ext cx="0" cy="0"/>
          <a:chOff x="0" y="0"/>
          <a:chExt cx="0" cy="0"/>
        </a:xfrm>
      </p:grpSpPr>
      <p:pic>
        <p:nvPicPr>
          <p:cNvPr id="642" name="Google Shape;642;p111"/>
          <p:cNvPicPr preferRelativeResize="0"/>
          <p:nvPr/>
        </p:nvPicPr>
        <p:blipFill rotWithShape="1">
          <a:blip r:embed="rId2">
            <a:alphaModFix/>
          </a:blip>
          <a:srcRect/>
          <a:stretch/>
        </p:blipFill>
        <p:spPr>
          <a:xfrm>
            <a:off x="8470261" y="4411857"/>
            <a:ext cx="449700" cy="54390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8_Sample Light Slide">
  <p:cSld name="8_Sample Light Slide">
    <p:bg>
      <p:bgPr>
        <a:solidFill>
          <a:schemeClr val="accent1"/>
        </a:solidFill>
        <a:effectLst/>
      </p:bgPr>
    </p:bg>
    <p:spTree>
      <p:nvGrpSpPr>
        <p:cNvPr id="1" name="Shape 643"/>
        <p:cNvGrpSpPr/>
        <p:nvPr/>
      </p:nvGrpSpPr>
      <p:grpSpPr>
        <a:xfrm>
          <a:off x="0" y="0"/>
          <a:ext cx="0" cy="0"/>
          <a:chOff x="0" y="0"/>
          <a:chExt cx="0" cy="0"/>
        </a:xfrm>
      </p:grpSpPr>
      <p:pic>
        <p:nvPicPr>
          <p:cNvPr id="644" name="Google Shape;644;p112"/>
          <p:cNvPicPr preferRelativeResize="0"/>
          <p:nvPr/>
        </p:nvPicPr>
        <p:blipFill rotWithShape="1">
          <a:blip r:embed="rId2">
            <a:alphaModFix/>
          </a:blip>
          <a:srcRect/>
          <a:stretch/>
        </p:blipFill>
        <p:spPr>
          <a:xfrm>
            <a:off x="8470261" y="4411857"/>
            <a:ext cx="449700" cy="543900"/>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9_Sample Light Slide">
  <p:cSld name="9_Sample Light Slide">
    <p:bg>
      <p:bgPr>
        <a:solidFill>
          <a:srgbClr val="48D986"/>
        </a:solidFill>
        <a:effectLst/>
      </p:bgPr>
    </p:bg>
    <p:spTree>
      <p:nvGrpSpPr>
        <p:cNvPr id="1" name="Shape 645"/>
        <p:cNvGrpSpPr/>
        <p:nvPr/>
      </p:nvGrpSpPr>
      <p:grpSpPr>
        <a:xfrm>
          <a:off x="0" y="0"/>
          <a:ext cx="0" cy="0"/>
          <a:chOff x="0" y="0"/>
          <a:chExt cx="0" cy="0"/>
        </a:xfrm>
      </p:grpSpPr>
      <p:pic>
        <p:nvPicPr>
          <p:cNvPr id="646" name="Google Shape;646;p113"/>
          <p:cNvPicPr preferRelativeResize="0"/>
          <p:nvPr/>
        </p:nvPicPr>
        <p:blipFill rotWithShape="1">
          <a:blip r:embed="rId2">
            <a:alphaModFix/>
          </a:blip>
          <a:srcRect/>
          <a:stretch/>
        </p:blipFill>
        <p:spPr>
          <a:xfrm>
            <a:off x="8470261" y="4411857"/>
            <a:ext cx="449700" cy="543900"/>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10_Sample Light Slide">
  <p:cSld name="10_Sample Light Slide">
    <p:bg>
      <p:bgPr>
        <a:solidFill>
          <a:srgbClr val="3CB5FF"/>
        </a:solidFill>
        <a:effectLst/>
      </p:bgPr>
    </p:bg>
    <p:spTree>
      <p:nvGrpSpPr>
        <p:cNvPr id="1" name="Shape 647"/>
        <p:cNvGrpSpPr/>
        <p:nvPr/>
      </p:nvGrpSpPr>
      <p:grpSpPr>
        <a:xfrm>
          <a:off x="0" y="0"/>
          <a:ext cx="0" cy="0"/>
          <a:chOff x="0" y="0"/>
          <a:chExt cx="0" cy="0"/>
        </a:xfrm>
      </p:grpSpPr>
      <p:pic>
        <p:nvPicPr>
          <p:cNvPr id="648" name="Google Shape;648;p114"/>
          <p:cNvPicPr preferRelativeResize="0"/>
          <p:nvPr/>
        </p:nvPicPr>
        <p:blipFill rotWithShape="1">
          <a:blip r:embed="rId2">
            <a:alphaModFix/>
          </a:blip>
          <a:srcRect/>
          <a:stretch/>
        </p:blipFill>
        <p:spPr>
          <a:xfrm>
            <a:off x="8470261" y="4411857"/>
            <a:ext cx="449700" cy="5439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2">
  <p:cSld name="CUSTOM_1_1">
    <p:spTree>
      <p:nvGrpSpPr>
        <p:cNvPr id="1" name="Shape 98"/>
        <p:cNvGrpSpPr/>
        <p:nvPr/>
      </p:nvGrpSpPr>
      <p:grpSpPr>
        <a:xfrm>
          <a:off x="0" y="0"/>
          <a:ext cx="0" cy="0"/>
          <a:chOff x="0" y="0"/>
          <a:chExt cx="0" cy="0"/>
        </a:xfrm>
      </p:grpSpPr>
      <p:sp>
        <p:nvSpPr>
          <p:cNvPr id="99" name="Google Shape;99;p12"/>
          <p:cNvSpPr/>
          <p:nvPr/>
        </p:nvSpPr>
        <p:spPr>
          <a:xfrm>
            <a:off x="8025" y="75"/>
            <a:ext cx="9144000" cy="5143500"/>
          </a:xfrm>
          <a:prstGeom prst="rect">
            <a:avLst/>
          </a:prstGeom>
          <a:solidFill>
            <a:srgbClr val="FAFAF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00" name="Google Shape;100;p12"/>
          <p:cNvGrpSpPr/>
          <p:nvPr/>
        </p:nvGrpSpPr>
        <p:grpSpPr>
          <a:xfrm>
            <a:off x="-3" y="4529830"/>
            <a:ext cx="5098103" cy="613675"/>
            <a:chOff x="-3" y="4529830"/>
            <a:chExt cx="5098103" cy="613675"/>
          </a:xfrm>
        </p:grpSpPr>
        <p:sp>
          <p:nvSpPr>
            <p:cNvPr id="101" name="Google Shape;101;p12"/>
            <p:cNvSpPr/>
            <p:nvPr/>
          </p:nvSpPr>
          <p:spPr>
            <a:xfrm>
              <a:off x="778200" y="4667089"/>
              <a:ext cx="4319900" cy="476400"/>
            </a:xfrm>
            <a:custGeom>
              <a:avLst/>
              <a:gdLst/>
              <a:ahLst/>
              <a:cxnLst/>
              <a:rect l="l" t="t" r="r" b="b"/>
              <a:pathLst>
                <a:path w="172796" h="19056" extrusionOk="0">
                  <a:moveTo>
                    <a:pt x="0" y="0"/>
                  </a:moveTo>
                  <a:lnTo>
                    <a:pt x="172796" y="19056"/>
                  </a:lnTo>
                  <a:lnTo>
                    <a:pt x="115628" y="19056"/>
                  </a:lnTo>
                  <a:close/>
                </a:path>
              </a:pathLst>
            </a:custGeom>
            <a:solidFill>
              <a:srgbClr val="D1D1D1"/>
            </a:solidFill>
            <a:ln>
              <a:noFill/>
            </a:ln>
          </p:spPr>
        </p:sp>
        <p:sp>
          <p:nvSpPr>
            <p:cNvPr id="102" name="Google Shape;102;p12"/>
            <p:cNvSpPr/>
            <p:nvPr/>
          </p:nvSpPr>
          <p:spPr>
            <a:xfrm>
              <a:off x="-3" y="4529830"/>
              <a:ext cx="3682000" cy="613675"/>
            </a:xfrm>
            <a:custGeom>
              <a:avLst/>
              <a:gdLst/>
              <a:ahLst/>
              <a:cxnLst/>
              <a:rect l="l" t="t" r="r" b="b"/>
              <a:pathLst>
                <a:path w="147280" h="24547" extrusionOk="0">
                  <a:moveTo>
                    <a:pt x="0" y="0"/>
                  </a:moveTo>
                  <a:lnTo>
                    <a:pt x="0" y="24547"/>
                  </a:lnTo>
                  <a:lnTo>
                    <a:pt x="147280" y="24547"/>
                  </a:lnTo>
                  <a:close/>
                </a:path>
              </a:pathLst>
            </a:custGeom>
            <a:solidFill>
              <a:srgbClr val="4285F4"/>
            </a:solidFill>
            <a:ln>
              <a:noFill/>
            </a:ln>
          </p:spPr>
        </p:sp>
      </p:grpSp>
      <p:pic>
        <p:nvPicPr>
          <p:cNvPr id="103" name="Google Shape;103;p12"/>
          <p:cNvPicPr preferRelativeResize="0"/>
          <p:nvPr/>
        </p:nvPicPr>
        <p:blipFill>
          <a:blip r:embed="rId2">
            <a:alphaModFix/>
          </a:blip>
          <a:stretch>
            <a:fillRect/>
          </a:stretch>
        </p:blipFill>
        <p:spPr>
          <a:xfrm>
            <a:off x="319075" y="4839867"/>
            <a:ext cx="966701" cy="17230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11_Sample Light Slide">
  <p:cSld name="11_Sample Light Slide">
    <p:bg>
      <p:bgPr>
        <a:solidFill>
          <a:srgbClr val="CC3CFF"/>
        </a:solidFill>
        <a:effectLst/>
      </p:bgPr>
    </p:bg>
    <p:spTree>
      <p:nvGrpSpPr>
        <p:cNvPr id="1" name="Shape 649"/>
        <p:cNvGrpSpPr/>
        <p:nvPr/>
      </p:nvGrpSpPr>
      <p:grpSpPr>
        <a:xfrm>
          <a:off x="0" y="0"/>
          <a:ext cx="0" cy="0"/>
          <a:chOff x="0" y="0"/>
          <a:chExt cx="0" cy="0"/>
        </a:xfrm>
      </p:grpSpPr>
      <p:pic>
        <p:nvPicPr>
          <p:cNvPr id="650" name="Google Shape;650;p115"/>
          <p:cNvPicPr preferRelativeResize="0"/>
          <p:nvPr/>
        </p:nvPicPr>
        <p:blipFill rotWithShape="1">
          <a:blip r:embed="rId2">
            <a:alphaModFix/>
          </a:blip>
          <a:srcRect/>
          <a:stretch/>
        </p:blipFill>
        <p:spPr>
          <a:xfrm>
            <a:off x="8470261" y="4411857"/>
            <a:ext cx="449700" cy="543900"/>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Photo blank">
  <p:cSld name="Photo blank">
    <p:bg>
      <p:bgPr>
        <a:solidFill>
          <a:srgbClr val="222222"/>
        </a:solidFill>
        <a:effectLst/>
      </p:bgPr>
    </p:bg>
    <p:spTree>
      <p:nvGrpSpPr>
        <p:cNvPr id="1" name="Shape 651"/>
        <p:cNvGrpSpPr/>
        <p:nvPr/>
      </p:nvGrpSpPr>
      <p:grpSpPr>
        <a:xfrm>
          <a:off x="0" y="0"/>
          <a:ext cx="0" cy="0"/>
          <a:chOff x="0" y="0"/>
          <a:chExt cx="0" cy="0"/>
        </a:xfrm>
      </p:grpSpPr>
      <p:pic>
        <p:nvPicPr>
          <p:cNvPr id="652" name="Google Shape;652;p116"/>
          <p:cNvPicPr preferRelativeResize="0"/>
          <p:nvPr/>
        </p:nvPicPr>
        <p:blipFill rotWithShape="1">
          <a:blip r:embed="rId2">
            <a:alphaModFix/>
          </a:blip>
          <a:srcRect/>
          <a:stretch/>
        </p:blipFill>
        <p:spPr>
          <a:xfrm>
            <a:off x="8470261" y="4411857"/>
            <a:ext cx="449700" cy="543900"/>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Photo with text 1">
  <p:cSld name="Photo with text 1">
    <p:bg>
      <p:bgPr>
        <a:solidFill>
          <a:srgbClr val="222222"/>
        </a:solidFill>
        <a:effectLst/>
      </p:bgPr>
    </p:bg>
    <p:spTree>
      <p:nvGrpSpPr>
        <p:cNvPr id="1" name="Shape 653"/>
        <p:cNvGrpSpPr/>
        <p:nvPr/>
      </p:nvGrpSpPr>
      <p:grpSpPr>
        <a:xfrm>
          <a:off x="0" y="0"/>
          <a:ext cx="0" cy="0"/>
          <a:chOff x="0" y="0"/>
          <a:chExt cx="0" cy="0"/>
        </a:xfrm>
      </p:grpSpPr>
      <p:sp>
        <p:nvSpPr>
          <p:cNvPr id="654" name="Google Shape;654;p117"/>
          <p:cNvSpPr/>
          <p:nvPr/>
        </p:nvSpPr>
        <p:spPr>
          <a:xfrm>
            <a:off x="0" y="0"/>
            <a:ext cx="4547700" cy="51435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pic>
        <p:nvPicPr>
          <p:cNvPr id="655" name="Google Shape;655;p117"/>
          <p:cNvPicPr preferRelativeResize="0"/>
          <p:nvPr/>
        </p:nvPicPr>
        <p:blipFill rotWithShape="1">
          <a:blip r:embed="rId2">
            <a:alphaModFix/>
          </a:blip>
          <a:srcRect/>
          <a:stretch/>
        </p:blipFill>
        <p:spPr>
          <a:xfrm>
            <a:off x="8470261" y="4411857"/>
            <a:ext cx="449700" cy="5439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Photo with text">
  <p:cSld name="Photo with text">
    <p:bg>
      <p:bgPr>
        <a:solidFill>
          <a:srgbClr val="222222"/>
        </a:solidFill>
        <a:effectLst/>
      </p:bgPr>
    </p:bg>
    <p:spTree>
      <p:nvGrpSpPr>
        <p:cNvPr id="1" name="Shape 656"/>
        <p:cNvGrpSpPr/>
        <p:nvPr/>
      </p:nvGrpSpPr>
      <p:grpSpPr>
        <a:xfrm>
          <a:off x="0" y="0"/>
          <a:ext cx="0" cy="0"/>
          <a:chOff x="0" y="0"/>
          <a:chExt cx="0" cy="0"/>
        </a:xfrm>
      </p:grpSpPr>
      <p:sp>
        <p:nvSpPr>
          <p:cNvPr id="657" name="Google Shape;657;p118"/>
          <p:cNvSpPr/>
          <p:nvPr/>
        </p:nvSpPr>
        <p:spPr>
          <a:xfrm>
            <a:off x="0" y="3460378"/>
            <a:ext cx="9144000" cy="1683000"/>
          </a:xfrm>
          <a:prstGeom prst="rect">
            <a:avLst/>
          </a:prstGeom>
          <a:solidFill>
            <a:srgbClr val="FFFFFF"/>
          </a:solid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pic>
        <p:nvPicPr>
          <p:cNvPr id="658" name="Google Shape;658;p118"/>
          <p:cNvPicPr preferRelativeResize="0"/>
          <p:nvPr/>
        </p:nvPicPr>
        <p:blipFill rotWithShape="1">
          <a:blip r:embed="rId2">
            <a:alphaModFix/>
          </a:blip>
          <a:srcRect/>
          <a:stretch/>
        </p:blipFill>
        <p:spPr>
          <a:xfrm>
            <a:off x="8470261" y="4411857"/>
            <a:ext cx="450000" cy="54420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hart Slide">
  <p:cSld name="Chart Slide">
    <p:spTree>
      <p:nvGrpSpPr>
        <p:cNvPr id="1" name="Shape 659"/>
        <p:cNvGrpSpPr/>
        <p:nvPr/>
      </p:nvGrpSpPr>
      <p:grpSpPr>
        <a:xfrm>
          <a:off x="0" y="0"/>
          <a:ext cx="0" cy="0"/>
          <a:chOff x="0" y="0"/>
          <a:chExt cx="0" cy="0"/>
        </a:xfrm>
      </p:grpSpPr>
      <p:pic>
        <p:nvPicPr>
          <p:cNvPr id="660" name="Google Shape;660;p119"/>
          <p:cNvPicPr preferRelativeResize="0"/>
          <p:nvPr/>
        </p:nvPicPr>
        <p:blipFill rotWithShape="1">
          <a:blip r:embed="rId2">
            <a:alphaModFix/>
          </a:blip>
          <a:srcRect/>
          <a:stretch/>
        </p:blipFill>
        <p:spPr>
          <a:xfrm>
            <a:off x="8470261" y="4411857"/>
            <a:ext cx="450000" cy="54420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ode Slide">
  <p:cSld name="Code Slide">
    <p:bg>
      <p:bgPr>
        <a:solidFill>
          <a:srgbClr val="445863"/>
        </a:solidFill>
        <a:effectLst/>
      </p:bgPr>
    </p:bg>
    <p:spTree>
      <p:nvGrpSpPr>
        <p:cNvPr id="1" name="Shape 661"/>
        <p:cNvGrpSpPr/>
        <p:nvPr/>
      </p:nvGrpSpPr>
      <p:grpSpPr>
        <a:xfrm>
          <a:off x="0" y="0"/>
          <a:ext cx="0" cy="0"/>
          <a:chOff x="0" y="0"/>
          <a:chExt cx="0" cy="0"/>
        </a:xfrm>
      </p:grpSpPr>
      <p:sp>
        <p:nvSpPr>
          <p:cNvPr id="662" name="Google Shape;662;p120"/>
          <p:cNvSpPr/>
          <p:nvPr/>
        </p:nvSpPr>
        <p:spPr>
          <a:xfrm>
            <a:off x="0" y="0"/>
            <a:ext cx="447600" cy="5143500"/>
          </a:xfrm>
          <a:prstGeom prst="rect">
            <a:avLst/>
          </a:prstGeom>
          <a:solidFill>
            <a:srgbClr val="FFFFFF">
              <a:alpha val="29020"/>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sp>
        <p:nvSpPr>
          <p:cNvPr id="663" name="Google Shape;663;p120"/>
          <p:cNvSpPr/>
          <p:nvPr/>
        </p:nvSpPr>
        <p:spPr>
          <a:xfrm flipH="1">
            <a:off x="508237" y="0"/>
            <a:ext cx="52500" cy="5143500"/>
          </a:xfrm>
          <a:prstGeom prst="rect">
            <a:avLst/>
          </a:prstGeom>
          <a:solidFill>
            <a:srgbClr val="FFFFFF">
              <a:alpha val="29020"/>
            </a:srgbClr>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Font typeface="Arial"/>
              <a:buNone/>
            </a:pPr>
            <a:endParaRPr sz="500" b="0" i="0" u="none" strike="noStrike" cap="none">
              <a:solidFill>
                <a:srgbClr val="000000"/>
              </a:solidFill>
              <a:latin typeface="Arial"/>
              <a:ea typeface="Arial"/>
              <a:cs typeface="Arial"/>
              <a:sym typeface="Arial"/>
            </a:endParaRPr>
          </a:p>
        </p:txBody>
      </p:sp>
      <p:pic>
        <p:nvPicPr>
          <p:cNvPr id="664" name="Google Shape;664;p120"/>
          <p:cNvPicPr preferRelativeResize="0"/>
          <p:nvPr/>
        </p:nvPicPr>
        <p:blipFill rotWithShape="1">
          <a:blip r:embed="rId2">
            <a:alphaModFix/>
          </a:blip>
          <a:srcRect/>
          <a:stretch/>
        </p:blipFill>
        <p:spPr>
          <a:xfrm>
            <a:off x="8470261" y="4411857"/>
            <a:ext cx="449700" cy="54390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1_intro">
  <p:cSld name="1_intro">
    <p:bg>
      <p:bgPr>
        <a:solidFill>
          <a:srgbClr val="F6F9F8"/>
        </a:solidFill>
        <a:effectLst/>
      </p:bgPr>
    </p:bg>
    <p:spTree>
      <p:nvGrpSpPr>
        <p:cNvPr id="1" name="Shape 665"/>
        <p:cNvGrpSpPr/>
        <p:nvPr/>
      </p:nvGrpSpPr>
      <p:grpSpPr>
        <a:xfrm>
          <a:off x="0" y="0"/>
          <a:ext cx="0" cy="0"/>
          <a:chOff x="0" y="0"/>
          <a:chExt cx="0" cy="0"/>
        </a:xfrm>
      </p:grpSpPr>
      <p:pic>
        <p:nvPicPr>
          <p:cNvPr id="666" name="Google Shape;666;p121"/>
          <p:cNvPicPr preferRelativeResize="0"/>
          <p:nvPr/>
        </p:nvPicPr>
        <p:blipFill rotWithShape="1">
          <a:blip r:embed="rId2">
            <a:alphaModFix/>
          </a:blip>
          <a:srcRect/>
          <a:stretch/>
        </p:blipFill>
        <p:spPr>
          <a:xfrm>
            <a:off x="8470261" y="4411857"/>
            <a:ext cx="450000" cy="5442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71"/>
        <p:cNvGrpSpPr/>
        <p:nvPr/>
      </p:nvGrpSpPr>
      <p:grpSpPr>
        <a:xfrm>
          <a:off x="0" y="0"/>
          <a:ext cx="0" cy="0"/>
          <a:chOff x="0" y="0"/>
          <a:chExt cx="0" cy="0"/>
        </a:xfrm>
      </p:grpSpPr>
      <p:sp>
        <p:nvSpPr>
          <p:cNvPr id="672" name="Google Shape;672;p12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73" name="Google Shape;673;p12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4" name="Google Shape;674;p1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5"/>
        <p:cNvGrpSpPr/>
        <p:nvPr/>
      </p:nvGrpSpPr>
      <p:grpSpPr>
        <a:xfrm>
          <a:off x="0" y="0"/>
          <a:ext cx="0" cy="0"/>
          <a:chOff x="0" y="0"/>
          <a:chExt cx="0" cy="0"/>
        </a:xfrm>
      </p:grpSpPr>
      <p:sp>
        <p:nvSpPr>
          <p:cNvPr id="676" name="Google Shape;676;p12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7" name="Google Shape;677;p1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8"/>
        <p:cNvGrpSpPr/>
        <p:nvPr/>
      </p:nvGrpSpPr>
      <p:grpSpPr>
        <a:xfrm>
          <a:off x="0" y="0"/>
          <a:ext cx="0" cy="0"/>
          <a:chOff x="0" y="0"/>
          <a:chExt cx="0" cy="0"/>
        </a:xfrm>
      </p:grpSpPr>
      <p:sp>
        <p:nvSpPr>
          <p:cNvPr id="679" name="Google Shape;679;p12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Google Sans"/>
              <a:buNone/>
              <a:defRPr>
                <a:latin typeface="Google Sans"/>
                <a:ea typeface="Google Sans"/>
                <a:cs typeface="Google Sans"/>
                <a:sym typeface="Google Sans"/>
              </a:defRPr>
            </a:lvl1pPr>
            <a:lvl2pPr lvl="1" rtl="0">
              <a:spcBef>
                <a:spcPts val="0"/>
              </a:spcBef>
              <a:spcAft>
                <a:spcPts val="0"/>
              </a:spcAft>
              <a:buSzPts val="2800"/>
              <a:buFont typeface="Google Sans"/>
              <a:buNone/>
              <a:defRPr>
                <a:latin typeface="Google Sans"/>
                <a:ea typeface="Google Sans"/>
                <a:cs typeface="Google Sans"/>
                <a:sym typeface="Google Sans"/>
              </a:defRPr>
            </a:lvl2pPr>
            <a:lvl3pPr lvl="2" rtl="0">
              <a:spcBef>
                <a:spcPts val="0"/>
              </a:spcBef>
              <a:spcAft>
                <a:spcPts val="0"/>
              </a:spcAft>
              <a:buSzPts val="2800"/>
              <a:buFont typeface="Google Sans"/>
              <a:buNone/>
              <a:defRPr>
                <a:latin typeface="Google Sans"/>
                <a:ea typeface="Google Sans"/>
                <a:cs typeface="Google Sans"/>
                <a:sym typeface="Google Sans"/>
              </a:defRPr>
            </a:lvl3pPr>
            <a:lvl4pPr lvl="3" rtl="0">
              <a:spcBef>
                <a:spcPts val="0"/>
              </a:spcBef>
              <a:spcAft>
                <a:spcPts val="0"/>
              </a:spcAft>
              <a:buSzPts val="2800"/>
              <a:buFont typeface="Google Sans"/>
              <a:buNone/>
              <a:defRPr>
                <a:latin typeface="Google Sans"/>
                <a:ea typeface="Google Sans"/>
                <a:cs typeface="Google Sans"/>
                <a:sym typeface="Google Sans"/>
              </a:defRPr>
            </a:lvl4pPr>
            <a:lvl5pPr lvl="4" rtl="0">
              <a:spcBef>
                <a:spcPts val="0"/>
              </a:spcBef>
              <a:spcAft>
                <a:spcPts val="0"/>
              </a:spcAft>
              <a:buSzPts val="2800"/>
              <a:buFont typeface="Google Sans"/>
              <a:buNone/>
              <a:defRPr>
                <a:latin typeface="Google Sans"/>
                <a:ea typeface="Google Sans"/>
                <a:cs typeface="Google Sans"/>
                <a:sym typeface="Google Sans"/>
              </a:defRPr>
            </a:lvl5pPr>
            <a:lvl6pPr lvl="5" rtl="0">
              <a:spcBef>
                <a:spcPts val="0"/>
              </a:spcBef>
              <a:spcAft>
                <a:spcPts val="0"/>
              </a:spcAft>
              <a:buSzPts val="2800"/>
              <a:buFont typeface="Google Sans"/>
              <a:buNone/>
              <a:defRPr>
                <a:latin typeface="Google Sans"/>
                <a:ea typeface="Google Sans"/>
                <a:cs typeface="Google Sans"/>
                <a:sym typeface="Google Sans"/>
              </a:defRPr>
            </a:lvl6pPr>
            <a:lvl7pPr lvl="6" rtl="0">
              <a:spcBef>
                <a:spcPts val="0"/>
              </a:spcBef>
              <a:spcAft>
                <a:spcPts val="0"/>
              </a:spcAft>
              <a:buSzPts val="2800"/>
              <a:buFont typeface="Google Sans"/>
              <a:buNone/>
              <a:defRPr>
                <a:latin typeface="Google Sans"/>
                <a:ea typeface="Google Sans"/>
                <a:cs typeface="Google Sans"/>
                <a:sym typeface="Google Sans"/>
              </a:defRPr>
            </a:lvl7pPr>
            <a:lvl8pPr lvl="7" rtl="0">
              <a:spcBef>
                <a:spcPts val="0"/>
              </a:spcBef>
              <a:spcAft>
                <a:spcPts val="0"/>
              </a:spcAft>
              <a:buSzPts val="2800"/>
              <a:buFont typeface="Google Sans"/>
              <a:buNone/>
              <a:defRPr>
                <a:latin typeface="Google Sans"/>
                <a:ea typeface="Google Sans"/>
                <a:cs typeface="Google Sans"/>
                <a:sym typeface="Google Sans"/>
              </a:defRPr>
            </a:lvl8pPr>
            <a:lvl9pPr lvl="8" rtl="0">
              <a:spcBef>
                <a:spcPts val="0"/>
              </a:spcBef>
              <a:spcAft>
                <a:spcPts val="0"/>
              </a:spcAft>
              <a:buSzPts val="2800"/>
              <a:buFont typeface="Google Sans"/>
              <a:buNone/>
              <a:defRPr>
                <a:latin typeface="Google Sans"/>
                <a:ea typeface="Google Sans"/>
                <a:cs typeface="Google Sans"/>
                <a:sym typeface="Google Sans"/>
              </a:defRPr>
            </a:lvl9pPr>
          </a:lstStyle>
          <a:p>
            <a:endParaRPr/>
          </a:p>
        </p:txBody>
      </p:sp>
      <p:sp>
        <p:nvSpPr>
          <p:cNvPr id="680" name="Google Shape;680;p125"/>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Google Sans"/>
              <a:buChar char="●"/>
              <a:defRPr>
                <a:latin typeface="Google Sans"/>
                <a:ea typeface="Google Sans"/>
                <a:cs typeface="Google Sans"/>
                <a:sym typeface="Google Sans"/>
              </a:defRPr>
            </a:lvl1pPr>
            <a:lvl2pPr marL="914400" lvl="1" indent="-317500" rtl="0">
              <a:spcBef>
                <a:spcPts val="1600"/>
              </a:spcBef>
              <a:spcAft>
                <a:spcPts val="0"/>
              </a:spcAft>
              <a:buSzPts val="1400"/>
              <a:buFont typeface="Google Sans"/>
              <a:buChar char="○"/>
              <a:defRPr>
                <a:latin typeface="Google Sans"/>
                <a:ea typeface="Google Sans"/>
                <a:cs typeface="Google Sans"/>
                <a:sym typeface="Google Sans"/>
              </a:defRPr>
            </a:lvl2pPr>
            <a:lvl3pPr marL="1371600" lvl="2" indent="-317500" rtl="0">
              <a:spcBef>
                <a:spcPts val="1600"/>
              </a:spcBef>
              <a:spcAft>
                <a:spcPts val="0"/>
              </a:spcAft>
              <a:buSzPts val="1400"/>
              <a:buFont typeface="Google Sans"/>
              <a:buChar char="■"/>
              <a:defRPr>
                <a:latin typeface="Google Sans"/>
                <a:ea typeface="Google Sans"/>
                <a:cs typeface="Google Sans"/>
                <a:sym typeface="Google Sans"/>
              </a:defRPr>
            </a:lvl3pPr>
            <a:lvl4pPr marL="1828800" lvl="3" indent="-317500" rtl="0">
              <a:spcBef>
                <a:spcPts val="1600"/>
              </a:spcBef>
              <a:spcAft>
                <a:spcPts val="0"/>
              </a:spcAft>
              <a:buSzPts val="1400"/>
              <a:buFont typeface="Google Sans"/>
              <a:buChar char="●"/>
              <a:defRPr>
                <a:latin typeface="Google Sans"/>
                <a:ea typeface="Google Sans"/>
                <a:cs typeface="Google Sans"/>
                <a:sym typeface="Google Sans"/>
              </a:defRPr>
            </a:lvl4pPr>
            <a:lvl5pPr marL="2286000" lvl="4" indent="-317500" rtl="0">
              <a:spcBef>
                <a:spcPts val="1600"/>
              </a:spcBef>
              <a:spcAft>
                <a:spcPts val="0"/>
              </a:spcAft>
              <a:buSzPts val="1400"/>
              <a:buFont typeface="Google Sans"/>
              <a:buChar char="○"/>
              <a:defRPr>
                <a:latin typeface="Google Sans"/>
                <a:ea typeface="Google Sans"/>
                <a:cs typeface="Google Sans"/>
                <a:sym typeface="Google Sans"/>
              </a:defRPr>
            </a:lvl5pPr>
            <a:lvl6pPr marL="2743200" lvl="5" indent="-317500" rtl="0">
              <a:spcBef>
                <a:spcPts val="1600"/>
              </a:spcBef>
              <a:spcAft>
                <a:spcPts val="0"/>
              </a:spcAft>
              <a:buSzPts val="1400"/>
              <a:buFont typeface="Google Sans"/>
              <a:buChar char="■"/>
              <a:defRPr>
                <a:latin typeface="Google Sans"/>
                <a:ea typeface="Google Sans"/>
                <a:cs typeface="Google Sans"/>
                <a:sym typeface="Google Sans"/>
              </a:defRPr>
            </a:lvl6pPr>
            <a:lvl7pPr marL="3200400" lvl="6" indent="-317500" rtl="0">
              <a:spcBef>
                <a:spcPts val="1600"/>
              </a:spcBef>
              <a:spcAft>
                <a:spcPts val="0"/>
              </a:spcAft>
              <a:buSzPts val="1400"/>
              <a:buFont typeface="Google Sans"/>
              <a:buChar char="●"/>
              <a:defRPr>
                <a:latin typeface="Google Sans"/>
                <a:ea typeface="Google Sans"/>
                <a:cs typeface="Google Sans"/>
                <a:sym typeface="Google Sans"/>
              </a:defRPr>
            </a:lvl7pPr>
            <a:lvl8pPr marL="3657600" lvl="7" indent="-317500" rtl="0">
              <a:spcBef>
                <a:spcPts val="1600"/>
              </a:spcBef>
              <a:spcAft>
                <a:spcPts val="0"/>
              </a:spcAft>
              <a:buSzPts val="1400"/>
              <a:buFont typeface="Google Sans"/>
              <a:buChar char="○"/>
              <a:defRPr>
                <a:latin typeface="Google Sans"/>
                <a:ea typeface="Google Sans"/>
                <a:cs typeface="Google Sans"/>
                <a:sym typeface="Google Sans"/>
              </a:defRPr>
            </a:lvl8pPr>
            <a:lvl9pPr marL="4114800" lvl="8" indent="-317500" rtl="0">
              <a:spcBef>
                <a:spcPts val="1600"/>
              </a:spcBef>
              <a:spcAft>
                <a:spcPts val="1600"/>
              </a:spcAft>
              <a:buSzPts val="1400"/>
              <a:buFont typeface="Google Sans"/>
              <a:buChar char="■"/>
              <a:defRPr>
                <a:latin typeface="Google Sans"/>
                <a:ea typeface="Google Sans"/>
                <a:cs typeface="Google Sans"/>
                <a:sym typeface="Google Sans"/>
              </a:defRPr>
            </a:lvl9pPr>
          </a:lstStyle>
          <a:p>
            <a:endParaRPr/>
          </a:p>
        </p:txBody>
      </p:sp>
      <p:sp>
        <p:nvSpPr>
          <p:cNvPr id="681" name="Google Shape;681;p1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05"/>
        <p:cNvGrpSpPr/>
        <p:nvPr/>
      </p:nvGrpSpPr>
      <p:grpSpPr>
        <a:xfrm>
          <a:off x="0" y="0"/>
          <a:ext cx="0" cy="0"/>
          <a:chOff x="0" y="0"/>
          <a:chExt cx="0" cy="0"/>
        </a:xfrm>
      </p:grpSpPr>
      <p:sp>
        <p:nvSpPr>
          <p:cNvPr id="106" name="Google Shape;106;p1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07" name="Google Shape;107;p14"/>
          <p:cNvGrpSpPr/>
          <p:nvPr/>
        </p:nvGrpSpPr>
        <p:grpSpPr>
          <a:xfrm>
            <a:off x="386711" y="5114356"/>
            <a:ext cx="1796788" cy="33676"/>
            <a:chOff x="2031822" y="2229250"/>
            <a:chExt cx="2193613" cy="39900"/>
          </a:xfrm>
        </p:grpSpPr>
        <p:sp>
          <p:nvSpPr>
            <p:cNvPr id="108" name="Google Shape;108;p14"/>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Google Shape;109;p14"/>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Google Shape;110;p14"/>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Google Shape;111;p14"/>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12" name="Google Shape;112;p14"/>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2"/>
        <p:cNvGrpSpPr/>
        <p:nvPr/>
      </p:nvGrpSpPr>
      <p:grpSpPr>
        <a:xfrm>
          <a:off x="0" y="0"/>
          <a:ext cx="0" cy="0"/>
          <a:chOff x="0" y="0"/>
          <a:chExt cx="0" cy="0"/>
        </a:xfrm>
      </p:grpSpPr>
      <p:sp>
        <p:nvSpPr>
          <p:cNvPr id="683" name="Google Shape;683;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4" name="Google Shape;684;p12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5" name="Google Shape;685;p12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6" name="Google Shape;686;p1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87"/>
        <p:cNvGrpSpPr/>
        <p:nvPr/>
      </p:nvGrpSpPr>
      <p:grpSpPr>
        <a:xfrm>
          <a:off x="0" y="0"/>
          <a:ext cx="0" cy="0"/>
          <a:chOff x="0" y="0"/>
          <a:chExt cx="0" cy="0"/>
        </a:xfrm>
      </p:grpSpPr>
      <p:sp>
        <p:nvSpPr>
          <p:cNvPr id="688" name="Google Shape;688;p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9" name="Google Shape;689;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0"/>
        <p:cNvGrpSpPr/>
        <p:nvPr/>
      </p:nvGrpSpPr>
      <p:grpSpPr>
        <a:xfrm>
          <a:off x="0" y="0"/>
          <a:ext cx="0" cy="0"/>
          <a:chOff x="0" y="0"/>
          <a:chExt cx="0" cy="0"/>
        </a:xfrm>
      </p:grpSpPr>
      <p:sp>
        <p:nvSpPr>
          <p:cNvPr id="691" name="Google Shape;691;p1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2" name="Google Shape;692;p1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3" name="Google Shape;693;p1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4"/>
        <p:cNvGrpSpPr/>
        <p:nvPr/>
      </p:nvGrpSpPr>
      <p:grpSpPr>
        <a:xfrm>
          <a:off x="0" y="0"/>
          <a:ext cx="0" cy="0"/>
          <a:chOff x="0" y="0"/>
          <a:chExt cx="0" cy="0"/>
        </a:xfrm>
      </p:grpSpPr>
      <p:sp>
        <p:nvSpPr>
          <p:cNvPr id="695" name="Google Shape;695;p12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696" name="Google Shape;696;p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97"/>
        <p:cNvGrpSpPr/>
        <p:nvPr/>
      </p:nvGrpSpPr>
      <p:grpSpPr>
        <a:xfrm>
          <a:off x="0" y="0"/>
          <a:ext cx="0" cy="0"/>
          <a:chOff x="0" y="0"/>
          <a:chExt cx="0" cy="0"/>
        </a:xfrm>
      </p:grpSpPr>
      <p:sp>
        <p:nvSpPr>
          <p:cNvPr id="698" name="Google Shape;698;p13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9" name="Google Shape;699;p13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00" name="Google Shape;700;p13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01" name="Google Shape;701;p13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02" name="Google Shape;702;p1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3"/>
        <p:cNvGrpSpPr/>
        <p:nvPr/>
      </p:nvGrpSpPr>
      <p:grpSpPr>
        <a:xfrm>
          <a:off x="0" y="0"/>
          <a:ext cx="0" cy="0"/>
          <a:chOff x="0" y="0"/>
          <a:chExt cx="0" cy="0"/>
        </a:xfrm>
      </p:grpSpPr>
      <p:sp>
        <p:nvSpPr>
          <p:cNvPr id="704" name="Google Shape;704;p13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705" name="Google Shape;705;p1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6"/>
        <p:cNvGrpSpPr/>
        <p:nvPr/>
      </p:nvGrpSpPr>
      <p:grpSpPr>
        <a:xfrm>
          <a:off x="0" y="0"/>
          <a:ext cx="0" cy="0"/>
          <a:chOff x="0" y="0"/>
          <a:chExt cx="0" cy="0"/>
        </a:xfrm>
      </p:grpSpPr>
      <p:sp>
        <p:nvSpPr>
          <p:cNvPr id="707" name="Google Shape;707;p13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08" name="Google Shape;708;p13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09" name="Google Shape;709;p1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0"/>
        <p:cNvGrpSpPr/>
        <p:nvPr/>
      </p:nvGrpSpPr>
      <p:grpSpPr>
        <a:xfrm>
          <a:off x="0" y="0"/>
          <a:ext cx="0" cy="0"/>
          <a:chOff x="0" y="0"/>
          <a:chExt cx="0" cy="0"/>
        </a:xfrm>
      </p:grpSpPr>
      <p:sp>
        <p:nvSpPr>
          <p:cNvPr id="711" name="Google Shape;711;p1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01_Title">
  <p:cSld name="CUSTOM">
    <p:spTree>
      <p:nvGrpSpPr>
        <p:cNvPr id="1" name="Shape 716"/>
        <p:cNvGrpSpPr/>
        <p:nvPr/>
      </p:nvGrpSpPr>
      <p:grpSpPr>
        <a:xfrm>
          <a:off x="0" y="0"/>
          <a:ext cx="0" cy="0"/>
          <a:chOff x="0" y="0"/>
          <a:chExt cx="0" cy="0"/>
        </a:xfrm>
      </p:grpSpPr>
      <p:grpSp>
        <p:nvGrpSpPr>
          <p:cNvPr id="717" name="Google Shape;717;p135"/>
          <p:cNvGrpSpPr/>
          <p:nvPr/>
        </p:nvGrpSpPr>
        <p:grpSpPr>
          <a:xfrm>
            <a:off x="522212" y="1321429"/>
            <a:ext cx="479498" cy="385684"/>
            <a:chOff x="6294751" y="783425"/>
            <a:chExt cx="5020925" cy="4038575"/>
          </a:xfrm>
        </p:grpSpPr>
        <p:sp>
          <p:nvSpPr>
            <p:cNvPr id="718" name="Google Shape;718;p135"/>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9" name="Google Shape;719;p135"/>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0" name="Google Shape;720;p135"/>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1" name="Google Shape;721;p135"/>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22" name="Google Shape;722;p135"/>
          <p:cNvGrpSpPr/>
          <p:nvPr/>
        </p:nvGrpSpPr>
        <p:grpSpPr>
          <a:xfrm>
            <a:off x="761948" y="4603434"/>
            <a:ext cx="1190118" cy="210542"/>
            <a:chOff x="990623" y="4603434"/>
            <a:chExt cx="1190118" cy="210542"/>
          </a:xfrm>
        </p:grpSpPr>
        <p:sp>
          <p:nvSpPr>
            <p:cNvPr id="723" name="Google Shape;723;p135"/>
            <p:cNvSpPr/>
            <p:nvPr/>
          </p:nvSpPr>
          <p:spPr>
            <a:xfrm>
              <a:off x="990623"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4" name="Google Shape;724;p135"/>
            <p:cNvSpPr/>
            <p:nvPr/>
          </p:nvSpPr>
          <p:spPr>
            <a:xfrm>
              <a:off x="1683736"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5" name="Google Shape;725;p135"/>
            <p:cNvSpPr/>
            <p:nvPr/>
          </p:nvSpPr>
          <p:spPr>
            <a:xfrm>
              <a:off x="1830708"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6" name="Google Shape;726;p135"/>
            <p:cNvSpPr/>
            <p:nvPr/>
          </p:nvSpPr>
          <p:spPr>
            <a:xfrm>
              <a:off x="1864815"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7" name="Google Shape;727;p135"/>
            <p:cNvSpPr/>
            <p:nvPr/>
          </p:nvSpPr>
          <p:spPr>
            <a:xfrm>
              <a:off x="1980201"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8" name="Google Shape;728;p135"/>
            <p:cNvSpPr/>
            <p:nvPr/>
          </p:nvSpPr>
          <p:spPr>
            <a:xfrm>
              <a:off x="2082515"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29" name="Google Shape;729;p135"/>
          <p:cNvSpPr txBox="1">
            <a:spLocks noGrp="1"/>
          </p:cNvSpPr>
          <p:nvPr>
            <p:ph type="body" idx="1"/>
          </p:nvPr>
        </p:nvSpPr>
        <p:spPr>
          <a:xfrm>
            <a:off x="5207050" y="1514350"/>
            <a:ext cx="1904700" cy="10575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730" name="Google Shape;730;p135"/>
          <p:cNvSpPr txBox="1">
            <a:spLocks noGrp="1"/>
          </p:cNvSpPr>
          <p:nvPr>
            <p:ph type="title"/>
          </p:nvPr>
        </p:nvSpPr>
        <p:spPr>
          <a:xfrm>
            <a:off x="761950" y="2219400"/>
            <a:ext cx="4445100" cy="2114400"/>
          </a:xfrm>
          <a:prstGeom prst="rect">
            <a:avLst/>
          </a:prstGeom>
        </p:spPr>
        <p:txBody>
          <a:bodyPr spcFirstLastPara="1" wrap="square" lIns="0" tIns="0" rIns="228600" bIns="0" anchor="t" anchorCtr="0"/>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731" name="Google Shape;731;p1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02_Title + photo">
  <p:cSld name="CUSTOM_1">
    <p:spTree>
      <p:nvGrpSpPr>
        <p:cNvPr id="1" name="Shape 732"/>
        <p:cNvGrpSpPr/>
        <p:nvPr/>
      </p:nvGrpSpPr>
      <p:grpSpPr>
        <a:xfrm>
          <a:off x="0" y="0"/>
          <a:ext cx="0" cy="0"/>
          <a:chOff x="0" y="0"/>
          <a:chExt cx="0" cy="0"/>
        </a:xfrm>
      </p:grpSpPr>
      <p:grpSp>
        <p:nvGrpSpPr>
          <p:cNvPr id="733" name="Google Shape;733;p136"/>
          <p:cNvGrpSpPr/>
          <p:nvPr/>
        </p:nvGrpSpPr>
        <p:grpSpPr>
          <a:xfrm>
            <a:off x="522212" y="1321429"/>
            <a:ext cx="479498" cy="385684"/>
            <a:chOff x="6294751" y="783425"/>
            <a:chExt cx="5020925" cy="4038575"/>
          </a:xfrm>
        </p:grpSpPr>
        <p:sp>
          <p:nvSpPr>
            <p:cNvPr id="734" name="Google Shape;734;p136"/>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5" name="Google Shape;735;p136"/>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6" name="Google Shape;736;p136"/>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7" name="Google Shape;737;p136"/>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38" name="Google Shape;738;p136"/>
          <p:cNvGrpSpPr/>
          <p:nvPr/>
        </p:nvGrpSpPr>
        <p:grpSpPr>
          <a:xfrm>
            <a:off x="761948" y="4603434"/>
            <a:ext cx="1190118" cy="210542"/>
            <a:chOff x="990623" y="4603434"/>
            <a:chExt cx="1190118" cy="210542"/>
          </a:xfrm>
        </p:grpSpPr>
        <p:sp>
          <p:nvSpPr>
            <p:cNvPr id="739" name="Google Shape;739;p136"/>
            <p:cNvSpPr/>
            <p:nvPr/>
          </p:nvSpPr>
          <p:spPr>
            <a:xfrm>
              <a:off x="990623"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0" name="Google Shape;740;p136"/>
            <p:cNvSpPr/>
            <p:nvPr/>
          </p:nvSpPr>
          <p:spPr>
            <a:xfrm>
              <a:off x="1683736"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1" name="Google Shape;741;p136"/>
            <p:cNvSpPr/>
            <p:nvPr/>
          </p:nvSpPr>
          <p:spPr>
            <a:xfrm>
              <a:off x="1830708"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2" name="Google Shape;742;p136"/>
            <p:cNvSpPr/>
            <p:nvPr/>
          </p:nvSpPr>
          <p:spPr>
            <a:xfrm>
              <a:off x="1864815"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3" name="Google Shape;743;p136"/>
            <p:cNvSpPr/>
            <p:nvPr/>
          </p:nvSpPr>
          <p:spPr>
            <a:xfrm>
              <a:off x="1980201"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4" name="Google Shape;744;p136"/>
            <p:cNvSpPr/>
            <p:nvPr/>
          </p:nvSpPr>
          <p:spPr>
            <a:xfrm>
              <a:off x="2082515"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45" name="Google Shape;745;p136"/>
          <p:cNvSpPr txBox="1">
            <a:spLocks noGrp="1"/>
          </p:cNvSpPr>
          <p:nvPr>
            <p:ph type="title"/>
          </p:nvPr>
        </p:nvSpPr>
        <p:spPr>
          <a:xfrm>
            <a:off x="761950" y="2219400"/>
            <a:ext cx="3174900" cy="1762200"/>
          </a:xfrm>
          <a:prstGeom prst="rect">
            <a:avLst/>
          </a:prstGeom>
        </p:spPr>
        <p:txBody>
          <a:bodyPr spcFirstLastPara="1" wrap="square" lIns="0" tIns="0" rIns="228600" bIns="0" anchor="t" anchorCtr="0"/>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746" name="Google Shape;746;p1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13"/>
        <p:cNvGrpSpPr/>
        <p:nvPr/>
      </p:nvGrpSpPr>
      <p:grpSpPr>
        <a:xfrm>
          <a:off x="0" y="0"/>
          <a:ext cx="0" cy="0"/>
          <a:chOff x="0" y="0"/>
          <a:chExt cx="0" cy="0"/>
        </a:xfrm>
      </p:grpSpPr>
      <p:sp>
        <p:nvSpPr>
          <p:cNvPr id="114" name="Google Shape;114;p15"/>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115" name="Google Shape;115;p15"/>
          <p:cNvPicPr preferRelativeResize="0"/>
          <p:nvPr/>
        </p:nvPicPr>
        <p:blipFill>
          <a:blip r:embed="rId2">
            <a:alphaModFix/>
          </a:blip>
          <a:stretch>
            <a:fillRect/>
          </a:stretch>
        </p:blipFill>
        <p:spPr>
          <a:xfrm>
            <a:off x="386625" y="4669975"/>
            <a:ext cx="1311199" cy="234922"/>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03_Break">
  <p:cSld name="CUSTOM_2">
    <p:spTree>
      <p:nvGrpSpPr>
        <p:cNvPr id="1" name="Shape 747"/>
        <p:cNvGrpSpPr/>
        <p:nvPr/>
      </p:nvGrpSpPr>
      <p:grpSpPr>
        <a:xfrm>
          <a:off x="0" y="0"/>
          <a:ext cx="0" cy="0"/>
          <a:chOff x="0" y="0"/>
          <a:chExt cx="0" cy="0"/>
        </a:xfrm>
      </p:grpSpPr>
      <p:sp>
        <p:nvSpPr>
          <p:cNvPr id="748" name="Google Shape;748;p137"/>
          <p:cNvSpPr txBox="1">
            <a:spLocks noGrp="1"/>
          </p:cNvSpPr>
          <p:nvPr>
            <p:ph type="title"/>
          </p:nvPr>
        </p:nvSpPr>
        <p:spPr>
          <a:xfrm>
            <a:off x="761950" y="809375"/>
            <a:ext cx="5080200" cy="1762500"/>
          </a:xfrm>
          <a:prstGeom prst="rect">
            <a:avLst/>
          </a:prstGeom>
        </p:spPr>
        <p:txBody>
          <a:bodyPr spcFirstLastPara="1" wrap="square" lIns="0" tIns="0" rIns="228600" bIns="0" anchor="b" anchorCtr="0"/>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grpSp>
        <p:nvGrpSpPr>
          <p:cNvPr id="749" name="Google Shape;749;p137"/>
          <p:cNvGrpSpPr/>
          <p:nvPr/>
        </p:nvGrpSpPr>
        <p:grpSpPr>
          <a:xfrm>
            <a:off x="614120" y="4568626"/>
            <a:ext cx="1565658" cy="245350"/>
            <a:chOff x="614120" y="4568626"/>
            <a:chExt cx="1565658" cy="245350"/>
          </a:xfrm>
        </p:grpSpPr>
        <p:grpSp>
          <p:nvGrpSpPr>
            <p:cNvPr id="750" name="Google Shape;750;p137"/>
            <p:cNvGrpSpPr/>
            <p:nvPr/>
          </p:nvGrpSpPr>
          <p:grpSpPr>
            <a:xfrm>
              <a:off x="614120" y="4568626"/>
              <a:ext cx="290167" cy="233377"/>
              <a:chOff x="614120" y="4568626"/>
              <a:chExt cx="290167" cy="233377"/>
            </a:xfrm>
          </p:grpSpPr>
          <p:sp>
            <p:nvSpPr>
              <p:cNvPr id="751" name="Google Shape;751;p137"/>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2" name="Google Shape;752;p137"/>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3" name="Google Shape;753;p137"/>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4" name="Google Shape;754;p137"/>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55" name="Google Shape;755;p137"/>
            <p:cNvGrpSpPr/>
            <p:nvPr/>
          </p:nvGrpSpPr>
          <p:grpSpPr>
            <a:xfrm>
              <a:off x="989660" y="4603434"/>
              <a:ext cx="1190118" cy="210542"/>
              <a:chOff x="989660" y="4603434"/>
              <a:chExt cx="1190118" cy="210542"/>
            </a:xfrm>
          </p:grpSpPr>
          <p:sp>
            <p:nvSpPr>
              <p:cNvPr id="756" name="Google Shape;756;p137"/>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57" name="Google Shape;757;p137"/>
              <p:cNvGrpSpPr/>
              <p:nvPr/>
            </p:nvGrpSpPr>
            <p:grpSpPr>
              <a:xfrm>
                <a:off x="1682774" y="4617610"/>
                <a:ext cx="497005" cy="149188"/>
                <a:chOff x="1682774" y="4617610"/>
                <a:chExt cx="497005" cy="149188"/>
              </a:xfrm>
            </p:grpSpPr>
            <p:sp>
              <p:nvSpPr>
                <p:cNvPr id="758" name="Google Shape;758;p137"/>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9" name="Google Shape;759;p137"/>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0" name="Google Shape;760;p137"/>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1" name="Google Shape;761;p137"/>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2" name="Google Shape;762;p137"/>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763" name="Google Shape;763;p1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04_Break + image">
  <p:cSld name="CUSTOM_2_4">
    <p:spTree>
      <p:nvGrpSpPr>
        <p:cNvPr id="1" name="Shape 764"/>
        <p:cNvGrpSpPr/>
        <p:nvPr/>
      </p:nvGrpSpPr>
      <p:grpSpPr>
        <a:xfrm>
          <a:off x="0" y="0"/>
          <a:ext cx="0" cy="0"/>
          <a:chOff x="0" y="0"/>
          <a:chExt cx="0" cy="0"/>
        </a:xfrm>
      </p:grpSpPr>
      <p:sp>
        <p:nvSpPr>
          <p:cNvPr id="765" name="Google Shape;765;p138"/>
          <p:cNvSpPr txBox="1">
            <a:spLocks noGrp="1"/>
          </p:cNvSpPr>
          <p:nvPr>
            <p:ph type="title"/>
          </p:nvPr>
        </p:nvSpPr>
        <p:spPr>
          <a:xfrm>
            <a:off x="761950" y="809375"/>
            <a:ext cx="3175200" cy="1762500"/>
          </a:xfrm>
          <a:prstGeom prst="rect">
            <a:avLst/>
          </a:prstGeom>
        </p:spPr>
        <p:txBody>
          <a:bodyPr spcFirstLastPara="1" wrap="square" lIns="0" tIns="0" rIns="228600" bIns="0" anchor="b" anchorCtr="0"/>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grpSp>
        <p:nvGrpSpPr>
          <p:cNvPr id="766" name="Google Shape;766;p138"/>
          <p:cNvGrpSpPr/>
          <p:nvPr/>
        </p:nvGrpSpPr>
        <p:grpSpPr>
          <a:xfrm>
            <a:off x="614120" y="4568626"/>
            <a:ext cx="1565658" cy="245350"/>
            <a:chOff x="614120" y="4568626"/>
            <a:chExt cx="1565658" cy="245350"/>
          </a:xfrm>
        </p:grpSpPr>
        <p:grpSp>
          <p:nvGrpSpPr>
            <p:cNvPr id="767" name="Google Shape;767;p138"/>
            <p:cNvGrpSpPr/>
            <p:nvPr/>
          </p:nvGrpSpPr>
          <p:grpSpPr>
            <a:xfrm>
              <a:off x="614120" y="4568626"/>
              <a:ext cx="290167" cy="233377"/>
              <a:chOff x="614120" y="4568626"/>
              <a:chExt cx="290167" cy="233377"/>
            </a:xfrm>
          </p:grpSpPr>
          <p:sp>
            <p:nvSpPr>
              <p:cNvPr id="768" name="Google Shape;768;p138"/>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9" name="Google Shape;769;p138"/>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0" name="Google Shape;770;p138"/>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1" name="Google Shape;771;p138"/>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72" name="Google Shape;772;p138"/>
            <p:cNvGrpSpPr/>
            <p:nvPr/>
          </p:nvGrpSpPr>
          <p:grpSpPr>
            <a:xfrm>
              <a:off x="989660" y="4603434"/>
              <a:ext cx="1190118" cy="210542"/>
              <a:chOff x="989660" y="4603434"/>
              <a:chExt cx="1190118" cy="210542"/>
            </a:xfrm>
          </p:grpSpPr>
          <p:sp>
            <p:nvSpPr>
              <p:cNvPr id="773" name="Google Shape;773;p138"/>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74" name="Google Shape;774;p138"/>
              <p:cNvGrpSpPr/>
              <p:nvPr/>
            </p:nvGrpSpPr>
            <p:grpSpPr>
              <a:xfrm>
                <a:off x="1682774" y="4617610"/>
                <a:ext cx="497005" cy="149188"/>
                <a:chOff x="1682774" y="4617610"/>
                <a:chExt cx="497005" cy="149188"/>
              </a:xfrm>
            </p:grpSpPr>
            <p:sp>
              <p:nvSpPr>
                <p:cNvPr id="775" name="Google Shape;775;p138"/>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6" name="Google Shape;776;p138"/>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7" name="Google Shape;777;p138"/>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8" name="Google Shape;778;p138"/>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9" name="Google Shape;779;p138"/>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780" name="Google Shape;780;p1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05_Content">
  <p:cSld name="CUSTOM_2_3">
    <p:spTree>
      <p:nvGrpSpPr>
        <p:cNvPr id="1" name="Shape 781"/>
        <p:cNvGrpSpPr/>
        <p:nvPr/>
      </p:nvGrpSpPr>
      <p:grpSpPr>
        <a:xfrm>
          <a:off x="0" y="0"/>
          <a:ext cx="0" cy="0"/>
          <a:chOff x="0" y="0"/>
          <a:chExt cx="0" cy="0"/>
        </a:xfrm>
      </p:grpSpPr>
      <p:sp>
        <p:nvSpPr>
          <p:cNvPr id="782" name="Google Shape;782;p139"/>
          <p:cNvSpPr txBox="1">
            <a:spLocks noGrp="1"/>
          </p:cNvSpPr>
          <p:nvPr>
            <p:ph type="title"/>
          </p:nvPr>
        </p:nvSpPr>
        <p:spPr>
          <a:xfrm>
            <a:off x="761950" y="809575"/>
            <a:ext cx="5080200" cy="352200"/>
          </a:xfrm>
          <a:prstGeom prst="rect">
            <a:avLst/>
          </a:prstGeom>
        </p:spPr>
        <p:txBody>
          <a:bodyPr spcFirstLastPara="1" wrap="square" lIns="0" tIns="0" rIns="228600" bIns="0"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3" name="Google Shape;783;p139"/>
          <p:cNvSpPr txBox="1">
            <a:spLocks noGrp="1"/>
          </p:cNvSpPr>
          <p:nvPr>
            <p:ph type="body" idx="1"/>
          </p:nvPr>
        </p:nvSpPr>
        <p:spPr>
          <a:xfrm>
            <a:off x="762025" y="1514225"/>
            <a:ext cx="5080200" cy="28197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784" name="Google Shape;784;p139"/>
          <p:cNvGrpSpPr/>
          <p:nvPr/>
        </p:nvGrpSpPr>
        <p:grpSpPr>
          <a:xfrm>
            <a:off x="614120" y="4568626"/>
            <a:ext cx="1565658" cy="245350"/>
            <a:chOff x="614120" y="4568626"/>
            <a:chExt cx="1565658" cy="245350"/>
          </a:xfrm>
        </p:grpSpPr>
        <p:grpSp>
          <p:nvGrpSpPr>
            <p:cNvPr id="785" name="Google Shape;785;p139"/>
            <p:cNvGrpSpPr/>
            <p:nvPr/>
          </p:nvGrpSpPr>
          <p:grpSpPr>
            <a:xfrm>
              <a:off x="614120" y="4568626"/>
              <a:ext cx="290167" cy="233377"/>
              <a:chOff x="614120" y="4568626"/>
              <a:chExt cx="290167" cy="233377"/>
            </a:xfrm>
          </p:grpSpPr>
          <p:sp>
            <p:nvSpPr>
              <p:cNvPr id="786" name="Google Shape;786;p139"/>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7" name="Google Shape;787;p139"/>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8" name="Google Shape;788;p139"/>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9" name="Google Shape;789;p139"/>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90" name="Google Shape;790;p139"/>
            <p:cNvGrpSpPr/>
            <p:nvPr/>
          </p:nvGrpSpPr>
          <p:grpSpPr>
            <a:xfrm>
              <a:off x="989660" y="4603434"/>
              <a:ext cx="1190118" cy="210542"/>
              <a:chOff x="989660" y="4603434"/>
              <a:chExt cx="1190118" cy="210542"/>
            </a:xfrm>
          </p:grpSpPr>
          <p:sp>
            <p:nvSpPr>
              <p:cNvPr id="791" name="Google Shape;791;p139"/>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92" name="Google Shape;792;p139"/>
              <p:cNvGrpSpPr/>
              <p:nvPr/>
            </p:nvGrpSpPr>
            <p:grpSpPr>
              <a:xfrm>
                <a:off x="1682774" y="4617610"/>
                <a:ext cx="497005" cy="149188"/>
                <a:chOff x="1682774" y="4617610"/>
                <a:chExt cx="497005" cy="149188"/>
              </a:xfrm>
            </p:grpSpPr>
            <p:sp>
              <p:nvSpPr>
                <p:cNvPr id="793" name="Google Shape;793;p139"/>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4" name="Google Shape;794;p139"/>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5" name="Google Shape;795;p139"/>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6" name="Google Shape;796;p139"/>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7" name="Google Shape;797;p139"/>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798" name="Google Shape;798;p1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06_Two columns">
  <p:cSld name="CUSTOM_2_2">
    <p:spTree>
      <p:nvGrpSpPr>
        <p:cNvPr id="1" name="Shape 799"/>
        <p:cNvGrpSpPr/>
        <p:nvPr/>
      </p:nvGrpSpPr>
      <p:grpSpPr>
        <a:xfrm>
          <a:off x="0" y="0"/>
          <a:ext cx="0" cy="0"/>
          <a:chOff x="0" y="0"/>
          <a:chExt cx="0" cy="0"/>
        </a:xfrm>
      </p:grpSpPr>
      <p:sp>
        <p:nvSpPr>
          <p:cNvPr id="800" name="Google Shape;800;p140"/>
          <p:cNvSpPr txBox="1">
            <a:spLocks noGrp="1"/>
          </p:cNvSpPr>
          <p:nvPr>
            <p:ph type="title"/>
          </p:nvPr>
        </p:nvSpPr>
        <p:spPr>
          <a:xfrm>
            <a:off x="761950" y="809575"/>
            <a:ext cx="5080200" cy="352200"/>
          </a:xfrm>
          <a:prstGeom prst="rect">
            <a:avLst/>
          </a:prstGeom>
        </p:spPr>
        <p:txBody>
          <a:bodyPr spcFirstLastPara="1" wrap="square" lIns="0" tIns="0" rIns="228600" bIns="0"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140"/>
          <p:cNvSpPr txBox="1">
            <a:spLocks noGrp="1"/>
          </p:cNvSpPr>
          <p:nvPr>
            <p:ph type="body" idx="1"/>
          </p:nvPr>
        </p:nvSpPr>
        <p:spPr>
          <a:xfrm>
            <a:off x="762025" y="1514225"/>
            <a:ext cx="3810000" cy="28197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802" name="Google Shape;802;p140"/>
          <p:cNvGrpSpPr/>
          <p:nvPr/>
        </p:nvGrpSpPr>
        <p:grpSpPr>
          <a:xfrm>
            <a:off x="614120" y="4568626"/>
            <a:ext cx="1565658" cy="245350"/>
            <a:chOff x="614120" y="4568626"/>
            <a:chExt cx="1565658" cy="245350"/>
          </a:xfrm>
        </p:grpSpPr>
        <p:grpSp>
          <p:nvGrpSpPr>
            <p:cNvPr id="803" name="Google Shape;803;p140"/>
            <p:cNvGrpSpPr/>
            <p:nvPr/>
          </p:nvGrpSpPr>
          <p:grpSpPr>
            <a:xfrm>
              <a:off x="614120" y="4568626"/>
              <a:ext cx="290167" cy="233377"/>
              <a:chOff x="614120" y="4568626"/>
              <a:chExt cx="290167" cy="233377"/>
            </a:xfrm>
          </p:grpSpPr>
          <p:sp>
            <p:nvSpPr>
              <p:cNvPr id="804" name="Google Shape;804;p140"/>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5" name="Google Shape;805;p140"/>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6" name="Google Shape;806;p140"/>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7" name="Google Shape;807;p140"/>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08" name="Google Shape;808;p140"/>
            <p:cNvGrpSpPr/>
            <p:nvPr/>
          </p:nvGrpSpPr>
          <p:grpSpPr>
            <a:xfrm>
              <a:off x="989660" y="4603434"/>
              <a:ext cx="1190118" cy="210542"/>
              <a:chOff x="989660" y="4603434"/>
              <a:chExt cx="1190118" cy="210542"/>
            </a:xfrm>
          </p:grpSpPr>
          <p:sp>
            <p:nvSpPr>
              <p:cNvPr id="809" name="Google Shape;809;p140"/>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810" name="Google Shape;810;p140"/>
              <p:cNvGrpSpPr/>
              <p:nvPr/>
            </p:nvGrpSpPr>
            <p:grpSpPr>
              <a:xfrm>
                <a:off x="1682774" y="4617610"/>
                <a:ext cx="497005" cy="149188"/>
                <a:chOff x="1682774" y="4617610"/>
                <a:chExt cx="497005" cy="149188"/>
              </a:xfrm>
            </p:grpSpPr>
            <p:sp>
              <p:nvSpPr>
                <p:cNvPr id="811" name="Google Shape;811;p140"/>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2" name="Google Shape;812;p140"/>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3" name="Google Shape;813;p140"/>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4" name="Google Shape;814;p140"/>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5" name="Google Shape;815;p140"/>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816" name="Google Shape;816;p140"/>
          <p:cNvSpPr txBox="1">
            <a:spLocks noGrp="1"/>
          </p:cNvSpPr>
          <p:nvPr>
            <p:ph type="body" idx="2"/>
          </p:nvPr>
        </p:nvSpPr>
        <p:spPr>
          <a:xfrm>
            <a:off x="4571950" y="1514225"/>
            <a:ext cx="3810000" cy="28197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17" name="Google Shape;817;p1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07_Three columns">
  <p:cSld name="CUSTOM_3">
    <p:spTree>
      <p:nvGrpSpPr>
        <p:cNvPr id="1" name="Shape 818"/>
        <p:cNvGrpSpPr/>
        <p:nvPr/>
      </p:nvGrpSpPr>
      <p:grpSpPr>
        <a:xfrm>
          <a:off x="0" y="0"/>
          <a:ext cx="0" cy="0"/>
          <a:chOff x="0" y="0"/>
          <a:chExt cx="0" cy="0"/>
        </a:xfrm>
      </p:grpSpPr>
      <p:sp>
        <p:nvSpPr>
          <p:cNvPr id="819" name="Google Shape;819;p141"/>
          <p:cNvSpPr txBox="1">
            <a:spLocks noGrp="1"/>
          </p:cNvSpPr>
          <p:nvPr>
            <p:ph type="title"/>
          </p:nvPr>
        </p:nvSpPr>
        <p:spPr>
          <a:xfrm>
            <a:off x="761950" y="809575"/>
            <a:ext cx="5080200" cy="352200"/>
          </a:xfrm>
          <a:prstGeom prst="rect">
            <a:avLst/>
          </a:prstGeom>
        </p:spPr>
        <p:txBody>
          <a:bodyPr spcFirstLastPara="1" wrap="square" lIns="0" tIns="0" rIns="228600" bIns="0"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20" name="Google Shape;820;p141"/>
          <p:cNvGrpSpPr/>
          <p:nvPr/>
        </p:nvGrpSpPr>
        <p:grpSpPr>
          <a:xfrm>
            <a:off x="614120" y="4568626"/>
            <a:ext cx="1565658" cy="245350"/>
            <a:chOff x="614120" y="4568626"/>
            <a:chExt cx="1565658" cy="245350"/>
          </a:xfrm>
        </p:grpSpPr>
        <p:grpSp>
          <p:nvGrpSpPr>
            <p:cNvPr id="821" name="Google Shape;821;p141"/>
            <p:cNvGrpSpPr/>
            <p:nvPr/>
          </p:nvGrpSpPr>
          <p:grpSpPr>
            <a:xfrm>
              <a:off x="614120" y="4568626"/>
              <a:ext cx="290167" cy="233377"/>
              <a:chOff x="614120" y="4568626"/>
              <a:chExt cx="290167" cy="233377"/>
            </a:xfrm>
          </p:grpSpPr>
          <p:sp>
            <p:nvSpPr>
              <p:cNvPr id="822" name="Google Shape;822;p141"/>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3" name="Google Shape;823;p141"/>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4" name="Google Shape;824;p141"/>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5" name="Google Shape;825;p141"/>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26" name="Google Shape;826;p141"/>
            <p:cNvGrpSpPr/>
            <p:nvPr/>
          </p:nvGrpSpPr>
          <p:grpSpPr>
            <a:xfrm>
              <a:off x="989660" y="4603434"/>
              <a:ext cx="1190118" cy="210542"/>
              <a:chOff x="989660" y="4603434"/>
              <a:chExt cx="1190118" cy="210542"/>
            </a:xfrm>
          </p:grpSpPr>
          <p:sp>
            <p:nvSpPr>
              <p:cNvPr id="827" name="Google Shape;827;p141"/>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828" name="Google Shape;828;p141"/>
              <p:cNvGrpSpPr/>
              <p:nvPr/>
            </p:nvGrpSpPr>
            <p:grpSpPr>
              <a:xfrm>
                <a:off x="1682774" y="4617610"/>
                <a:ext cx="497005" cy="149188"/>
                <a:chOff x="1682774" y="4617610"/>
                <a:chExt cx="497005" cy="149188"/>
              </a:xfrm>
            </p:grpSpPr>
            <p:sp>
              <p:nvSpPr>
                <p:cNvPr id="829" name="Google Shape;829;p141"/>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0" name="Google Shape;830;p141"/>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1" name="Google Shape;831;p141"/>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2" name="Google Shape;832;p141"/>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3" name="Google Shape;833;p141"/>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834" name="Google Shape;834;p141"/>
          <p:cNvSpPr txBox="1">
            <a:spLocks noGrp="1"/>
          </p:cNvSpPr>
          <p:nvPr>
            <p:ph type="body" idx="1"/>
          </p:nvPr>
        </p:nvSpPr>
        <p:spPr>
          <a:xfrm>
            <a:off x="761950" y="1514225"/>
            <a:ext cx="2540100" cy="28197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35" name="Google Shape;835;p141"/>
          <p:cNvSpPr txBox="1">
            <a:spLocks noGrp="1"/>
          </p:cNvSpPr>
          <p:nvPr>
            <p:ph type="body" idx="2"/>
          </p:nvPr>
        </p:nvSpPr>
        <p:spPr>
          <a:xfrm>
            <a:off x="3301950" y="1514225"/>
            <a:ext cx="2540100" cy="28197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36" name="Google Shape;836;p141"/>
          <p:cNvSpPr txBox="1">
            <a:spLocks noGrp="1"/>
          </p:cNvSpPr>
          <p:nvPr>
            <p:ph type="body" idx="3"/>
          </p:nvPr>
        </p:nvSpPr>
        <p:spPr>
          <a:xfrm>
            <a:off x="5841900" y="1514225"/>
            <a:ext cx="2540100" cy="28197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37" name="Google Shape;837;p1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08_Four columns">
  <p:cSld name="CUSTOM_3_1">
    <p:spTree>
      <p:nvGrpSpPr>
        <p:cNvPr id="1" name="Shape 838"/>
        <p:cNvGrpSpPr/>
        <p:nvPr/>
      </p:nvGrpSpPr>
      <p:grpSpPr>
        <a:xfrm>
          <a:off x="0" y="0"/>
          <a:ext cx="0" cy="0"/>
          <a:chOff x="0" y="0"/>
          <a:chExt cx="0" cy="0"/>
        </a:xfrm>
      </p:grpSpPr>
      <p:sp>
        <p:nvSpPr>
          <p:cNvPr id="839" name="Google Shape;839;p142"/>
          <p:cNvSpPr txBox="1">
            <a:spLocks noGrp="1"/>
          </p:cNvSpPr>
          <p:nvPr>
            <p:ph type="title"/>
          </p:nvPr>
        </p:nvSpPr>
        <p:spPr>
          <a:xfrm>
            <a:off x="761950" y="809575"/>
            <a:ext cx="5080200" cy="352200"/>
          </a:xfrm>
          <a:prstGeom prst="rect">
            <a:avLst/>
          </a:prstGeom>
        </p:spPr>
        <p:txBody>
          <a:bodyPr spcFirstLastPara="1" wrap="square" lIns="0" tIns="0" rIns="228600" bIns="0"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40" name="Google Shape;840;p142"/>
          <p:cNvGrpSpPr/>
          <p:nvPr/>
        </p:nvGrpSpPr>
        <p:grpSpPr>
          <a:xfrm>
            <a:off x="614120" y="4568626"/>
            <a:ext cx="1565658" cy="245350"/>
            <a:chOff x="614120" y="4568626"/>
            <a:chExt cx="1565658" cy="245350"/>
          </a:xfrm>
        </p:grpSpPr>
        <p:grpSp>
          <p:nvGrpSpPr>
            <p:cNvPr id="841" name="Google Shape;841;p142"/>
            <p:cNvGrpSpPr/>
            <p:nvPr/>
          </p:nvGrpSpPr>
          <p:grpSpPr>
            <a:xfrm>
              <a:off x="614120" y="4568626"/>
              <a:ext cx="290167" cy="233377"/>
              <a:chOff x="614120" y="4568626"/>
              <a:chExt cx="290167" cy="233377"/>
            </a:xfrm>
          </p:grpSpPr>
          <p:sp>
            <p:nvSpPr>
              <p:cNvPr id="842" name="Google Shape;842;p142"/>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3" name="Google Shape;843;p142"/>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4" name="Google Shape;844;p142"/>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5" name="Google Shape;845;p142"/>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46" name="Google Shape;846;p142"/>
            <p:cNvGrpSpPr/>
            <p:nvPr/>
          </p:nvGrpSpPr>
          <p:grpSpPr>
            <a:xfrm>
              <a:off x="989660" y="4603434"/>
              <a:ext cx="1190118" cy="210542"/>
              <a:chOff x="989660" y="4603434"/>
              <a:chExt cx="1190118" cy="210542"/>
            </a:xfrm>
          </p:grpSpPr>
          <p:sp>
            <p:nvSpPr>
              <p:cNvPr id="847" name="Google Shape;847;p142"/>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848" name="Google Shape;848;p142"/>
              <p:cNvGrpSpPr/>
              <p:nvPr/>
            </p:nvGrpSpPr>
            <p:grpSpPr>
              <a:xfrm>
                <a:off x="1682774" y="4617610"/>
                <a:ext cx="497005" cy="149188"/>
                <a:chOff x="1682774" y="4617610"/>
                <a:chExt cx="497005" cy="149188"/>
              </a:xfrm>
            </p:grpSpPr>
            <p:sp>
              <p:nvSpPr>
                <p:cNvPr id="849" name="Google Shape;849;p142"/>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0" name="Google Shape;850;p142"/>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1" name="Google Shape;851;p142"/>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2" name="Google Shape;852;p142"/>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3" name="Google Shape;853;p142"/>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854" name="Google Shape;854;p142"/>
          <p:cNvSpPr txBox="1">
            <a:spLocks noGrp="1"/>
          </p:cNvSpPr>
          <p:nvPr>
            <p:ph type="body" idx="1"/>
          </p:nvPr>
        </p:nvSpPr>
        <p:spPr>
          <a:xfrm>
            <a:off x="761950" y="1514225"/>
            <a:ext cx="1905000" cy="28197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55" name="Google Shape;855;p142"/>
          <p:cNvSpPr txBox="1">
            <a:spLocks noGrp="1"/>
          </p:cNvSpPr>
          <p:nvPr>
            <p:ph type="body" idx="2"/>
          </p:nvPr>
        </p:nvSpPr>
        <p:spPr>
          <a:xfrm>
            <a:off x="2666938" y="1514225"/>
            <a:ext cx="1905000" cy="28197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56" name="Google Shape;856;p142"/>
          <p:cNvSpPr txBox="1">
            <a:spLocks noGrp="1"/>
          </p:cNvSpPr>
          <p:nvPr>
            <p:ph type="body" idx="3"/>
          </p:nvPr>
        </p:nvSpPr>
        <p:spPr>
          <a:xfrm>
            <a:off x="4571888" y="1514225"/>
            <a:ext cx="1905000" cy="28197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57" name="Google Shape;857;p142"/>
          <p:cNvSpPr txBox="1">
            <a:spLocks noGrp="1"/>
          </p:cNvSpPr>
          <p:nvPr>
            <p:ph type="body" idx="4"/>
          </p:nvPr>
        </p:nvSpPr>
        <p:spPr>
          <a:xfrm>
            <a:off x="6476938" y="1514225"/>
            <a:ext cx="1905000" cy="28197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58" name="Google Shape;858;p1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09_Quote">
  <p:cSld name="CUSTOM_3_1_1_1_1_1_2">
    <p:spTree>
      <p:nvGrpSpPr>
        <p:cNvPr id="1" name="Shape 859"/>
        <p:cNvGrpSpPr/>
        <p:nvPr/>
      </p:nvGrpSpPr>
      <p:grpSpPr>
        <a:xfrm>
          <a:off x="0" y="0"/>
          <a:ext cx="0" cy="0"/>
          <a:chOff x="0" y="0"/>
          <a:chExt cx="0" cy="0"/>
        </a:xfrm>
      </p:grpSpPr>
      <p:sp>
        <p:nvSpPr>
          <p:cNvPr id="860" name="Google Shape;860;p143"/>
          <p:cNvSpPr txBox="1">
            <a:spLocks noGrp="1"/>
          </p:cNvSpPr>
          <p:nvPr>
            <p:ph type="title"/>
          </p:nvPr>
        </p:nvSpPr>
        <p:spPr>
          <a:xfrm>
            <a:off x="761950" y="1161825"/>
            <a:ext cx="5715000" cy="1762200"/>
          </a:xfrm>
          <a:prstGeom prst="rect">
            <a:avLst/>
          </a:prstGeom>
        </p:spPr>
        <p:txBody>
          <a:bodyPr spcFirstLastPara="1" wrap="square" lIns="0" tIns="0" rIns="228600" bIns="0" anchor="b" anchorCtr="0"/>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grpSp>
        <p:nvGrpSpPr>
          <p:cNvPr id="861" name="Google Shape;861;p143"/>
          <p:cNvGrpSpPr/>
          <p:nvPr/>
        </p:nvGrpSpPr>
        <p:grpSpPr>
          <a:xfrm>
            <a:off x="614120" y="4568626"/>
            <a:ext cx="1565658" cy="245350"/>
            <a:chOff x="614120" y="4568626"/>
            <a:chExt cx="1565658" cy="245350"/>
          </a:xfrm>
        </p:grpSpPr>
        <p:grpSp>
          <p:nvGrpSpPr>
            <p:cNvPr id="862" name="Google Shape;862;p143"/>
            <p:cNvGrpSpPr/>
            <p:nvPr/>
          </p:nvGrpSpPr>
          <p:grpSpPr>
            <a:xfrm>
              <a:off x="614120" y="4568626"/>
              <a:ext cx="290167" cy="233377"/>
              <a:chOff x="614120" y="4568626"/>
              <a:chExt cx="290167" cy="233377"/>
            </a:xfrm>
          </p:grpSpPr>
          <p:sp>
            <p:nvSpPr>
              <p:cNvPr id="863" name="Google Shape;863;p143"/>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4" name="Google Shape;864;p143"/>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5" name="Google Shape;865;p143"/>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6" name="Google Shape;866;p143"/>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67" name="Google Shape;867;p143"/>
            <p:cNvGrpSpPr/>
            <p:nvPr/>
          </p:nvGrpSpPr>
          <p:grpSpPr>
            <a:xfrm>
              <a:off x="989660" y="4603434"/>
              <a:ext cx="1190118" cy="210542"/>
              <a:chOff x="989660" y="4603434"/>
              <a:chExt cx="1190118" cy="210542"/>
            </a:xfrm>
          </p:grpSpPr>
          <p:sp>
            <p:nvSpPr>
              <p:cNvPr id="868" name="Google Shape;868;p143"/>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869" name="Google Shape;869;p143"/>
              <p:cNvGrpSpPr/>
              <p:nvPr/>
            </p:nvGrpSpPr>
            <p:grpSpPr>
              <a:xfrm>
                <a:off x="1682774" y="4617610"/>
                <a:ext cx="497005" cy="149188"/>
                <a:chOff x="1682774" y="4617610"/>
                <a:chExt cx="497005" cy="149188"/>
              </a:xfrm>
            </p:grpSpPr>
            <p:sp>
              <p:nvSpPr>
                <p:cNvPr id="870" name="Google Shape;870;p143"/>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1" name="Google Shape;871;p143"/>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2" name="Google Shape;872;p143"/>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3" name="Google Shape;873;p143"/>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4" name="Google Shape;874;p143"/>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875" name="Google Shape;875;p143"/>
          <p:cNvSpPr txBox="1">
            <a:spLocks noGrp="1"/>
          </p:cNvSpPr>
          <p:nvPr>
            <p:ph type="body" idx="1"/>
          </p:nvPr>
        </p:nvSpPr>
        <p:spPr>
          <a:xfrm>
            <a:off x="762000" y="3276400"/>
            <a:ext cx="2540100" cy="10572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76" name="Google Shape;876;p1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10_One image">
  <p:cSld name="CUSTOM_3_1_1_1_1">
    <p:spTree>
      <p:nvGrpSpPr>
        <p:cNvPr id="1" name="Shape 877"/>
        <p:cNvGrpSpPr/>
        <p:nvPr/>
      </p:nvGrpSpPr>
      <p:grpSpPr>
        <a:xfrm>
          <a:off x="0" y="0"/>
          <a:ext cx="0" cy="0"/>
          <a:chOff x="0" y="0"/>
          <a:chExt cx="0" cy="0"/>
        </a:xfrm>
      </p:grpSpPr>
      <p:sp>
        <p:nvSpPr>
          <p:cNvPr id="878" name="Google Shape;878;p144"/>
          <p:cNvSpPr txBox="1">
            <a:spLocks noGrp="1"/>
          </p:cNvSpPr>
          <p:nvPr>
            <p:ph type="title"/>
          </p:nvPr>
        </p:nvSpPr>
        <p:spPr>
          <a:xfrm>
            <a:off x="761950" y="809425"/>
            <a:ext cx="3174900" cy="1409700"/>
          </a:xfrm>
          <a:prstGeom prst="rect">
            <a:avLst/>
          </a:prstGeom>
        </p:spPr>
        <p:txBody>
          <a:bodyPr spcFirstLastPara="1" wrap="square" lIns="0" tIns="0" rIns="228600" bIns="0"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79" name="Google Shape;879;p144"/>
          <p:cNvGrpSpPr/>
          <p:nvPr/>
        </p:nvGrpSpPr>
        <p:grpSpPr>
          <a:xfrm>
            <a:off x="614120" y="4568626"/>
            <a:ext cx="1565658" cy="245350"/>
            <a:chOff x="614120" y="4568626"/>
            <a:chExt cx="1565658" cy="245350"/>
          </a:xfrm>
        </p:grpSpPr>
        <p:grpSp>
          <p:nvGrpSpPr>
            <p:cNvPr id="880" name="Google Shape;880;p144"/>
            <p:cNvGrpSpPr/>
            <p:nvPr/>
          </p:nvGrpSpPr>
          <p:grpSpPr>
            <a:xfrm>
              <a:off x="614120" y="4568626"/>
              <a:ext cx="290167" cy="233377"/>
              <a:chOff x="614120" y="4568626"/>
              <a:chExt cx="290167" cy="233377"/>
            </a:xfrm>
          </p:grpSpPr>
          <p:sp>
            <p:nvSpPr>
              <p:cNvPr id="881" name="Google Shape;881;p144"/>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2" name="Google Shape;882;p144"/>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3" name="Google Shape;883;p144"/>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4" name="Google Shape;884;p144"/>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885" name="Google Shape;885;p144"/>
            <p:cNvGrpSpPr/>
            <p:nvPr/>
          </p:nvGrpSpPr>
          <p:grpSpPr>
            <a:xfrm>
              <a:off x="989660" y="4603434"/>
              <a:ext cx="1190118" cy="210542"/>
              <a:chOff x="989660" y="4603434"/>
              <a:chExt cx="1190118" cy="210542"/>
            </a:xfrm>
          </p:grpSpPr>
          <p:sp>
            <p:nvSpPr>
              <p:cNvPr id="886" name="Google Shape;886;p144"/>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887" name="Google Shape;887;p144"/>
              <p:cNvGrpSpPr/>
              <p:nvPr/>
            </p:nvGrpSpPr>
            <p:grpSpPr>
              <a:xfrm>
                <a:off x="1682774" y="4617610"/>
                <a:ext cx="497005" cy="149188"/>
                <a:chOff x="1682774" y="4617610"/>
                <a:chExt cx="497005" cy="149188"/>
              </a:xfrm>
            </p:grpSpPr>
            <p:sp>
              <p:nvSpPr>
                <p:cNvPr id="888" name="Google Shape;888;p144"/>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9" name="Google Shape;889;p144"/>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0" name="Google Shape;890;p144"/>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1" name="Google Shape;891;p144"/>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92" name="Google Shape;892;p144"/>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893" name="Google Shape;893;p144"/>
          <p:cNvSpPr txBox="1">
            <a:spLocks noGrp="1"/>
          </p:cNvSpPr>
          <p:nvPr>
            <p:ph type="body" idx="1"/>
          </p:nvPr>
        </p:nvSpPr>
        <p:spPr>
          <a:xfrm>
            <a:off x="762002" y="2571750"/>
            <a:ext cx="2540100" cy="17619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894" name="Google Shape;894;p1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11_Two images">
  <p:cSld name="CUSTOM_3_1_1_1_1_1_1_1">
    <p:spTree>
      <p:nvGrpSpPr>
        <p:cNvPr id="1" name="Shape 895"/>
        <p:cNvGrpSpPr/>
        <p:nvPr/>
      </p:nvGrpSpPr>
      <p:grpSpPr>
        <a:xfrm>
          <a:off x="0" y="0"/>
          <a:ext cx="0" cy="0"/>
          <a:chOff x="0" y="0"/>
          <a:chExt cx="0" cy="0"/>
        </a:xfrm>
      </p:grpSpPr>
      <p:sp>
        <p:nvSpPr>
          <p:cNvPr id="896" name="Google Shape;896;p145"/>
          <p:cNvSpPr txBox="1">
            <a:spLocks noGrp="1"/>
          </p:cNvSpPr>
          <p:nvPr>
            <p:ph type="title"/>
          </p:nvPr>
        </p:nvSpPr>
        <p:spPr>
          <a:xfrm>
            <a:off x="762100" y="809375"/>
            <a:ext cx="5079900" cy="352500"/>
          </a:xfrm>
          <a:prstGeom prst="rect">
            <a:avLst/>
          </a:prstGeom>
        </p:spPr>
        <p:txBody>
          <a:bodyPr spcFirstLastPara="1" wrap="square" lIns="0" tIns="0" rIns="228600" bIns="0"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897" name="Google Shape;897;p145"/>
          <p:cNvGrpSpPr/>
          <p:nvPr/>
        </p:nvGrpSpPr>
        <p:grpSpPr>
          <a:xfrm>
            <a:off x="614120" y="4568626"/>
            <a:ext cx="1565658" cy="245350"/>
            <a:chOff x="614120" y="4568626"/>
            <a:chExt cx="1565658" cy="245350"/>
          </a:xfrm>
        </p:grpSpPr>
        <p:grpSp>
          <p:nvGrpSpPr>
            <p:cNvPr id="898" name="Google Shape;898;p145"/>
            <p:cNvGrpSpPr/>
            <p:nvPr/>
          </p:nvGrpSpPr>
          <p:grpSpPr>
            <a:xfrm>
              <a:off x="614120" y="4568626"/>
              <a:ext cx="290167" cy="233377"/>
              <a:chOff x="614120" y="4568626"/>
              <a:chExt cx="290167" cy="233377"/>
            </a:xfrm>
          </p:grpSpPr>
          <p:sp>
            <p:nvSpPr>
              <p:cNvPr id="899" name="Google Shape;899;p145"/>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0" name="Google Shape;900;p145"/>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1" name="Google Shape;901;p145"/>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2" name="Google Shape;902;p145"/>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03" name="Google Shape;903;p145"/>
            <p:cNvGrpSpPr/>
            <p:nvPr/>
          </p:nvGrpSpPr>
          <p:grpSpPr>
            <a:xfrm>
              <a:off x="989660" y="4603434"/>
              <a:ext cx="1190118" cy="210542"/>
              <a:chOff x="989660" y="4603434"/>
              <a:chExt cx="1190118" cy="210542"/>
            </a:xfrm>
          </p:grpSpPr>
          <p:sp>
            <p:nvSpPr>
              <p:cNvPr id="904" name="Google Shape;904;p145"/>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05" name="Google Shape;905;p145"/>
              <p:cNvGrpSpPr/>
              <p:nvPr/>
            </p:nvGrpSpPr>
            <p:grpSpPr>
              <a:xfrm>
                <a:off x="1682774" y="4617610"/>
                <a:ext cx="497005" cy="149188"/>
                <a:chOff x="1682774" y="4617610"/>
                <a:chExt cx="497005" cy="149188"/>
              </a:xfrm>
            </p:grpSpPr>
            <p:sp>
              <p:nvSpPr>
                <p:cNvPr id="906" name="Google Shape;906;p145"/>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7" name="Google Shape;907;p145"/>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8" name="Google Shape;908;p145"/>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9" name="Google Shape;909;p145"/>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0" name="Google Shape;910;p145"/>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911" name="Google Shape;911;p145"/>
          <p:cNvSpPr txBox="1">
            <a:spLocks noGrp="1"/>
          </p:cNvSpPr>
          <p:nvPr>
            <p:ph type="body" idx="1"/>
          </p:nvPr>
        </p:nvSpPr>
        <p:spPr>
          <a:xfrm>
            <a:off x="762000" y="3628875"/>
            <a:ext cx="3657300" cy="704400"/>
          </a:xfrm>
          <a:prstGeom prst="rect">
            <a:avLst/>
          </a:prstGeom>
        </p:spPr>
        <p:txBody>
          <a:bodyPr spcFirstLastPara="1" wrap="square" lIns="0" tIns="228600" rIns="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12" name="Google Shape;912;p145"/>
          <p:cNvSpPr txBox="1">
            <a:spLocks noGrp="1"/>
          </p:cNvSpPr>
          <p:nvPr>
            <p:ph type="body" idx="2"/>
          </p:nvPr>
        </p:nvSpPr>
        <p:spPr>
          <a:xfrm>
            <a:off x="4572125" y="3628875"/>
            <a:ext cx="3657300" cy="704400"/>
          </a:xfrm>
          <a:prstGeom prst="rect">
            <a:avLst/>
          </a:prstGeom>
        </p:spPr>
        <p:txBody>
          <a:bodyPr spcFirstLastPara="1" wrap="square" lIns="0" tIns="228600" rIns="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13" name="Google Shape;913;p1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2_Three images">
  <p:cSld name="CUSTOM_3_1_1_1_1_1_1_1_1_1_2">
    <p:spTree>
      <p:nvGrpSpPr>
        <p:cNvPr id="1" name="Shape 914"/>
        <p:cNvGrpSpPr/>
        <p:nvPr/>
      </p:nvGrpSpPr>
      <p:grpSpPr>
        <a:xfrm>
          <a:off x="0" y="0"/>
          <a:ext cx="0" cy="0"/>
          <a:chOff x="0" y="0"/>
          <a:chExt cx="0" cy="0"/>
        </a:xfrm>
      </p:grpSpPr>
      <p:sp>
        <p:nvSpPr>
          <p:cNvPr id="915" name="Google Shape;915;p146"/>
          <p:cNvSpPr txBox="1">
            <a:spLocks noGrp="1"/>
          </p:cNvSpPr>
          <p:nvPr>
            <p:ph type="title"/>
          </p:nvPr>
        </p:nvSpPr>
        <p:spPr>
          <a:xfrm>
            <a:off x="762100" y="809375"/>
            <a:ext cx="5079900" cy="352500"/>
          </a:xfrm>
          <a:prstGeom prst="rect">
            <a:avLst/>
          </a:prstGeom>
        </p:spPr>
        <p:txBody>
          <a:bodyPr spcFirstLastPara="1" wrap="square" lIns="0" tIns="0" rIns="228600" bIns="0"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16" name="Google Shape;916;p146"/>
          <p:cNvGrpSpPr/>
          <p:nvPr/>
        </p:nvGrpSpPr>
        <p:grpSpPr>
          <a:xfrm>
            <a:off x="614120" y="4568626"/>
            <a:ext cx="1565658" cy="245350"/>
            <a:chOff x="614120" y="4568626"/>
            <a:chExt cx="1565658" cy="245350"/>
          </a:xfrm>
        </p:grpSpPr>
        <p:grpSp>
          <p:nvGrpSpPr>
            <p:cNvPr id="917" name="Google Shape;917;p146"/>
            <p:cNvGrpSpPr/>
            <p:nvPr/>
          </p:nvGrpSpPr>
          <p:grpSpPr>
            <a:xfrm>
              <a:off x="614120" y="4568626"/>
              <a:ext cx="290167" cy="233377"/>
              <a:chOff x="614120" y="4568626"/>
              <a:chExt cx="290167" cy="233377"/>
            </a:xfrm>
          </p:grpSpPr>
          <p:sp>
            <p:nvSpPr>
              <p:cNvPr id="918" name="Google Shape;918;p146"/>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9" name="Google Shape;919;p146"/>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0" name="Google Shape;920;p146"/>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1" name="Google Shape;921;p146"/>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22" name="Google Shape;922;p146"/>
            <p:cNvGrpSpPr/>
            <p:nvPr/>
          </p:nvGrpSpPr>
          <p:grpSpPr>
            <a:xfrm>
              <a:off x="989660" y="4603434"/>
              <a:ext cx="1190118" cy="210542"/>
              <a:chOff x="989660" y="4603434"/>
              <a:chExt cx="1190118" cy="210542"/>
            </a:xfrm>
          </p:grpSpPr>
          <p:sp>
            <p:nvSpPr>
              <p:cNvPr id="923" name="Google Shape;923;p146"/>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24" name="Google Shape;924;p146"/>
              <p:cNvGrpSpPr/>
              <p:nvPr/>
            </p:nvGrpSpPr>
            <p:grpSpPr>
              <a:xfrm>
                <a:off x="1682774" y="4617610"/>
                <a:ext cx="497005" cy="149188"/>
                <a:chOff x="1682774" y="4617610"/>
                <a:chExt cx="497005" cy="149188"/>
              </a:xfrm>
            </p:grpSpPr>
            <p:sp>
              <p:nvSpPr>
                <p:cNvPr id="925" name="Google Shape;925;p146"/>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6" name="Google Shape;926;p146"/>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7" name="Google Shape;927;p146"/>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8" name="Google Shape;928;p146"/>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9" name="Google Shape;929;p146"/>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930" name="Google Shape;930;p146"/>
          <p:cNvSpPr txBox="1">
            <a:spLocks noGrp="1"/>
          </p:cNvSpPr>
          <p:nvPr>
            <p:ph type="body" idx="1"/>
          </p:nvPr>
        </p:nvSpPr>
        <p:spPr>
          <a:xfrm>
            <a:off x="762000" y="2924350"/>
            <a:ext cx="2540100" cy="1057200"/>
          </a:xfrm>
          <a:prstGeom prst="rect">
            <a:avLst/>
          </a:prstGeom>
        </p:spPr>
        <p:txBody>
          <a:bodyPr spcFirstLastPara="1" wrap="square" lIns="0" tIns="22860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31" name="Google Shape;931;p146"/>
          <p:cNvSpPr txBox="1">
            <a:spLocks noGrp="1"/>
          </p:cNvSpPr>
          <p:nvPr>
            <p:ph type="body" idx="2"/>
          </p:nvPr>
        </p:nvSpPr>
        <p:spPr>
          <a:xfrm>
            <a:off x="3301950" y="2924350"/>
            <a:ext cx="2540100" cy="1057200"/>
          </a:xfrm>
          <a:prstGeom prst="rect">
            <a:avLst/>
          </a:prstGeom>
        </p:spPr>
        <p:txBody>
          <a:bodyPr spcFirstLastPara="1" wrap="square" lIns="0" tIns="22860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32" name="Google Shape;932;p146"/>
          <p:cNvSpPr txBox="1">
            <a:spLocks noGrp="1"/>
          </p:cNvSpPr>
          <p:nvPr>
            <p:ph type="body" idx="3"/>
          </p:nvPr>
        </p:nvSpPr>
        <p:spPr>
          <a:xfrm>
            <a:off x="5841900" y="2924350"/>
            <a:ext cx="2540100" cy="1057200"/>
          </a:xfrm>
          <a:prstGeom prst="rect">
            <a:avLst/>
          </a:prstGeom>
        </p:spPr>
        <p:txBody>
          <a:bodyPr spcFirstLastPara="1" wrap="square" lIns="0" tIns="22860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33" name="Google Shape;933;p1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lank Slide">
  <p:cSld name="Blank_1">
    <p:spTree>
      <p:nvGrpSpPr>
        <p:cNvPr id="1" name="Shape 116"/>
        <p:cNvGrpSpPr/>
        <p:nvPr/>
      </p:nvGrpSpPr>
      <p:grpSpPr>
        <a:xfrm>
          <a:off x="0" y="0"/>
          <a:ext cx="0" cy="0"/>
          <a:chOff x="0" y="0"/>
          <a:chExt cx="0" cy="0"/>
        </a:xfrm>
      </p:grpSpPr>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3_Hero image">
  <p:cSld name="CUSTOM_3_1_1_1_1_1_1_1_1_1_1">
    <p:spTree>
      <p:nvGrpSpPr>
        <p:cNvPr id="1" name="Shape 934"/>
        <p:cNvGrpSpPr/>
        <p:nvPr/>
      </p:nvGrpSpPr>
      <p:grpSpPr>
        <a:xfrm>
          <a:off x="0" y="0"/>
          <a:ext cx="0" cy="0"/>
          <a:chOff x="0" y="0"/>
          <a:chExt cx="0" cy="0"/>
        </a:xfrm>
      </p:grpSpPr>
      <p:grpSp>
        <p:nvGrpSpPr>
          <p:cNvPr id="935" name="Google Shape;935;p147"/>
          <p:cNvGrpSpPr/>
          <p:nvPr/>
        </p:nvGrpSpPr>
        <p:grpSpPr>
          <a:xfrm>
            <a:off x="614120" y="4568626"/>
            <a:ext cx="1565658" cy="245350"/>
            <a:chOff x="614120" y="4568626"/>
            <a:chExt cx="1565658" cy="245350"/>
          </a:xfrm>
        </p:grpSpPr>
        <p:grpSp>
          <p:nvGrpSpPr>
            <p:cNvPr id="936" name="Google Shape;936;p147"/>
            <p:cNvGrpSpPr/>
            <p:nvPr/>
          </p:nvGrpSpPr>
          <p:grpSpPr>
            <a:xfrm>
              <a:off x="614120" y="4568626"/>
              <a:ext cx="290167" cy="233377"/>
              <a:chOff x="614120" y="4568626"/>
              <a:chExt cx="290167" cy="233377"/>
            </a:xfrm>
          </p:grpSpPr>
          <p:sp>
            <p:nvSpPr>
              <p:cNvPr id="937" name="Google Shape;937;p147"/>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8" name="Google Shape;938;p147"/>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9" name="Google Shape;939;p147"/>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0" name="Google Shape;940;p147"/>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41" name="Google Shape;941;p147"/>
            <p:cNvGrpSpPr/>
            <p:nvPr/>
          </p:nvGrpSpPr>
          <p:grpSpPr>
            <a:xfrm>
              <a:off x="989660" y="4603434"/>
              <a:ext cx="1190118" cy="210542"/>
              <a:chOff x="989660" y="4603434"/>
              <a:chExt cx="1190118" cy="210542"/>
            </a:xfrm>
          </p:grpSpPr>
          <p:sp>
            <p:nvSpPr>
              <p:cNvPr id="942" name="Google Shape;942;p147"/>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43" name="Google Shape;943;p147"/>
              <p:cNvGrpSpPr/>
              <p:nvPr/>
            </p:nvGrpSpPr>
            <p:grpSpPr>
              <a:xfrm>
                <a:off x="1682774" y="4617610"/>
                <a:ext cx="497005" cy="149188"/>
                <a:chOff x="1682774" y="4617610"/>
                <a:chExt cx="497005" cy="149188"/>
              </a:xfrm>
            </p:grpSpPr>
            <p:sp>
              <p:nvSpPr>
                <p:cNvPr id="944" name="Google Shape;944;p147"/>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5" name="Google Shape;945;p147"/>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6" name="Google Shape;946;p147"/>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7" name="Google Shape;947;p147"/>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8" name="Google Shape;948;p147"/>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949" name="Google Shape;949;p147"/>
          <p:cNvSpPr txBox="1">
            <a:spLocks noGrp="1"/>
          </p:cNvSpPr>
          <p:nvPr>
            <p:ph type="body" idx="1"/>
          </p:nvPr>
        </p:nvSpPr>
        <p:spPr>
          <a:xfrm>
            <a:off x="4571950" y="4515350"/>
            <a:ext cx="3810000" cy="351900"/>
          </a:xfrm>
          <a:prstGeom prst="rect">
            <a:avLst/>
          </a:prstGeom>
        </p:spPr>
        <p:txBody>
          <a:bodyPr spcFirstLastPara="1" wrap="square" lIns="0" tIns="0" rIns="0" bIns="0" anchor="ctr" anchorCtr="0"/>
          <a:lstStyle>
            <a:lvl1pPr marL="457200" lvl="0" indent="-298450" algn="r" rtl="0">
              <a:spcBef>
                <a:spcPts val="0"/>
              </a:spcBef>
              <a:spcAft>
                <a:spcPts val="0"/>
              </a:spcAft>
              <a:buSzPts val="1100"/>
              <a:buChar char="●"/>
              <a:defRPr/>
            </a:lvl1pPr>
            <a:lvl2pPr marL="914400" lvl="1" indent="-298450" algn="r" rtl="0">
              <a:spcBef>
                <a:spcPts val="0"/>
              </a:spcBef>
              <a:spcAft>
                <a:spcPts val="0"/>
              </a:spcAft>
              <a:buSzPts val="1100"/>
              <a:buChar char="○"/>
              <a:defRPr/>
            </a:lvl2pPr>
            <a:lvl3pPr marL="1371600" lvl="2" indent="-298450" algn="r" rtl="0">
              <a:spcBef>
                <a:spcPts val="0"/>
              </a:spcBef>
              <a:spcAft>
                <a:spcPts val="0"/>
              </a:spcAft>
              <a:buSzPts val="1100"/>
              <a:buChar char="■"/>
              <a:defRPr/>
            </a:lvl3pPr>
            <a:lvl4pPr marL="1828800" lvl="3" indent="-298450" algn="r" rtl="0">
              <a:spcBef>
                <a:spcPts val="0"/>
              </a:spcBef>
              <a:spcAft>
                <a:spcPts val="0"/>
              </a:spcAft>
              <a:buSzPts val="1100"/>
              <a:buChar char="●"/>
              <a:defRPr/>
            </a:lvl4pPr>
            <a:lvl5pPr marL="2286000" lvl="4" indent="-298450" algn="r" rtl="0">
              <a:spcBef>
                <a:spcPts val="0"/>
              </a:spcBef>
              <a:spcAft>
                <a:spcPts val="0"/>
              </a:spcAft>
              <a:buSzPts val="1100"/>
              <a:buChar char="○"/>
              <a:defRPr/>
            </a:lvl5pPr>
            <a:lvl6pPr marL="2743200" lvl="5" indent="-298450" algn="r" rtl="0">
              <a:spcBef>
                <a:spcPts val="0"/>
              </a:spcBef>
              <a:spcAft>
                <a:spcPts val="0"/>
              </a:spcAft>
              <a:buSzPts val="1100"/>
              <a:buChar char="■"/>
              <a:defRPr/>
            </a:lvl6pPr>
            <a:lvl7pPr marL="3200400" lvl="6" indent="-298450" algn="r" rtl="0">
              <a:spcBef>
                <a:spcPts val="0"/>
              </a:spcBef>
              <a:spcAft>
                <a:spcPts val="0"/>
              </a:spcAft>
              <a:buSzPts val="1100"/>
              <a:buChar char="●"/>
              <a:defRPr/>
            </a:lvl7pPr>
            <a:lvl8pPr marL="3657600" lvl="7" indent="-298450" algn="r" rtl="0">
              <a:spcBef>
                <a:spcPts val="0"/>
              </a:spcBef>
              <a:spcAft>
                <a:spcPts val="0"/>
              </a:spcAft>
              <a:buSzPts val="1100"/>
              <a:buChar char="○"/>
              <a:defRPr/>
            </a:lvl8pPr>
            <a:lvl9pPr marL="4114800" lvl="8" indent="-298450" algn="r" rtl="0">
              <a:spcBef>
                <a:spcPts val="0"/>
              </a:spcBef>
              <a:spcAft>
                <a:spcPts val="0"/>
              </a:spcAft>
              <a:buSzPts val="1100"/>
              <a:buChar char="■"/>
              <a:defRPr/>
            </a:lvl9pPr>
          </a:lstStyle>
          <a:p>
            <a:endParaRPr/>
          </a:p>
        </p:txBody>
      </p:sp>
      <p:sp>
        <p:nvSpPr>
          <p:cNvPr id="950" name="Google Shape;950;p1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4_Dark break">
  <p:cSld name="CUSTOM_3_1_1_1_1_1_1_1_1_1_1_1">
    <p:bg>
      <p:bgPr>
        <a:solidFill>
          <a:srgbClr val="202124"/>
        </a:solidFill>
        <a:effectLst/>
      </p:bgPr>
    </p:bg>
    <p:spTree>
      <p:nvGrpSpPr>
        <p:cNvPr id="1" name="Shape 951"/>
        <p:cNvGrpSpPr/>
        <p:nvPr/>
      </p:nvGrpSpPr>
      <p:grpSpPr>
        <a:xfrm>
          <a:off x="0" y="0"/>
          <a:ext cx="0" cy="0"/>
          <a:chOff x="0" y="0"/>
          <a:chExt cx="0" cy="0"/>
        </a:xfrm>
      </p:grpSpPr>
      <p:grpSp>
        <p:nvGrpSpPr>
          <p:cNvPr id="952" name="Google Shape;952;p148"/>
          <p:cNvGrpSpPr/>
          <p:nvPr/>
        </p:nvGrpSpPr>
        <p:grpSpPr>
          <a:xfrm>
            <a:off x="614120" y="4568626"/>
            <a:ext cx="1565658" cy="245350"/>
            <a:chOff x="614120" y="4568626"/>
            <a:chExt cx="1565658" cy="245350"/>
          </a:xfrm>
        </p:grpSpPr>
        <p:grpSp>
          <p:nvGrpSpPr>
            <p:cNvPr id="953" name="Google Shape;953;p148"/>
            <p:cNvGrpSpPr/>
            <p:nvPr/>
          </p:nvGrpSpPr>
          <p:grpSpPr>
            <a:xfrm>
              <a:off x="614120" y="4568626"/>
              <a:ext cx="290167" cy="233377"/>
              <a:chOff x="614120" y="4568626"/>
              <a:chExt cx="290167" cy="233377"/>
            </a:xfrm>
          </p:grpSpPr>
          <p:sp>
            <p:nvSpPr>
              <p:cNvPr id="954" name="Google Shape;954;p148"/>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5" name="Google Shape;955;p148"/>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6" name="Google Shape;956;p148"/>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7" name="Google Shape;957;p148"/>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58" name="Google Shape;958;p148"/>
            <p:cNvGrpSpPr/>
            <p:nvPr/>
          </p:nvGrpSpPr>
          <p:grpSpPr>
            <a:xfrm>
              <a:off x="989660" y="4603434"/>
              <a:ext cx="1190118" cy="210542"/>
              <a:chOff x="989660" y="4603434"/>
              <a:chExt cx="1190118" cy="210542"/>
            </a:xfrm>
          </p:grpSpPr>
          <p:sp>
            <p:nvSpPr>
              <p:cNvPr id="959" name="Google Shape;959;p148"/>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60" name="Google Shape;960;p148"/>
              <p:cNvGrpSpPr/>
              <p:nvPr/>
            </p:nvGrpSpPr>
            <p:grpSpPr>
              <a:xfrm>
                <a:off x="1682774" y="4617610"/>
                <a:ext cx="497005" cy="149188"/>
                <a:chOff x="1682774" y="4617610"/>
                <a:chExt cx="497005" cy="149188"/>
              </a:xfrm>
            </p:grpSpPr>
            <p:sp>
              <p:nvSpPr>
                <p:cNvPr id="961" name="Google Shape;961;p148"/>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2" name="Google Shape;962;p148"/>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3" name="Google Shape;963;p148"/>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4" name="Google Shape;964;p148"/>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65" name="Google Shape;965;p148"/>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966" name="Google Shape;966;p148"/>
          <p:cNvSpPr txBox="1">
            <a:spLocks noGrp="1"/>
          </p:cNvSpPr>
          <p:nvPr>
            <p:ph type="title"/>
          </p:nvPr>
        </p:nvSpPr>
        <p:spPr>
          <a:xfrm>
            <a:off x="761950" y="809375"/>
            <a:ext cx="5079900" cy="1762200"/>
          </a:xfrm>
          <a:prstGeom prst="rect">
            <a:avLst/>
          </a:prstGeom>
        </p:spPr>
        <p:txBody>
          <a:bodyPr spcFirstLastPara="1" wrap="square" lIns="0" tIns="0" rIns="228600" bIns="0" anchor="b" anchorCtr="0"/>
          <a:lstStyle>
            <a:lvl1pPr lvl="0" rtl="0">
              <a:spcBef>
                <a:spcPts val="0"/>
              </a:spcBef>
              <a:spcAft>
                <a:spcPts val="0"/>
              </a:spcAft>
              <a:buNone/>
              <a:defRPr sz="3000">
                <a:solidFill>
                  <a:srgbClr val="FFFFFF"/>
                </a:solidFill>
              </a:defRPr>
            </a:lvl1pPr>
            <a:lvl2pPr lvl="1" rtl="0">
              <a:spcBef>
                <a:spcPts val="0"/>
              </a:spcBef>
              <a:spcAft>
                <a:spcPts val="0"/>
              </a:spcAft>
              <a:buNone/>
              <a:defRPr sz="3000">
                <a:solidFill>
                  <a:srgbClr val="FFFFFF"/>
                </a:solidFill>
              </a:defRPr>
            </a:lvl2pPr>
            <a:lvl3pPr lvl="2" rtl="0">
              <a:spcBef>
                <a:spcPts val="0"/>
              </a:spcBef>
              <a:spcAft>
                <a:spcPts val="0"/>
              </a:spcAft>
              <a:buNone/>
              <a:defRPr sz="3000">
                <a:solidFill>
                  <a:srgbClr val="FFFFFF"/>
                </a:solidFill>
              </a:defRPr>
            </a:lvl3pPr>
            <a:lvl4pPr lvl="3" rtl="0">
              <a:spcBef>
                <a:spcPts val="0"/>
              </a:spcBef>
              <a:spcAft>
                <a:spcPts val="0"/>
              </a:spcAft>
              <a:buNone/>
              <a:defRPr sz="3000">
                <a:solidFill>
                  <a:srgbClr val="FFFFFF"/>
                </a:solidFill>
              </a:defRPr>
            </a:lvl4pPr>
            <a:lvl5pPr lvl="4" rtl="0">
              <a:spcBef>
                <a:spcPts val="0"/>
              </a:spcBef>
              <a:spcAft>
                <a:spcPts val="0"/>
              </a:spcAft>
              <a:buNone/>
              <a:defRPr sz="3000">
                <a:solidFill>
                  <a:srgbClr val="FFFFFF"/>
                </a:solidFill>
              </a:defRPr>
            </a:lvl5pPr>
            <a:lvl6pPr lvl="5" rtl="0">
              <a:spcBef>
                <a:spcPts val="0"/>
              </a:spcBef>
              <a:spcAft>
                <a:spcPts val="0"/>
              </a:spcAft>
              <a:buNone/>
              <a:defRPr sz="3000">
                <a:solidFill>
                  <a:srgbClr val="FFFFFF"/>
                </a:solidFill>
              </a:defRPr>
            </a:lvl6pPr>
            <a:lvl7pPr lvl="6" rtl="0">
              <a:spcBef>
                <a:spcPts val="0"/>
              </a:spcBef>
              <a:spcAft>
                <a:spcPts val="0"/>
              </a:spcAft>
              <a:buNone/>
              <a:defRPr sz="3000">
                <a:solidFill>
                  <a:srgbClr val="FFFFFF"/>
                </a:solidFill>
              </a:defRPr>
            </a:lvl7pPr>
            <a:lvl8pPr lvl="7" rtl="0">
              <a:spcBef>
                <a:spcPts val="0"/>
              </a:spcBef>
              <a:spcAft>
                <a:spcPts val="0"/>
              </a:spcAft>
              <a:buNone/>
              <a:defRPr sz="3000">
                <a:solidFill>
                  <a:srgbClr val="FFFFFF"/>
                </a:solidFill>
              </a:defRPr>
            </a:lvl8pPr>
            <a:lvl9pPr lvl="8" rtl="0">
              <a:spcBef>
                <a:spcPts val="0"/>
              </a:spcBef>
              <a:spcAft>
                <a:spcPts val="0"/>
              </a:spcAft>
              <a:buNone/>
              <a:defRPr sz="3000">
                <a:solidFill>
                  <a:srgbClr val="FFFFFF"/>
                </a:solidFill>
              </a:defRPr>
            </a:lvl9pPr>
          </a:lstStyle>
          <a:p>
            <a:endParaRPr/>
          </a:p>
        </p:txBody>
      </p:sp>
      <p:sp>
        <p:nvSpPr>
          <p:cNvPr id="967" name="Google Shape;967;p1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5_Dark content">
  <p:cSld name="CUSTOM_3_1_1_1_1_1_1_1_1_1_1_1_2">
    <p:bg>
      <p:bgPr>
        <a:solidFill>
          <a:srgbClr val="202124"/>
        </a:solidFill>
        <a:effectLst/>
      </p:bgPr>
    </p:bg>
    <p:spTree>
      <p:nvGrpSpPr>
        <p:cNvPr id="1" name="Shape 968"/>
        <p:cNvGrpSpPr/>
        <p:nvPr/>
      </p:nvGrpSpPr>
      <p:grpSpPr>
        <a:xfrm>
          <a:off x="0" y="0"/>
          <a:ext cx="0" cy="0"/>
          <a:chOff x="0" y="0"/>
          <a:chExt cx="0" cy="0"/>
        </a:xfrm>
      </p:grpSpPr>
      <p:grpSp>
        <p:nvGrpSpPr>
          <p:cNvPr id="969" name="Google Shape;969;p149"/>
          <p:cNvGrpSpPr/>
          <p:nvPr/>
        </p:nvGrpSpPr>
        <p:grpSpPr>
          <a:xfrm>
            <a:off x="614120" y="4568626"/>
            <a:ext cx="1565658" cy="245350"/>
            <a:chOff x="614120" y="4568626"/>
            <a:chExt cx="1565658" cy="245350"/>
          </a:xfrm>
        </p:grpSpPr>
        <p:grpSp>
          <p:nvGrpSpPr>
            <p:cNvPr id="970" name="Google Shape;970;p149"/>
            <p:cNvGrpSpPr/>
            <p:nvPr/>
          </p:nvGrpSpPr>
          <p:grpSpPr>
            <a:xfrm>
              <a:off x="614120" y="4568626"/>
              <a:ext cx="290167" cy="233377"/>
              <a:chOff x="614120" y="4568626"/>
              <a:chExt cx="290167" cy="233377"/>
            </a:xfrm>
          </p:grpSpPr>
          <p:sp>
            <p:nvSpPr>
              <p:cNvPr id="971" name="Google Shape;971;p149"/>
              <p:cNvSpPr/>
              <p:nvPr/>
            </p:nvSpPr>
            <p:spPr>
              <a:xfrm>
                <a:off x="649563" y="4568626"/>
                <a:ext cx="184863" cy="838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2" name="Google Shape;972;p149"/>
              <p:cNvSpPr/>
              <p:nvPr/>
            </p:nvSpPr>
            <p:spPr>
              <a:xfrm>
                <a:off x="752817" y="4597368"/>
                <a:ext cx="151470" cy="204556"/>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3" name="Google Shape;973;p149"/>
              <p:cNvSpPr/>
              <p:nvPr/>
            </p:nvSpPr>
            <p:spPr>
              <a:xfrm>
                <a:off x="646726" y="4748673"/>
                <a:ext cx="112561" cy="53330"/>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4" name="Google Shape;974;p149"/>
              <p:cNvSpPr/>
              <p:nvPr/>
            </p:nvSpPr>
            <p:spPr>
              <a:xfrm>
                <a:off x="614120" y="4638010"/>
                <a:ext cx="147290" cy="147376"/>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75" name="Google Shape;975;p149"/>
            <p:cNvGrpSpPr/>
            <p:nvPr/>
          </p:nvGrpSpPr>
          <p:grpSpPr>
            <a:xfrm>
              <a:off x="989660" y="4603434"/>
              <a:ext cx="1190118" cy="210542"/>
              <a:chOff x="989660" y="4603434"/>
              <a:chExt cx="1190118" cy="210542"/>
            </a:xfrm>
          </p:grpSpPr>
          <p:sp>
            <p:nvSpPr>
              <p:cNvPr id="976" name="Google Shape;976;p149"/>
              <p:cNvSpPr/>
              <p:nvPr/>
            </p:nvSpPr>
            <p:spPr>
              <a:xfrm>
                <a:off x="989660" y="4603434"/>
                <a:ext cx="646021" cy="210542"/>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77" name="Google Shape;977;p149"/>
              <p:cNvGrpSpPr/>
              <p:nvPr/>
            </p:nvGrpSpPr>
            <p:grpSpPr>
              <a:xfrm>
                <a:off x="1682774" y="4617610"/>
                <a:ext cx="497005" cy="149188"/>
                <a:chOff x="1682774" y="4617610"/>
                <a:chExt cx="497005" cy="149188"/>
              </a:xfrm>
            </p:grpSpPr>
            <p:sp>
              <p:nvSpPr>
                <p:cNvPr id="978" name="Google Shape;978;p149"/>
                <p:cNvSpPr/>
                <p:nvPr/>
              </p:nvSpPr>
              <p:spPr>
                <a:xfrm>
                  <a:off x="1682774" y="4617610"/>
                  <a:ext cx="130752" cy="149188"/>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79" name="Google Shape;979;p149"/>
                <p:cNvSpPr/>
                <p:nvPr/>
              </p:nvSpPr>
              <p:spPr>
                <a:xfrm>
                  <a:off x="1829746" y="4620765"/>
                  <a:ext cx="18363" cy="142798"/>
                </a:xfrm>
                <a:custGeom>
                  <a:avLst/>
                  <a:gdLst/>
                  <a:ahLst/>
                  <a:cxnLst/>
                  <a:rect l="l" t="t" r="r" b="b"/>
                  <a:pathLst>
                    <a:path w="2776" h="21587" extrusionOk="0">
                      <a:moveTo>
                        <a:pt x="1" y="0"/>
                      </a:moveTo>
                      <a:lnTo>
                        <a:pt x="1" y="21587"/>
                      </a:lnTo>
                      <a:lnTo>
                        <a:pt x="2775" y="21587"/>
                      </a:lnTo>
                      <a:lnTo>
                        <a:pt x="277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0" name="Google Shape;980;p149"/>
                <p:cNvSpPr/>
                <p:nvPr/>
              </p:nvSpPr>
              <p:spPr>
                <a:xfrm>
                  <a:off x="1863853" y="4662664"/>
                  <a:ext cx="100588" cy="104054"/>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1" name="Google Shape;981;p149"/>
                <p:cNvSpPr/>
                <p:nvPr/>
              </p:nvSpPr>
              <p:spPr>
                <a:xfrm>
                  <a:off x="1979238" y="4665893"/>
                  <a:ext cx="86650" cy="100826"/>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2" name="Google Shape;982;p149"/>
                <p:cNvSpPr/>
                <p:nvPr/>
              </p:nvSpPr>
              <p:spPr>
                <a:xfrm>
                  <a:off x="2081552" y="4620765"/>
                  <a:ext cx="98226" cy="146033"/>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983" name="Google Shape;983;p149"/>
          <p:cNvSpPr txBox="1">
            <a:spLocks noGrp="1"/>
          </p:cNvSpPr>
          <p:nvPr>
            <p:ph type="title"/>
          </p:nvPr>
        </p:nvSpPr>
        <p:spPr>
          <a:xfrm>
            <a:off x="761950" y="809375"/>
            <a:ext cx="5079900" cy="352500"/>
          </a:xfrm>
          <a:prstGeom prst="rect">
            <a:avLst/>
          </a:prstGeom>
        </p:spPr>
        <p:txBody>
          <a:bodyPr spcFirstLastPara="1" wrap="square" lIns="0" tIns="0" rIns="228600" bIns="0" anchor="b"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984" name="Google Shape;984;p149"/>
          <p:cNvSpPr txBox="1">
            <a:spLocks noGrp="1"/>
          </p:cNvSpPr>
          <p:nvPr>
            <p:ph type="body" idx="1"/>
          </p:nvPr>
        </p:nvSpPr>
        <p:spPr>
          <a:xfrm>
            <a:off x="761975" y="1514275"/>
            <a:ext cx="5079900" cy="2467200"/>
          </a:xfrm>
          <a:prstGeom prst="rect">
            <a:avLst/>
          </a:prstGeom>
        </p:spPr>
        <p:txBody>
          <a:bodyPr spcFirstLastPara="1" wrap="square" lIns="0" tIns="0" rIns="228600" bIns="0" anchor="t" anchorCtr="0"/>
          <a:lstStyle>
            <a:lvl1pPr marL="457200" lvl="0" indent="-298450" rtl="0">
              <a:spcBef>
                <a:spcPts val="0"/>
              </a:spcBef>
              <a:spcAft>
                <a:spcPts val="0"/>
              </a:spcAft>
              <a:buClr>
                <a:srgbClr val="FFFFFF"/>
              </a:buClr>
              <a:buSzPts val="1100"/>
              <a:buChar char="●"/>
              <a:defRPr>
                <a:solidFill>
                  <a:srgbClr val="FFFFFF"/>
                </a:solidFill>
              </a:defRPr>
            </a:lvl1pPr>
            <a:lvl2pPr marL="914400" lvl="1" indent="-298450" rtl="0">
              <a:spcBef>
                <a:spcPts val="0"/>
              </a:spcBef>
              <a:spcAft>
                <a:spcPts val="0"/>
              </a:spcAft>
              <a:buClr>
                <a:srgbClr val="FFFFFF"/>
              </a:buClr>
              <a:buSzPts val="1100"/>
              <a:buChar char="○"/>
              <a:defRPr>
                <a:solidFill>
                  <a:srgbClr val="FFFFFF"/>
                </a:solidFill>
              </a:defRPr>
            </a:lvl2pPr>
            <a:lvl3pPr marL="1371600" lvl="2" indent="-298450" rtl="0">
              <a:spcBef>
                <a:spcPts val="0"/>
              </a:spcBef>
              <a:spcAft>
                <a:spcPts val="0"/>
              </a:spcAft>
              <a:buClr>
                <a:srgbClr val="FFFFFF"/>
              </a:buClr>
              <a:buSzPts val="1100"/>
              <a:buChar char="■"/>
              <a:defRPr>
                <a:solidFill>
                  <a:srgbClr val="FFFFFF"/>
                </a:solidFill>
              </a:defRPr>
            </a:lvl3pPr>
            <a:lvl4pPr marL="1828800" lvl="3" indent="-298450" rtl="0">
              <a:spcBef>
                <a:spcPts val="0"/>
              </a:spcBef>
              <a:spcAft>
                <a:spcPts val="0"/>
              </a:spcAft>
              <a:buClr>
                <a:srgbClr val="FFFFFF"/>
              </a:buClr>
              <a:buSzPts val="1100"/>
              <a:buChar char="●"/>
              <a:defRPr>
                <a:solidFill>
                  <a:srgbClr val="FFFFFF"/>
                </a:solidFill>
              </a:defRPr>
            </a:lvl4pPr>
            <a:lvl5pPr marL="2286000" lvl="4" indent="-298450" rtl="0">
              <a:spcBef>
                <a:spcPts val="0"/>
              </a:spcBef>
              <a:spcAft>
                <a:spcPts val="0"/>
              </a:spcAft>
              <a:buClr>
                <a:srgbClr val="FFFFFF"/>
              </a:buClr>
              <a:buSzPts val="1100"/>
              <a:buChar char="○"/>
              <a:defRPr>
                <a:solidFill>
                  <a:srgbClr val="FFFFFF"/>
                </a:solidFill>
              </a:defRPr>
            </a:lvl5pPr>
            <a:lvl6pPr marL="2743200" lvl="5" indent="-298450" rtl="0">
              <a:spcBef>
                <a:spcPts val="0"/>
              </a:spcBef>
              <a:spcAft>
                <a:spcPts val="0"/>
              </a:spcAft>
              <a:buClr>
                <a:srgbClr val="FFFFFF"/>
              </a:buClr>
              <a:buSzPts val="1100"/>
              <a:buChar char="■"/>
              <a:defRPr>
                <a:solidFill>
                  <a:srgbClr val="FFFFFF"/>
                </a:solidFill>
              </a:defRPr>
            </a:lvl6pPr>
            <a:lvl7pPr marL="3200400" lvl="6" indent="-298450" rtl="0">
              <a:spcBef>
                <a:spcPts val="0"/>
              </a:spcBef>
              <a:spcAft>
                <a:spcPts val="0"/>
              </a:spcAft>
              <a:buClr>
                <a:srgbClr val="FFFFFF"/>
              </a:buClr>
              <a:buSzPts val="1100"/>
              <a:buChar char="●"/>
              <a:defRPr>
                <a:solidFill>
                  <a:srgbClr val="FFFFFF"/>
                </a:solidFill>
              </a:defRPr>
            </a:lvl7pPr>
            <a:lvl8pPr marL="3657600" lvl="7" indent="-298450" rtl="0">
              <a:spcBef>
                <a:spcPts val="0"/>
              </a:spcBef>
              <a:spcAft>
                <a:spcPts val="0"/>
              </a:spcAft>
              <a:buClr>
                <a:srgbClr val="FFFFFF"/>
              </a:buClr>
              <a:buSzPts val="1100"/>
              <a:buChar char="○"/>
              <a:defRPr>
                <a:solidFill>
                  <a:srgbClr val="FFFFFF"/>
                </a:solidFill>
              </a:defRPr>
            </a:lvl8pPr>
            <a:lvl9pPr marL="4114800" lvl="8" indent="-298450" rtl="0">
              <a:spcBef>
                <a:spcPts val="0"/>
              </a:spcBef>
              <a:spcAft>
                <a:spcPts val="0"/>
              </a:spcAft>
              <a:buClr>
                <a:srgbClr val="FFFFFF"/>
              </a:buClr>
              <a:buSzPts val="1100"/>
              <a:buChar char="■"/>
              <a:defRPr>
                <a:solidFill>
                  <a:srgbClr val="FFFFFF"/>
                </a:solidFill>
              </a:defRPr>
            </a:lvl9pPr>
          </a:lstStyle>
          <a:p>
            <a:endParaRPr/>
          </a:p>
        </p:txBody>
      </p:sp>
      <p:sp>
        <p:nvSpPr>
          <p:cNvPr id="985" name="Google Shape;985;p1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6_GCP break">
  <p:cSld name="CUSTOM_3_1_1_1_1_1_1_1_1_1_1_1_3">
    <p:bg>
      <p:bgPr>
        <a:solidFill>
          <a:srgbClr val="FFFFFF"/>
        </a:solidFill>
        <a:effectLst/>
      </p:bgPr>
    </p:bg>
    <p:spTree>
      <p:nvGrpSpPr>
        <p:cNvPr id="1" name="Shape 986"/>
        <p:cNvGrpSpPr/>
        <p:nvPr/>
      </p:nvGrpSpPr>
      <p:grpSpPr>
        <a:xfrm>
          <a:off x="0" y="0"/>
          <a:ext cx="0" cy="0"/>
          <a:chOff x="0" y="0"/>
          <a:chExt cx="0" cy="0"/>
        </a:xfrm>
      </p:grpSpPr>
      <p:sp>
        <p:nvSpPr>
          <p:cNvPr id="987" name="Google Shape;987;p150"/>
          <p:cNvSpPr txBox="1">
            <a:spLocks noGrp="1"/>
          </p:cNvSpPr>
          <p:nvPr>
            <p:ph type="title"/>
          </p:nvPr>
        </p:nvSpPr>
        <p:spPr>
          <a:xfrm>
            <a:off x="761950" y="809375"/>
            <a:ext cx="5079900" cy="1762200"/>
          </a:xfrm>
          <a:prstGeom prst="rect">
            <a:avLst/>
          </a:prstGeom>
        </p:spPr>
        <p:txBody>
          <a:bodyPr spcFirstLastPara="1" wrap="square" lIns="0" tIns="0" rIns="228600" bIns="0" anchor="b" anchorCtr="0"/>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grpSp>
        <p:nvGrpSpPr>
          <p:cNvPr id="988" name="Google Shape;988;p150"/>
          <p:cNvGrpSpPr/>
          <p:nvPr/>
        </p:nvGrpSpPr>
        <p:grpSpPr>
          <a:xfrm>
            <a:off x="617793" y="4562424"/>
            <a:ext cx="2353175" cy="252193"/>
            <a:chOff x="617793" y="4562424"/>
            <a:chExt cx="2353175" cy="252193"/>
          </a:xfrm>
        </p:grpSpPr>
        <p:grpSp>
          <p:nvGrpSpPr>
            <p:cNvPr id="989" name="Google Shape;989;p150"/>
            <p:cNvGrpSpPr/>
            <p:nvPr/>
          </p:nvGrpSpPr>
          <p:grpSpPr>
            <a:xfrm>
              <a:off x="989955" y="4603006"/>
              <a:ext cx="1981014" cy="211056"/>
              <a:chOff x="1644000" y="3136475"/>
              <a:chExt cx="5180475" cy="551925"/>
            </a:xfrm>
          </p:grpSpPr>
          <p:sp>
            <p:nvSpPr>
              <p:cNvPr id="990" name="Google Shape;990;p150"/>
              <p:cNvSpPr/>
              <p:nvPr/>
            </p:nvSpPr>
            <p:spPr>
              <a:xfrm>
                <a:off x="3457850" y="3174000"/>
                <a:ext cx="341975" cy="390525"/>
              </a:xfrm>
              <a:custGeom>
                <a:avLst/>
                <a:gdLst/>
                <a:ahLst/>
                <a:cxnLst/>
                <a:rect l="l" t="t" r="r" b="b"/>
                <a:pathLst>
                  <a:path w="13679" h="15621" extrusionOk="0">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1" name="Google Shape;991;p150"/>
              <p:cNvSpPr/>
              <p:nvPr/>
            </p:nvSpPr>
            <p:spPr>
              <a:xfrm>
                <a:off x="3843125" y="3182425"/>
                <a:ext cx="48025" cy="373675"/>
              </a:xfrm>
              <a:custGeom>
                <a:avLst/>
                <a:gdLst/>
                <a:ahLst/>
                <a:cxnLst/>
                <a:rect l="l" t="t" r="r" b="b"/>
                <a:pathLst>
                  <a:path w="1921" h="14947" extrusionOk="0">
                    <a:moveTo>
                      <a:pt x="1" y="1"/>
                    </a:moveTo>
                    <a:lnTo>
                      <a:pt x="1" y="14946"/>
                    </a:lnTo>
                    <a:lnTo>
                      <a:pt x="1920" y="14946"/>
                    </a:lnTo>
                    <a:lnTo>
                      <a:pt x="1920"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2" name="Google Shape;992;p150"/>
              <p:cNvSpPr/>
              <p:nvPr/>
            </p:nvSpPr>
            <p:spPr>
              <a:xfrm>
                <a:off x="3932125" y="3292050"/>
                <a:ext cx="263175" cy="272775"/>
              </a:xfrm>
              <a:custGeom>
                <a:avLst/>
                <a:gdLst/>
                <a:ahLst/>
                <a:cxnLst/>
                <a:rect l="l" t="t" r="r" b="b"/>
                <a:pathLst>
                  <a:path w="10527" h="10911" extrusionOk="0">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3" name="Google Shape;993;p150"/>
              <p:cNvSpPr/>
              <p:nvPr/>
            </p:nvSpPr>
            <p:spPr>
              <a:xfrm>
                <a:off x="4234225" y="3300475"/>
                <a:ext cx="226250" cy="263475"/>
              </a:xfrm>
              <a:custGeom>
                <a:avLst/>
                <a:gdLst/>
                <a:ahLst/>
                <a:cxnLst/>
                <a:rect l="l" t="t" r="r" b="b"/>
                <a:pathLst>
                  <a:path w="9050" h="10539" extrusionOk="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4" name="Google Shape;994;p150"/>
              <p:cNvSpPr/>
              <p:nvPr/>
            </p:nvSpPr>
            <p:spPr>
              <a:xfrm>
                <a:off x="4502025" y="3182125"/>
                <a:ext cx="256200" cy="382400"/>
              </a:xfrm>
              <a:custGeom>
                <a:avLst/>
                <a:gdLst/>
                <a:ahLst/>
                <a:cxnLst/>
                <a:rect l="l" t="t" r="r" b="b"/>
                <a:pathLst>
                  <a:path w="10248" h="15296" extrusionOk="0">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5" name="Google Shape;995;p150"/>
              <p:cNvSpPr/>
              <p:nvPr/>
            </p:nvSpPr>
            <p:spPr>
              <a:xfrm>
                <a:off x="4939950" y="3182425"/>
                <a:ext cx="243975" cy="373675"/>
              </a:xfrm>
              <a:custGeom>
                <a:avLst/>
                <a:gdLst/>
                <a:ahLst/>
                <a:cxnLst/>
                <a:rect l="l" t="t" r="r" b="b"/>
                <a:pathLst>
                  <a:path w="9759" h="14947" extrusionOk="0">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6" name="Google Shape;996;p150"/>
              <p:cNvSpPr/>
              <p:nvPr/>
            </p:nvSpPr>
            <p:spPr>
              <a:xfrm>
                <a:off x="5228675" y="3182425"/>
                <a:ext cx="48000" cy="373675"/>
              </a:xfrm>
              <a:custGeom>
                <a:avLst/>
                <a:gdLst/>
                <a:ahLst/>
                <a:cxnLst/>
                <a:rect l="l" t="t" r="r" b="b"/>
                <a:pathLst>
                  <a:path w="1920" h="14947" extrusionOk="0">
                    <a:moveTo>
                      <a:pt x="1" y="1"/>
                    </a:moveTo>
                    <a:lnTo>
                      <a:pt x="1" y="14946"/>
                    </a:lnTo>
                    <a:lnTo>
                      <a:pt x="1920" y="14946"/>
                    </a:lnTo>
                    <a:lnTo>
                      <a:pt x="1920"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7" name="Google Shape;997;p150"/>
              <p:cNvSpPr/>
              <p:nvPr/>
            </p:nvSpPr>
            <p:spPr>
              <a:xfrm>
                <a:off x="5317950" y="3291750"/>
                <a:ext cx="227125" cy="272775"/>
              </a:xfrm>
              <a:custGeom>
                <a:avLst/>
                <a:gdLst/>
                <a:ahLst/>
                <a:cxnLst/>
                <a:rect l="l" t="t" r="r" b="b"/>
                <a:pathLst>
                  <a:path w="9085" h="10911" extrusionOk="0">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8" name="Google Shape;998;p150"/>
              <p:cNvSpPr/>
              <p:nvPr/>
            </p:nvSpPr>
            <p:spPr>
              <a:xfrm>
                <a:off x="5577600" y="3222250"/>
                <a:ext cx="165775" cy="338200"/>
              </a:xfrm>
              <a:custGeom>
                <a:avLst/>
                <a:gdLst/>
                <a:ahLst/>
                <a:cxnLst/>
                <a:rect l="l" t="t" r="r" b="b"/>
                <a:pathLst>
                  <a:path w="6631" h="13528" extrusionOk="0">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99" name="Google Shape;999;p150"/>
              <p:cNvSpPr/>
              <p:nvPr/>
            </p:nvSpPr>
            <p:spPr>
              <a:xfrm>
                <a:off x="5767200" y="3180675"/>
                <a:ext cx="177400" cy="375425"/>
              </a:xfrm>
              <a:custGeom>
                <a:avLst/>
                <a:gdLst/>
                <a:ahLst/>
                <a:cxnLst/>
                <a:rect l="l" t="t" r="r" b="b"/>
                <a:pathLst>
                  <a:path w="7096" h="15017" extrusionOk="0">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0" name="Google Shape;1000;p150"/>
              <p:cNvSpPr/>
              <p:nvPr/>
            </p:nvSpPr>
            <p:spPr>
              <a:xfrm>
                <a:off x="5945725" y="3292050"/>
                <a:ext cx="263175" cy="272775"/>
              </a:xfrm>
              <a:custGeom>
                <a:avLst/>
                <a:gdLst/>
                <a:ahLst/>
                <a:cxnLst/>
                <a:rect l="l" t="t" r="r" b="b"/>
                <a:pathLst>
                  <a:path w="10527" h="10911" extrusionOk="0">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1" name="Google Shape;1001;p150"/>
              <p:cNvSpPr/>
              <p:nvPr/>
            </p:nvSpPr>
            <p:spPr>
              <a:xfrm>
                <a:off x="6247250" y="3294375"/>
                <a:ext cx="158225" cy="261725"/>
              </a:xfrm>
              <a:custGeom>
                <a:avLst/>
                <a:gdLst/>
                <a:ahLst/>
                <a:cxnLst/>
                <a:rect l="l" t="t" r="r" b="b"/>
                <a:pathLst>
                  <a:path w="6329" h="10469" extrusionOk="0">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2" name="Google Shape;1002;p150"/>
              <p:cNvSpPr/>
              <p:nvPr/>
            </p:nvSpPr>
            <p:spPr>
              <a:xfrm>
                <a:off x="6436850" y="3292625"/>
                <a:ext cx="387625" cy="264925"/>
              </a:xfrm>
              <a:custGeom>
                <a:avLst/>
                <a:gdLst/>
                <a:ahLst/>
                <a:cxnLst/>
                <a:rect l="l" t="t" r="r" b="b"/>
                <a:pathLst>
                  <a:path w="15505" h="10597" extrusionOk="0">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3" name="Google Shape;1003;p150"/>
              <p:cNvSpPr/>
              <p:nvPr/>
            </p:nvSpPr>
            <p:spPr>
              <a:xfrm>
                <a:off x="1644000" y="3136475"/>
                <a:ext cx="1690600" cy="551925"/>
              </a:xfrm>
              <a:custGeom>
                <a:avLst/>
                <a:gdLst/>
                <a:ahLst/>
                <a:cxnLst/>
                <a:rect l="l" t="t" r="r" b="b"/>
                <a:pathLst>
                  <a:path w="67624" h="22077" extrusionOk="0">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04" name="Google Shape;1004;p150"/>
            <p:cNvGrpSpPr/>
            <p:nvPr/>
          </p:nvGrpSpPr>
          <p:grpSpPr>
            <a:xfrm>
              <a:off x="617793" y="4562424"/>
              <a:ext cx="283664" cy="252193"/>
              <a:chOff x="617793" y="4562424"/>
              <a:chExt cx="283664" cy="252193"/>
            </a:xfrm>
          </p:grpSpPr>
          <p:sp>
            <p:nvSpPr>
              <p:cNvPr id="1005" name="Google Shape;1005;p150"/>
              <p:cNvSpPr/>
              <p:nvPr/>
            </p:nvSpPr>
            <p:spPr>
              <a:xfrm>
                <a:off x="617793" y="4638484"/>
                <a:ext cx="185368" cy="176133"/>
              </a:xfrm>
              <a:custGeom>
                <a:avLst/>
                <a:gdLst/>
                <a:ahLst/>
                <a:cxnLst/>
                <a:rect l="l" t="t" r="r" b="b"/>
                <a:pathLst>
                  <a:path w="19390" h="18424" extrusionOk="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6" name="Google Shape;1006;p150"/>
              <p:cNvSpPr/>
              <p:nvPr/>
            </p:nvSpPr>
            <p:spPr>
              <a:xfrm>
                <a:off x="774243" y="4612901"/>
                <a:ext cx="127215" cy="201716"/>
              </a:xfrm>
              <a:custGeom>
                <a:avLst/>
                <a:gdLst/>
                <a:ahLst/>
                <a:cxnLst/>
                <a:rect l="l" t="t" r="r" b="b"/>
                <a:pathLst>
                  <a:path w="13307" h="21100" extrusionOk="0">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7" name="Google Shape;1007;p150"/>
              <p:cNvSpPr/>
              <p:nvPr/>
            </p:nvSpPr>
            <p:spPr>
              <a:xfrm>
                <a:off x="643701" y="4562424"/>
                <a:ext cx="217280" cy="126096"/>
              </a:xfrm>
              <a:custGeom>
                <a:avLst/>
                <a:gdLst/>
                <a:ahLst/>
                <a:cxnLst/>
                <a:rect l="l" t="t" r="r" b="b"/>
                <a:pathLst>
                  <a:path w="22728" h="13190" extrusionOk="0">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8" name="Google Shape;1008;p150"/>
              <p:cNvSpPr/>
              <p:nvPr/>
            </p:nvSpPr>
            <p:spPr>
              <a:xfrm>
                <a:off x="672610" y="4612901"/>
                <a:ext cx="174030" cy="151230"/>
              </a:xfrm>
              <a:custGeom>
                <a:avLst/>
                <a:gdLst/>
                <a:ahLst/>
                <a:cxnLst/>
                <a:rect l="l" t="t" r="r" b="b"/>
                <a:pathLst>
                  <a:path w="18204" h="15819" extrusionOk="0">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9" name="Google Shape;1009;p150"/>
              <p:cNvSpPr/>
              <p:nvPr/>
            </p:nvSpPr>
            <p:spPr>
              <a:xfrm>
                <a:off x="721873" y="4650711"/>
                <a:ext cx="75620" cy="75620"/>
              </a:xfrm>
              <a:custGeom>
                <a:avLst/>
                <a:gdLst/>
                <a:ahLst/>
                <a:cxnLst/>
                <a:rect l="l" t="t" r="r" b="b"/>
                <a:pathLst>
                  <a:path w="7910" h="7910" extrusionOk="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010" name="Google Shape;1010;p1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7_GCP content">
  <p:cSld name="CUSTOM_3_1_1_1_1_1_1_1_1_1_1_1_2_1">
    <p:bg>
      <p:bgPr>
        <a:solidFill>
          <a:srgbClr val="FFFFFF"/>
        </a:solidFill>
        <a:effectLst/>
      </p:bgPr>
    </p:bg>
    <p:spTree>
      <p:nvGrpSpPr>
        <p:cNvPr id="1" name="Shape 1011"/>
        <p:cNvGrpSpPr/>
        <p:nvPr/>
      </p:nvGrpSpPr>
      <p:grpSpPr>
        <a:xfrm>
          <a:off x="0" y="0"/>
          <a:ext cx="0" cy="0"/>
          <a:chOff x="0" y="0"/>
          <a:chExt cx="0" cy="0"/>
        </a:xfrm>
      </p:grpSpPr>
      <p:sp>
        <p:nvSpPr>
          <p:cNvPr id="1012" name="Google Shape;1012;p151"/>
          <p:cNvSpPr txBox="1">
            <a:spLocks noGrp="1"/>
          </p:cNvSpPr>
          <p:nvPr>
            <p:ph type="title"/>
          </p:nvPr>
        </p:nvSpPr>
        <p:spPr>
          <a:xfrm>
            <a:off x="761950" y="809375"/>
            <a:ext cx="5079900" cy="352500"/>
          </a:xfrm>
          <a:prstGeom prst="rect">
            <a:avLst/>
          </a:prstGeom>
        </p:spPr>
        <p:txBody>
          <a:bodyPr spcFirstLastPara="1" wrap="square" lIns="0" tIns="0" rIns="228600" bIns="0"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3" name="Google Shape;1013;p151"/>
          <p:cNvSpPr txBox="1">
            <a:spLocks noGrp="1"/>
          </p:cNvSpPr>
          <p:nvPr>
            <p:ph type="body" idx="1"/>
          </p:nvPr>
        </p:nvSpPr>
        <p:spPr>
          <a:xfrm>
            <a:off x="761975" y="1514275"/>
            <a:ext cx="5079900" cy="24672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1014" name="Google Shape;1014;p151"/>
          <p:cNvGrpSpPr/>
          <p:nvPr/>
        </p:nvGrpSpPr>
        <p:grpSpPr>
          <a:xfrm>
            <a:off x="617793" y="4562424"/>
            <a:ext cx="2353175" cy="252193"/>
            <a:chOff x="617793" y="4562424"/>
            <a:chExt cx="2353175" cy="252193"/>
          </a:xfrm>
        </p:grpSpPr>
        <p:grpSp>
          <p:nvGrpSpPr>
            <p:cNvPr id="1015" name="Google Shape;1015;p151"/>
            <p:cNvGrpSpPr/>
            <p:nvPr/>
          </p:nvGrpSpPr>
          <p:grpSpPr>
            <a:xfrm>
              <a:off x="989955" y="4603006"/>
              <a:ext cx="1981014" cy="211056"/>
              <a:chOff x="1644000" y="3136475"/>
              <a:chExt cx="5180475" cy="551925"/>
            </a:xfrm>
          </p:grpSpPr>
          <p:sp>
            <p:nvSpPr>
              <p:cNvPr id="1016" name="Google Shape;1016;p151"/>
              <p:cNvSpPr/>
              <p:nvPr/>
            </p:nvSpPr>
            <p:spPr>
              <a:xfrm>
                <a:off x="3457850" y="3174000"/>
                <a:ext cx="341975" cy="390525"/>
              </a:xfrm>
              <a:custGeom>
                <a:avLst/>
                <a:gdLst/>
                <a:ahLst/>
                <a:cxnLst/>
                <a:rect l="l" t="t" r="r" b="b"/>
                <a:pathLst>
                  <a:path w="13679" h="15621" extrusionOk="0">
                    <a:moveTo>
                      <a:pt x="7759" y="0"/>
                    </a:moveTo>
                    <a:lnTo>
                      <a:pt x="7352" y="12"/>
                    </a:lnTo>
                    <a:lnTo>
                      <a:pt x="6561" y="82"/>
                    </a:lnTo>
                    <a:lnTo>
                      <a:pt x="5805" y="221"/>
                    </a:lnTo>
                    <a:lnTo>
                      <a:pt x="5072" y="431"/>
                    </a:lnTo>
                    <a:lnTo>
                      <a:pt x="4386" y="710"/>
                    </a:lnTo>
                    <a:lnTo>
                      <a:pt x="3734" y="1059"/>
                    </a:lnTo>
                    <a:lnTo>
                      <a:pt x="3106" y="1477"/>
                    </a:lnTo>
                    <a:lnTo>
                      <a:pt x="2513" y="1966"/>
                    </a:lnTo>
                    <a:lnTo>
                      <a:pt x="2234" y="2245"/>
                    </a:lnTo>
                    <a:lnTo>
                      <a:pt x="1955" y="2524"/>
                    </a:lnTo>
                    <a:lnTo>
                      <a:pt x="1466" y="3117"/>
                    </a:lnTo>
                    <a:lnTo>
                      <a:pt x="1048" y="3734"/>
                    </a:lnTo>
                    <a:lnTo>
                      <a:pt x="699" y="4397"/>
                    </a:lnTo>
                    <a:lnTo>
                      <a:pt x="420" y="5095"/>
                    </a:lnTo>
                    <a:lnTo>
                      <a:pt x="210" y="5827"/>
                    </a:lnTo>
                    <a:lnTo>
                      <a:pt x="71" y="6595"/>
                    </a:lnTo>
                    <a:lnTo>
                      <a:pt x="1" y="7397"/>
                    </a:lnTo>
                    <a:lnTo>
                      <a:pt x="1" y="7805"/>
                    </a:lnTo>
                    <a:lnTo>
                      <a:pt x="1" y="8223"/>
                    </a:lnTo>
                    <a:lnTo>
                      <a:pt x="71" y="9026"/>
                    </a:lnTo>
                    <a:lnTo>
                      <a:pt x="210" y="9782"/>
                    </a:lnTo>
                    <a:lnTo>
                      <a:pt x="420" y="10515"/>
                    </a:lnTo>
                    <a:lnTo>
                      <a:pt x="710" y="11212"/>
                    </a:lnTo>
                    <a:lnTo>
                      <a:pt x="1059" y="11875"/>
                    </a:lnTo>
                    <a:lnTo>
                      <a:pt x="1478" y="12503"/>
                    </a:lnTo>
                    <a:lnTo>
                      <a:pt x="1967" y="13097"/>
                    </a:lnTo>
                    <a:lnTo>
                      <a:pt x="2234" y="13376"/>
                    </a:lnTo>
                    <a:lnTo>
                      <a:pt x="2513" y="13655"/>
                    </a:lnTo>
                    <a:lnTo>
                      <a:pt x="3106" y="14143"/>
                    </a:lnTo>
                    <a:lnTo>
                      <a:pt x="3734" y="14562"/>
                    </a:lnTo>
                    <a:lnTo>
                      <a:pt x="4386" y="14911"/>
                    </a:lnTo>
                    <a:lnTo>
                      <a:pt x="5072" y="15190"/>
                    </a:lnTo>
                    <a:lnTo>
                      <a:pt x="5805" y="15400"/>
                    </a:lnTo>
                    <a:lnTo>
                      <a:pt x="6561" y="15539"/>
                    </a:lnTo>
                    <a:lnTo>
                      <a:pt x="7352" y="15609"/>
                    </a:lnTo>
                    <a:lnTo>
                      <a:pt x="7759" y="15621"/>
                    </a:lnTo>
                    <a:lnTo>
                      <a:pt x="8212" y="15609"/>
                    </a:lnTo>
                    <a:lnTo>
                      <a:pt x="9096" y="15516"/>
                    </a:lnTo>
                    <a:lnTo>
                      <a:pt x="9922" y="15330"/>
                    </a:lnTo>
                    <a:lnTo>
                      <a:pt x="10725" y="15051"/>
                    </a:lnTo>
                    <a:lnTo>
                      <a:pt x="11108" y="14876"/>
                    </a:lnTo>
                    <a:lnTo>
                      <a:pt x="11481" y="14690"/>
                    </a:lnTo>
                    <a:lnTo>
                      <a:pt x="12190" y="14260"/>
                    </a:lnTo>
                    <a:lnTo>
                      <a:pt x="12841" y="13771"/>
                    </a:lnTo>
                    <a:lnTo>
                      <a:pt x="13411" y="13225"/>
                    </a:lnTo>
                    <a:lnTo>
                      <a:pt x="13679" y="12922"/>
                    </a:lnTo>
                    <a:lnTo>
                      <a:pt x="12341" y="11585"/>
                    </a:lnTo>
                    <a:lnTo>
                      <a:pt x="12097" y="11852"/>
                    </a:lnTo>
                    <a:lnTo>
                      <a:pt x="11597" y="12329"/>
                    </a:lnTo>
                    <a:lnTo>
                      <a:pt x="11074" y="12736"/>
                    </a:lnTo>
                    <a:lnTo>
                      <a:pt x="10527" y="13073"/>
                    </a:lnTo>
                    <a:lnTo>
                      <a:pt x="9945" y="13341"/>
                    </a:lnTo>
                    <a:lnTo>
                      <a:pt x="9352" y="13539"/>
                    </a:lnTo>
                    <a:lnTo>
                      <a:pt x="8724" y="13678"/>
                    </a:lnTo>
                    <a:lnTo>
                      <a:pt x="8073" y="13748"/>
                    </a:lnTo>
                    <a:lnTo>
                      <a:pt x="7747" y="13760"/>
                    </a:lnTo>
                    <a:lnTo>
                      <a:pt x="7142" y="13736"/>
                    </a:lnTo>
                    <a:lnTo>
                      <a:pt x="6305" y="13597"/>
                    </a:lnTo>
                    <a:lnTo>
                      <a:pt x="5758" y="13446"/>
                    </a:lnTo>
                    <a:lnTo>
                      <a:pt x="5246" y="13236"/>
                    </a:lnTo>
                    <a:lnTo>
                      <a:pt x="4758" y="12980"/>
                    </a:lnTo>
                    <a:lnTo>
                      <a:pt x="4281" y="12678"/>
                    </a:lnTo>
                    <a:lnTo>
                      <a:pt x="3839" y="12317"/>
                    </a:lnTo>
                    <a:lnTo>
                      <a:pt x="3630" y="12108"/>
                    </a:lnTo>
                    <a:lnTo>
                      <a:pt x="3420" y="11899"/>
                    </a:lnTo>
                    <a:lnTo>
                      <a:pt x="3060" y="11457"/>
                    </a:lnTo>
                    <a:lnTo>
                      <a:pt x="2746" y="10980"/>
                    </a:lnTo>
                    <a:lnTo>
                      <a:pt x="2478" y="10480"/>
                    </a:lnTo>
                    <a:lnTo>
                      <a:pt x="2269" y="9933"/>
                    </a:lnTo>
                    <a:lnTo>
                      <a:pt x="2106" y="9363"/>
                    </a:lnTo>
                    <a:lnTo>
                      <a:pt x="2001" y="8758"/>
                    </a:lnTo>
                    <a:lnTo>
                      <a:pt x="1943" y="8119"/>
                    </a:lnTo>
                    <a:lnTo>
                      <a:pt x="1943" y="7793"/>
                    </a:lnTo>
                    <a:lnTo>
                      <a:pt x="1943" y="7467"/>
                    </a:lnTo>
                    <a:lnTo>
                      <a:pt x="2001" y="6828"/>
                    </a:lnTo>
                    <a:lnTo>
                      <a:pt x="2106" y="6223"/>
                    </a:lnTo>
                    <a:lnTo>
                      <a:pt x="2269" y="5653"/>
                    </a:lnTo>
                    <a:lnTo>
                      <a:pt x="2478" y="5118"/>
                    </a:lnTo>
                    <a:lnTo>
                      <a:pt x="2746" y="4606"/>
                    </a:lnTo>
                    <a:lnTo>
                      <a:pt x="3060" y="4129"/>
                    </a:lnTo>
                    <a:lnTo>
                      <a:pt x="3420" y="3687"/>
                    </a:lnTo>
                    <a:lnTo>
                      <a:pt x="3630" y="3478"/>
                    </a:lnTo>
                    <a:lnTo>
                      <a:pt x="4060" y="3082"/>
                    </a:lnTo>
                    <a:lnTo>
                      <a:pt x="4746" y="2606"/>
                    </a:lnTo>
                    <a:lnTo>
                      <a:pt x="5246" y="2350"/>
                    </a:lnTo>
                    <a:lnTo>
                      <a:pt x="5758" y="2140"/>
                    </a:lnTo>
                    <a:lnTo>
                      <a:pt x="6293" y="1989"/>
                    </a:lnTo>
                    <a:lnTo>
                      <a:pt x="7142" y="1850"/>
                    </a:lnTo>
                    <a:lnTo>
                      <a:pt x="7747" y="1838"/>
                    </a:lnTo>
                    <a:lnTo>
                      <a:pt x="8073" y="1838"/>
                    </a:lnTo>
                    <a:lnTo>
                      <a:pt x="8701" y="1896"/>
                    </a:lnTo>
                    <a:lnTo>
                      <a:pt x="9282" y="2012"/>
                    </a:lnTo>
                    <a:lnTo>
                      <a:pt x="9841" y="2198"/>
                    </a:lnTo>
                    <a:lnTo>
                      <a:pt x="10352" y="2431"/>
                    </a:lnTo>
                    <a:lnTo>
                      <a:pt x="10841" y="2733"/>
                    </a:lnTo>
                    <a:lnTo>
                      <a:pt x="11295" y="3094"/>
                    </a:lnTo>
                    <a:lnTo>
                      <a:pt x="11713" y="3501"/>
                    </a:lnTo>
                    <a:lnTo>
                      <a:pt x="11899" y="3734"/>
                    </a:lnTo>
                    <a:lnTo>
                      <a:pt x="13237" y="2443"/>
                    </a:lnTo>
                    <a:lnTo>
                      <a:pt x="12969" y="2140"/>
                    </a:lnTo>
                    <a:lnTo>
                      <a:pt x="12411" y="1605"/>
                    </a:lnTo>
                    <a:lnTo>
                      <a:pt x="11806" y="1152"/>
                    </a:lnTo>
                    <a:lnTo>
                      <a:pt x="11155" y="768"/>
                    </a:lnTo>
                    <a:lnTo>
                      <a:pt x="10480" y="465"/>
                    </a:lnTo>
                    <a:lnTo>
                      <a:pt x="9748" y="233"/>
                    </a:lnTo>
                    <a:lnTo>
                      <a:pt x="8980" y="82"/>
                    </a:lnTo>
                    <a:lnTo>
                      <a:pt x="8177" y="12"/>
                    </a:lnTo>
                    <a:lnTo>
                      <a:pt x="7759"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7" name="Google Shape;1017;p151"/>
              <p:cNvSpPr/>
              <p:nvPr/>
            </p:nvSpPr>
            <p:spPr>
              <a:xfrm>
                <a:off x="3843125" y="3182425"/>
                <a:ext cx="48025" cy="373675"/>
              </a:xfrm>
              <a:custGeom>
                <a:avLst/>
                <a:gdLst/>
                <a:ahLst/>
                <a:cxnLst/>
                <a:rect l="l" t="t" r="r" b="b"/>
                <a:pathLst>
                  <a:path w="1921" h="14947" extrusionOk="0">
                    <a:moveTo>
                      <a:pt x="1" y="1"/>
                    </a:moveTo>
                    <a:lnTo>
                      <a:pt x="1" y="14946"/>
                    </a:lnTo>
                    <a:lnTo>
                      <a:pt x="1920" y="14946"/>
                    </a:lnTo>
                    <a:lnTo>
                      <a:pt x="1920"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8" name="Google Shape;1018;p151"/>
              <p:cNvSpPr/>
              <p:nvPr/>
            </p:nvSpPr>
            <p:spPr>
              <a:xfrm>
                <a:off x="3932125" y="3292050"/>
                <a:ext cx="263175" cy="272775"/>
              </a:xfrm>
              <a:custGeom>
                <a:avLst/>
                <a:gdLst/>
                <a:ahLst/>
                <a:cxnLst/>
                <a:rect l="l" t="t" r="r" b="b"/>
                <a:pathLst>
                  <a:path w="10527" h="10911" extrusionOk="0">
                    <a:moveTo>
                      <a:pt x="5583" y="1768"/>
                    </a:moveTo>
                    <a:lnTo>
                      <a:pt x="6211" y="1908"/>
                    </a:lnTo>
                    <a:lnTo>
                      <a:pt x="6793" y="2164"/>
                    </a:lnTo>
                    <a:lnTo>
                      <a:pt x="7339" y="2536"/>
                    </a:lnTo>
                    <a:lnTo>
                      <a:pt x="7583" y="2780"/>
                    </a:lnTo>
                    <a:lnTo>
                      <a:pt x="7816" y="3036"/>
                    </a:lnTo>
                    <a:lnTo>
                      <a:pt x="8188" y="3618"/>
                    </a:lnTo>
                    <a:lnTo>
                      <a:pt x="8444" y="4292"/>
                    </a:lnTo>
                    <a:lnTo>
                      <a:pt x="8560" y="5048"/>
                    </a:lnTo>
                    <a:lnTo>
                      <a:pt x="8572" y="5455"/>
                    </a:lnTo>
                    <a:lnTo>
                      <a:pt x="8560" y="5862"/>
                    </a:lnTo>
                    <a:lnTo>
                      <a:pt x="8444" y="6618"/>
                    </a:lnTo>
                    <a:lnTo>
                      <a:pt x="8188" y="7281"/>
                    </a:lnTo>
                    <a:lnTo>
                      <a:pt x="7816" y="7874"/>
                    </a:lnTo>
                    <a:lnTo>
                      <a:pt x="7583" y="8130"/>
                    </a:lnTo>
                    <a:lnTo>
                      <a:pt x="7339" y="8375"/>
                    </a:lnTo>
                    <a:lnTo>
                      <a:pt x="6793" y="8758"/>
                    </a:lnTo>
                    <a:lnTo>
                      <a:pt x="6211" y="9014"/>
                    </a:lnTo>
                    <a:lnTo>
                      <a:pt x="5583" y="9142"/>
                    </a:lnTo>
                    <a:lnTo>
                      <a:pt x="5246" y="9154"/>
                    </a:lnTo>
                    <a:lnTo>
                      <a:pt x="4908" y="9142"/>
                    </a:lnTo>
                    <a:lnTo>
                      <a:pt x="4280" y="9003"/>
                    </a:lnTo>
                    <a:lnTo>
                      <a:pt x="3699" y="8747"/>
                    </a:lnTo>
                    <a:lnTo>
                      <a:pt x="3152" y="8375"/>
                    </a:lnTo>
                    <a:lnTo>
                      <a:pt x="2908" y="8130"/>
                    </a:lnTo>
                    <a:lnTo>
                      <a:pt x="2675" y="7863"/>
                    </a:lnTo>
                    <a:lnTo>
                      <a:pt x="2303" y="7281"/>
                    </a:lnTo>
                    <a:lnTo>
                      <a:pt x="2047" y="6607"/>
                    </a:lnTo>
                    <a:lnTo>
                      <a:pt x="1931" y="5862"/>
                    </a:lnTo>
                    <a:lnTo>
                      <a:pt x="1919" y="5455"/>
                    </a:lnTo>
                    <a:lnTo>
                      <a:pt x="1931" y="5048"/>
                    </a:lnTo>
                    <a:lnTo>
                      <a:pt x="2047" y="4292"/>
                    </a:lnTo>
                    <a:lnTo>
                      <a:pt x="2303" y="3629"/>
                    </a:lnTo>
                    <a:lnTo>
                      <a:pt x="2675" y="3036"/>
                    </a:lnTo>
                    <a:lnTo>
                      <a:pt x="2908" y="2780"/>
                    </a:lnTo>
                    <a:lnTo>
                      <a:pt x="3152" y="2536"/>
                    </a:lnTo>
                    <a:lnTo>
                      <a:pt x="3699" y="2152"/>
                    </a:lnTo>
                    <a:lnTo>
                      <a:pt x="4280" y="1896"/>
                    </a:lnTo>
                    <a:lnTo>
                      <a:pt x="4908" y="1768"/>
                    </a:lnTo>
                    <a:close/>
                    <a:moveTo>
                      <a:pt x="5257" y="0"/>
                    </a:moveTo>
                    <a:lnTo>
                      <a:pt x="4699" y="24"/>
                    </a:lnTo>
                    <a:lnTo>
                      <a:pt x="3652" y="210"/>
                    </a:lnTo>
                    <a:lnTo>
                      <a:pt x="2698" y="605"/>
                    </a:lnTo>
                    <a:lnTo>
                      <a:pt x="1861" y="1187"/>
                    </a:lnTo>
                    <a:lnTo>
                      <a:pt x="1477" y="1559"/>
                    </a:lnTo>
                    <a:lnTo>
                      <a:pt x="1128" y="1954"/>
                    </a:lnTo>
                    <a:lnTo>
                      <a:pt x="570" y="2827"/>
                    </a:lnTo>
                    <a:lnTo>
                      <a:pt x="198" y="3804"/>
                    </a:lnTo>
                    <a:lnTo>
                      <a:pt x="12" y="4874"/>
                    </a:lnTo>
                    <a:lnTo>
                      <a:pt x="0" y="5455"/>
                    </a:lnTo>
                    <a:lnTo>
                      <a:pt x="12" y="6025"/>
                    </a:lnTo>
                    <a:lnTo>
                      <a:pt x="198" y="7107"/>
                    </a:lnTo>
                    <a:lnTo>
                      <a:pt x="570" y="8084"/>
                    </a:lnTo>
                    <a:lnTo>
                      <a:pt x="1128" y="8956"/>
                    </a:lnTo>
                    <a:lnTo>
                      <a:pt x="1477" y="9352"/>
                    </a:lnTo>
                    <a:lnTo>
                      <a:pt x="1861" y="9724"/>
                    </a:lnTo>
                    <a:lnTo>
                      <a:pt x="2698" y="10305"/>
                    </a:lnTo>
                    <a:lnTo>
                      <a:pt x="3652" y="10701"/>
                    </a:lnTo>
                    <a:lnTo>
                      <a:pt x="4699" y="10887"/>
                    </a:lnTo>
                    <a:lnTo>
                      <a:pt x="5257" y="10910"/>
                    </a:lnTo>
                    <a:lnTo>
                      <a:pt x="5827" y="10887"/>
                    </a:lnTo>
                    <a:lnTo>
                      <a:pt x="6874" y="10701"/>
                    </a:lnTo>
                    <a:lnTo>
                      <a:pt x="7816" y="10305"/>
                    </a:lnTo>
                    <a:lnTo>
                      <a:pt x="8665" y="9724"/>
                    </a:lnTo>
                    <a:lnTo>
                      <a:pt x="9037" y="9352"/>
                    </a:lnTo>
                    <a:lnTo>
                      <a:pt x="9398" y="8956"/>
                    </a:lnTo>
                    <a:lnTo>
                      <a:pt x="9956" y="8072"/>
                    </a:lnTo>
                    <a:lnTo>
                      <a:pt x="10317" y="7095"/>
                    </a:lnTo>
                    <a:lnTo>
                      <a:pt x="10503" y="6025"/>
                    </a:lnTo>
                    <a:lnTo>
                      <a:pt x="10526" y="5455"/>
                    </a:lnTo>
                    <a:lnTo>
                      <a:pt x="10503" y="4885"/>
                    </a:lnTo>
                    <a:lnTo>
                      <a:pt x="10317" y="3804"/>
                    </a:lnTo>
                    <a:lnTo>
                      <a:pt x="9956" y="2827"/>
                    </a:lnTo>
                    <a:lnTo>
                      <a:pt x="9398" y="1954"/>
                    </a:lnTo>
                    <a:lnTo>
                      <a:pt x="9037" y="1559"/>
                    </a:lnTo>
                    <a:lnTo>
                      <a:pt x="8665" y="1187"/>
                    </a:lnTo>
                    <a:lnTo>
                      <a:pt x="7816" y="605"/>
                    </a:lnTo>
                    <a:lnTo>
                      <a:pt x="6874" y="210"/>
                    </a:lnTo>
                    <a:lnTo>
                      <a:pt x="5827" y="24"/>
                    </a:lnTo>
                    <a:lnTo>
                      <a:pt x="5257"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19" name="Google Shape;1019;p151"/>
              <p:cNvSpPr/>
              <p:nvPr/>
            </p:nvSpPr>
            <p:spPr>
              <a:xfrm>
                <a:off x="4234225" y="3300475"/>
                <a:ext cx="226250" cy="263475"/>
              </a:xfrm>
              <a:custGeom>
                <a:avLst/>
                <a:gdLst/>
                <a:ahLst/>
                <a:cxnLst/>
                <a:rect l="l" t="t" r="r" b="b"/>
                <a:pathLst>
                  <a:path w="9050" h="10539" extrusionOk="0">
                    <a:moveTo>
                      <a:pt x="1" y="1"/>
                    </a:moveTo>
                    <a:lnTo>
                      <a:pt x="1" y="6258"/>
                    </a:lnTo>
                    <a:lnTo>
                      <a:pt x="1" y="6735"/>
                    </a:lnTo>
                    <a:lnTo>
                      <a:pt x="129" y="7619"/>
                    </a:lnTo>
                    <a:lnTo>
                      <a:pt x="373" y="8398"/>
                    </a:lnTo>
                    <a:lnTo>
                      <a:pt x="745" y="9073"/>
                    </a:lnTo>
                    <a:lnTo>
                      <a:pt x="989" y="9375"/>
                    </a:lnTo>
                    <a:lnTo>
                      <a:pt x="1233" y="9654"/>
                    </a:lnTo>
                    <a:lnTo>
                      <a:pt x="1850" y="10096"/>
                    </a:lnTo>
                    <a:lnTo>
                      <a:pt x="2571" y="10387"/>
                    </a:lnTo>
                    <a:lnTo>
                      <a:pt x="3420" y="10527"/>
                    </a:lnTo>
                    <a:lnTo>
                      <a:pt x="3897" y="10538"/>
                    </a:lnTo>
                    <a:lnTo>
                      <a:pt x="4141" y="10538"/>
                    </a:lnTo>
                    <a:lnTo>
                      <a:pt x="4630" y="10468"/>
                    </a:lnTo>
                    <a:lnTo>
                      <a:pt x="5107" y="10341"/>
                    </a:lnTo>
                    <a:lnTo>
                      <a:pt x="5572" y="10154"/>
                    </a:lnTo>
                    <a:lnTo>
                      <a:pt x="5793" y="10026"/>
                    </a:lnTo>
                    <a:lnTo>
                      <a:pt x="6014" y="9910"/>
                    </a:lnTo>
                    <a:lnTo>
                      <a:pt x="6409" y="9631"/>
                    </a:lnTo>
                    <a:lnTo>
                      <a:pt x="6747" y="9317"/>
                    </a:lnTo>
                    <a:lnTo>
                      <a:pt x="7014" y="8980"/>
                    </a:lnTo>
                    <a:lnTo>
                      <a:pt x="7130" y="8794"/>
                    </a:lnTo>
                    <a:lnTo>
                      <a:pt x="7223" y="8794"/>
                    </a:lnTo>
                    <a:lnTo>
                      <a:pt x="7223" y="10224"/>
                    </a:lnTo>
                    <a:lnTo>
                      <a:pt x="9050" y="10224"/>
                    </a:lnTo>
                    <a:lnTo>
                      <a:pt x="9050" y="1"/>
                    </a:lnTo>
                    <a:lnTo>
                      <a:pt x="7130" y="1"/>
                    </a:lnTo>
                    <a:lnTo>
                      <a:pt x="7130" y="5642"/>
                    </a:lnTo>
                    <a:lnTo>
                      <a:pt x="7130" y="5944"/>
                    </a:lnTo>
                    <a:lnTo>
                      <a:pt x="7026" y="6537"/>
                    </a:lnTo>
                    <a:lnTo>
                      <a:pt x="6840" y="7096"/>
                    </a:lnTo>
                    <a:lnTo>
                      <a:pt x="6560" y="7607"/>
                    </a:lnTo>
                    <a:lnTo>
                      <a:pt x="6374" y="7852"/>
                    </a:lnTo>
                    <a:lnTo>
                      <a:pt x="6188" y="8084"/>
                    </a:lnTo>
                    <a:lnTo>
                      <a:pt x="5758" y="8445"/>
                    </a:lnTo>
                    <a:lnTo>
                      <a:pt x="5281" y="8677"/>
                    </a:lnTo>
                    <a:lnTo>
                      <a:pt x="4734" y="8805"/>
                    </a:lnTo>
                    <a:lnTo>
                      <a:pt x="4444" y="8817"/>
                    </a:lnTo>
                    <a:lnTo>
                      <a:pt x="4130" y="8805"/>
                    </a:lnTo>
                    <a:lnTo>
                      <a:pt x="3583" y="8712"/>
                    </a:lnTo>
                    <a:lnTo>
                      <a:pt x="3106" y="8538"/>
                    </a:lnTo>
                    <a:lnTo>
                      <a:pt x="2711" y="8270"/>
                    </a:lnTo>
                    <a:lnTo>
                      <a:pt x="2397" y="7910"/>
                    </a:lnTo>
                    <a:lnTo>
                      <a:pt x="2152" y="7456"/>
                    </a:lnTo>
                    <a:lnTo>
                      <a:pt x="2001" y="6921"/>
                    </a:lnTo>
                    <a:lnTo>
                      <a:pt x="1920" y="6293"/>
                    </a:lnTo>
                    <a:lnTo>
                      <a:pt x="1920" y="5944"/>
                    </a:lnTo>
                    <a:lnTo>
                      <a:pt x="1920"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0" name="Google Shape;1020;p151"/>
              <p:cNvSpPr/>
              <p:nvPr/>
            </p:nvSpPr>
            <p:spPr>
              <a:xfrm>
                <a:off x="4502025" y="3182125"/>
                <a:ext cx="256200" cy="382400"/>
              </a:xfrm>
              <a:custGeom>
                <a:avLst/>
                <a:gdLst/>
                <a:ahLst/>
                <a:cxnLst/>
                <a:rect l="l" t="t" r="r" b="b"/>
                <a:pathLst>
                  <a:path w="10248" h="15296" extrusionOk="0">
                    <a:moveTo>
                      <a:pt x="5153" y="6142"/>
                    </a:moveTo>
                    <a:lnTo>
                      <a:pt x="5502" y="6154"/>
                    </a:lnTo>
                    <a:lnTo>
                      <a:pt x="6130" y="6282"/>
                    </a:lnTo>
                    <a:lnTo>
                      <a:pt x="6700" y="6526"/>
                    </a:lnTo>
                    <a:lnTo>
                      <a:pt x="7224" y="6910"/>
                    </a:lnTo>
                    <a:lnTo>
                      <a:pt x="7468" y="7154"/>
                    </a:lnTo>
                    <a:lnTo>
                      <a:pt x="7700" y="7410"/>
                    </a:lnTo>
                    <a:lnTo>
                      <a:pt x="8049" y="7991"/>
                    </a:lnTo>
                    <a:lnTo>
                      <a:pt x="8282" y="8666"/>
                    </a:lnTo>
                    <a:lnTo>
                      <a:pt x="8410" y="9422"/>
                    </a:lnTo>
                    <a:lnTo>
                      <a:pt x="8422" y="9841"/>
                    </a:lnTo>
                    <a:lnTo>
                      <a:pt x="8410" y="10248"/>
                    </a:lnTo>
                    <a:lnTo>
                      <a:pt x="8294" y="11004"/>
                    </a:lnTo>
                    <a:lnTo>
                      <a:pt x="8061" y="11678"/>
                    </a:lnTo>
                    <a:lnTo>
                      <a:pt x="7700" y="12271"/>
                    </a:lnTo>
                    <a:lnTo>
                      <a:pt x="7468" y="12527"/>
                    </a:lnTo>
                    <a:lnTo>
                      <a:pt x="7224" y="12772"/>
                    </a:lnTo>
                    <a:lnTo>
                      <a:pt x="6700" y="13144"/>
                    </a:lnTo>
                    <a:lnTo>
                      <a:pt x="6119" y="13400"/>
                    </a:lnTo>
                    <a:lnTo>
                      <a:pt x="5491" y="13516"/>
                    </a:lnTo>
                    <a:lnTo>
                      <a:pt x="5153" y="13528"/>
                    </a:lnTo>
                    <a:lnTo>
                      <a:pt x="4828" y="13516"/>
                    </a:lnTo>
                    <a:lnTo>
                      <a:pt x="4211" y="13400"/>
                    </a:lnTo>
                    <a:lnTo>
                      <a:pt x="3630" y="13144"/>
                    </a:lnTo>
                    <a:lnTo>
                      <a:pt x="3106" y="12760"/>
                    </a:lnTo>
                    <a:lnTo>
                      <a:pt x="2862" y="12516"/>
                    </a:lnTo>
                    <a:lnTo>
                      <a:pt x="2629" y="12260"/>
                    </a:lnTo>
                    <a:lnTo>
                      <a:pt x="2269" y="11667"/>
                    </a:lnTo>
                    <a:lnTo>
                      <a:pt x="2036" y="11004"/>
                    </a:lnTo>
                    <a:lnTo>
                      <a:pt x="1908" y="10248"/>
                    </a:lnTo>
                    <a:lnTo>
                      <a:pt x="1908" y="9841"/>
                    </a:lnTo>
                    <a:lnTo>
                      <a:pt x="1908" y="9434"/>
                    </a:lnTo>
                    <a:lnTo>
                      <a:pt x="2036" y="8678"/>
                    </a:lnTo>
                    <a:lnTo>
                      <a:pt x="2269" y="8003"/>
                    </a:lnTo>
                    <a:lnTo>
                      <a:pt x="2629" y="7421"/>
                    </a:lnTo>
                    <a:lnTo>
                      <a:pt x="2862" y="7166"/>
                    </a:lnTo>
                    <a:lnTo>
                      <a:pt x="3106" y="6921"/>
                    </a:lnTo>
                    <a:lnTo>
                      <a:pt x="3630" y="6537"/>
                    </a:lnTo>
                    <a:lnTo>
                      <a:pt x="4211" y="6282"/>
                    </a:lnTo>
                    <a:lnTo>
                      <a:pt x="4828" y="6154"/>
                    </a:lnTo>
                    <a:lnTo>
                      <a:pt x="5153" y="6142"/>
                    </a:lnTo>
                    <a:close/>
                    <a:moveTo>
                      <a:pt x="8329" y="1"/>
                    </a:moveTo>
                    <a:lnTo>
                      <a:pt x="8329" y="4711"/>
                    </a:lnTo>
                    <a:lnTo>
                      <a:pt x="8422" y="6130"/>
                    </a:lnTo>
                    <a:lnTo>
                      <a:pt x="8329" y="6130"/>
                    </a:lnTo>
                    <a:lnTo>
                      <a:pt x="8212" y="5944"/>
                    </a:lnTo>
                    <a:lnTo>
                      <a:pt x="7921" y="5607"/>
                    </a:lnTo>
                    <a:lnTo>
                      <a:pt x="7584" y="5293"/>
                    </a:lnTo>
                    <a:lnTo>
                      <a:pt x="7177" y="5014"/>
                    </a:lnTo>
                    <a:lnTo>
                      <a:pt x="6944" y="4886"/>
                    </a:lnTo>
                    <a:lnTo>
                      <a:pt x="6712" y="4758"/>
                    </a:lnTo>
                    <a:lnTo>
                      <a:pt x="6223" y="4572"/>
                    </a:lnTo>
                    <a:lnTo>
                      <a:pt x="5700" y="4456"/>
                    </a:lnTo>
                    <a:lnTo>
                      <a:pt x="5142" y="4386"/>
                    </a:lnTo>
                    <a:lnTo>
                      <a:pt x="4851" y="4386"/>
                    </a:lnTo>
                    <a:lnTo>
                      <a:pt x="4362" y="4397"/>
                    </a:lnTo>
                    <a:lnTo>
                      <a:pt x="3444" y="4595"/>
                    </a:lnTo>
                    <a:lnTo>
                      <a:pt x="2583" y="4991"/>
                    </a:lnTo>
                    <a:lnTo>
                      <a:pt x="1804" y="5584"/>
                    </a:lnTo>
                    <a:lnTo>
                      <a:pt x="1443" y="5956"/>
                    </a:lnTo>
                    <a:lnTo>
                      <a:pt x="1094" y="6351"/>
                    </a:lnTo>
                    <a:lnTo>
                      <a:pt x="547" y="7235"/>
                    </a:lnTo>
                    <a:lnTo>
                      <a:pt x="198" y="8201"/>
                    </a:lnTo>
                    <a:lnTo>
                      <a:pt x="12" y="9271"/>
                    </a:lnTo>
                    <a:lnTo>
                      <a:pt x="1" y="9841"/>
                    </a:lnTo>
                    <a:lnTo>
                      <a:pt x="12" y="10411"/>
                    </a:lnTo>
                    <a:lnTo>
                      <a:pt x="198" y="11469"/>
                    </a:lnTo>
                    <a:lnTo>
                      <a:pt x="547" y="12446"/>
                    </a:lnTo>
                    <a:lnTo>
                      <a:pt x="1094" y="13318"/>
                    </a:lnTo>
                    <a:lnTo>
                      <a:pt x="1443" y="13725"/>
                    </a:lnTo>
                    <a:lnTo>
                      <a:pt x="1804" y="14098"/>
                    </a:lnTo>
                    <a:lnTo>
                      <a:pt x="2583" y="14679"/>
                    </a:lnTo>
                    <a:lnTo>
                      <a:pt x="3444" y="15075"/>
                    </a:lnTo>
                    <a:lnTo>
                      <a:pt x="4362" y="15272"/>
                    </a:lnTo>
                    <a:lnTo>
                      <a:pt x="4851" y="15296"/>
                    </a:lnTo>
                    <a:lnTo>
                      <a:pt x="5142" y="15284"/>
                    </a:lnTo>
                    <a:lnTo>
                      <a:pt x="5688" y="15226"/>
                    </a:lnTo>
                    <a:lnTo>
                      <a:pt x="6212" y="15098"/>
                    </a:lnTo>
                    <a:lnTo>
                      <a:pt x="6712" y="14900"/>
                    </a:lnTo>
                    <a:lnTo>
                      <a:pt x="6944" y="14772"/>
                    </a:lnTo>
                    <a:lnTo>
                      <a:pt x="7177" y="14633"/>
                    </a:lnTo>
                    <a:lnTo>
                      <a:pt x="7573" y="14353"/>
                    </a:lnTo>
                    <a:lnTo>
                      <a:pt x="7921" y="14039"/>
                    </a:lnTo>
                    <a:lnTo>
                      <a:pt x="8212" y="13702"/>
                    </a:lnTo>
                    <a:lnTo>
                      <a:pt x="8329" y="13516"/>
                    </a:lnTo>
                    <a:lnTo>
                      <a:pt x="8422" y="13516"/>
                    </a:lnTo>
                    <a:lnTo>
                      <a:pt x="8422" y="14947"/>
                    </a:lnTo>
                    <a:lnTo>
                      <a:pt x="10248" y="14947"/>
                    </a:lnTo>
                    <a:lnTo>
                      <a:pt x="1024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1" name="Google Shape;1021;p151"/>
              <p:cNvSpPr/>
              <p:nvPr/>
            </p:nvSpPr>
            <p:spPr>
              <a:xfrm>
                <a:off x="4939950" y="3182425"/>
                <a:ext cx="243975" cy="373675"/>
              </a:xfrm>
              <a:custGeom>
                <a:avLst/>
                <a:gdLst/>
                <a:ahLst/>
                <a:cxnLst/>
                <a:rect l="l" t="t" r="r" b="b"/>
                <a:pathLst>
                  <a:path w="9759" h="14947" extrusionOk="0">
                    <a:moveTo>
                      <a:pt x="5432" y="1861"/>
                    </a:moveTo>
                    <a:lnTo>
                      <a:pt x="5967" y="1966"/>
                    </a:lnTo>
                    <a:lnTo>
                      <a:pt x="6455" y="2175"/>
                    </a:lnTo>
                    <a:lnTo>
                      <a:pt x="6874" y="2478"/>
                    </a:lnTo>
                    <a:lnTo>
                      <a:pt x="7060" y="2676"/>
                    </a:lnTo>
                    <a:lnTo>
                      <a:pt x="7234" y="2873"/>
                    </a:lnTo>
                    <a:lnTo>
                      <a:pt x="7514" y="3304"/>
                    </a:lnTo>
                    <a:lnTo>
                      <a:pt x="7688" y="3746"/>
                    </a:lnTo>
                    <a:lnTo>
                      <a:pt x="7781" y="4223"/>
                    </a:lnTo>
                    <a:lnTo>
                      <a:pt x="7793" y="4467"/>
                    </a:lnTo>
                    <a:lnTo>
                      <a:pt x="7781" y="4699"/>
                    </a:lnTo>
                    <a:lnTo>
                      <a:pt x="7688" y="5176"/>
                    </a:lnTo>
                    <a:lnTo>
                      <a:pt x="7514" y="5618"/>
                    </a:lnTo>
                    <a:lnTo>
                      <a:pt x="7234" y="6049"/>
                    </a:lnTo>
                    <a:lnTo>
                      <a:pt x="7060" y="6246"/>
                    </a:lnTo>
                    <a:lnTo>
                      <a:pt x="6886" y="6444"/>
                    </a:lnTo>
                    <a:lnTo>
                      <a:pt x="6455" y="6746"/>
                    </a:lnTo>
                    <a:lnTo>
                      <a:pt x="5967" y="6956"/>
                    </a:lnTo>
                    <a:lnTo>
                      <a:pt x="5432" y="7060"/>
                    </a:lnTo>
                    <a:lnTo>
                      <a:pt x="1919" y="7060"/>
                    </a:lnTo>
                    <a:lnTo>
                      <a:pt x="1919" y="1861"/>
                    </a:lnTo>
                    <a:close/>
                    <a:moveTo>
                      <a:pt x="0" y="1"/>
                    </a:moveTo>
                    <a:lnTo>
                      <a:pt x="0" y="14946"/>
                    </a:lnTo>
                    <a:lnTo>
                      <a:pt x="1919" y="14946"/>
                    </a:lnTo>
                    <a:lnTo>
                      <a:pt x="1919" y="8898"/>
                    </a:lnTo>
                    <a:lnTo>
                      <a:pt x="5094" y="8898"/>
                    </a:lnTo>
                    <a:lnTo>
                      <a:pt x="5560" y="8887"/>
                    </a:lnTo>
                    <a:lnTo>
                      <a:pt x="6444" y="8724"/>
                    </a:lnTo>
                    <a:lnTo>
                      <a:pt x="7258" y="8410"/>
                    </a:lnTo>
                    <a:lnTo>
                      <a:pt x="8025" y="7933"/>
                    </a:lnTo>
                    <a:lnTo>
                      <a:pt x="8374" y="7630"/>
                    </a:lnTo>
                    <a:lnTo>
                      <a:pt x="8700" y="7305"/>
                    </a:lnTo>
                    <a:lnTo>
                      <a:pt x="9223" y="6595"/>
                    </a:lnTo>
                    <a:lnTo>
                      <a:pt x="9572" y="5793"/>
                    </a:lnTo>
                    <a:lnTo>
                      <a:pt x="9747" y="4920"/>
                    </a:lnTo>
                    <a:lnTo>
                      <a:pt x="9758" y="4444"/>
                    </a:lnTo>
                    <a:lnTo>
                      <a:pt x="9747" y="3978"/>
                    </a:lnTo>
                    <a:lnTo>
                      <a:pt x="9572" y="3094"/>
                    </a:lnTo>
                    <a:lnTo>
                      <a:pt x="9223" y="2303"/>
                    </a:lnTo>
                    <a:lnTo>
                      <a:pt x="8712" y="1582"/>
                    </a:lnTo>
                    <a:lnTo>
                      <a:pt x="8374" y="1268"/>
                    </a:lnTo>
                    <a:lnTo>
                      <a:pt x="8025" y="954"/>
                    </a:lnTo>
                    <a:lnTo>
                      <a:pt x="7258" y="489"/>
                    </a:lnTo>
                    <a:lnTo>
                      <a:pt x="6444" y="163"/>
                    </a:lnTo>
                    <a:lnTo>
                      <a:pt x="5560" y="12"/>
                    </a:lnTo>
                    <a:lnTo>
                      <a:pt x="5094"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2" name="Google Shape;1022;p151"/>
              <p:cNvSpPr/>
              <p:nvPr/>
            </p:nvSpPr>
            <p:spPr>
              <a:xfrm>
                <a:off x="5228675" y="3182425"/>
                <a:ext cx="48000" cy="373675"/>
              </a:xfrm>
              <a:custGeom>
                <a:avLst/>
                <a:gdLst/>
                <a:ahLst/>
                <a:cxnLst/>
                <a:rect l="l" t="t" r="r" b="b"/>
                <a:pathLst>
                  <a:path w="1920" h="14947" extrusionOk="0">
                    <a:moveTo>
                      <a:pt x="1" y="1"/>
                    </a:moveTo>
                    <a:lnTo>
                      <a:pt x="1" y="14946"/>
                    </a:lnTo>
                    <a:lnTo>
                      <a:pt x="1920" y="14946"/>
                    </a:lnTo>
                    <a:lnTo>
                      <a:pt x="1920"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3" name="Google Shape;1023;p151"/>
              <p:cNvSpPr/>
              <p:nvPr/>
            </p:nvSpPr>
            <p:spPr>
              <a:xfrm>
                <a:off x="5317950" y="3291750"/>
                <a:ext cx="227125" cy="272775"/>
              </a:xfrm>
              <a:custGeom>
                <a:avLst/>
                <a:gdLst/>
                <a:ahLst/>
                <a:cxnLst/>
                <a:rect l="l" t="t" r="r" b="b"/>
                <a:pathLst>
                  <a:path w="9085" h="10911" extrusionOk="0">
                    <a:moveTo>
                      <a:pt x="5211" y="5502"/>
                    </a:moveTo>
                    <a:lnTo>
                      <a:pt x="5932" y="5584"/>
                    </a:lnTo>
                    <a:lnTo>
                      <a:pt x="6537" y="5746"/>
                    </a:lnTo>
                    <a:lnTo>
                      <a:pt x="7049" y="6002"/>
                    </a:lnTo>
                    <a:lnTo>
                      <a:pt x="7258" y="6165"/>
                    </a:lnTo>
                    <a:lnTo>
                      <a:pt x="7246" y="6468"/>
                    </a:lnTo>
                    <a:lnTo>
                      <a:pt x="7118" y="7026"/>
                    </a:lnTo>
                    <a:lnTo>
                      <a:pt x="6874" y="7549"/>
                    </a:lnTo>
                    <a:lnTo>
                      <a:pt x="6514" y="8038"/>
                    </a:lnTo>
                    <a:lnTo>
                      <a:pt x="6281" y="8259"/>
                    </a:lnTo>
                    <a:lnTo>
                      <a:pt x="6037" y="8468"/>
                    </a:lnTo>
                    <a:lnTo>
                      <a:pt x="5525" y="8805"/>
                    </a:lnTo>
                    <a:lnTo>
                      <a:pt x="4978" y="9026"/>
                    </a:lnTo>
                    <a:lnTo>
                      <a:pt x="4408" y="9131"/>
                    </a:lnTo>
                    <a:lnTo>
                      <a:pt x="4118" y="9143"/>
                    </a:lnTo>
                    <a:lnTo>
                      <a:pt x="3908" y="9143"/>
                    </a:lnTo>
                    <a:lnTo>
                      <a:pt x="3513" y="9084"/>
                    </a:lnTo>
                    <a:lnTo>
                      <a:pt x="3141" y="8980"/>
                    </a:lnTo>
                    <a:lnTo>
                      <a:pt x="2792" y="8829"/>
                    </a:lnTo>
                    <a:lnTo>
                      <a:pt x="2629" y="8724"/>
                    </a:lnTo>
                    <a:lnTo>
                      <a:pt x="2478" y="8608"/>
                    </a:lnTo>
                    <a:lnTo>
                      <a:pt x="2245" y="8352"/>
                    </a:lnTo>
                    <a:lnTo>
                      <a:pt x="2082" y="8049"/>
                    </a:lnTo>
                    <a:lnTo>
                      <a:pt x="2001" y="7712"/>
                    </a:lnTo>
                    <a:lnTo>
                      <a:pt x="1989" y="7538"/>
                    </a:lnTo>
                    <a:lnTo>
                      <a:pt x="2001" y="7328"/>
                    </a:lnTo>
                    <a:lnTo>
                      <a:pt x="2082" y="6944"/>
                    </a:lnTo>
                    <a:lnTo>
                      <a:pt x="2268" y="6595"/>
                    </a:lnTo>
                    <a:lnTo>
                      <a:pt x="2536" y="6258"/>
                    </a:lnTo>
                    <a:lnTo>
                      <a:pt x="2710" y="6107"/>
                    </a:lnTo>
                    <a:lnTo>
                      <a:pt x="2896" y="5956"/>
                    </a:lnTo>
                    <a:lnTo>
                      <a:pt x="3338" y="5735"/>
                    </a:lnTo>
                    <a:lnTo>
                      <a:pt x="3862" y="5584"/>
                    </a:lnTo>
                    <a:lnTo>
                      <a:pt x="4467" y="5502"/>
                    </a:lnTo>
                    <a:close/>
                    <a:moveTo>
                      <a:pt x="4536" y="1"/>
                    </a:moveTo>
                    <a:lnTo>
                      <a:pt x="4118" y="12"/>
                    </a:lnTo>
                    <a:lnTo>
                      <a:pt x="3350" y="105"/>
                    </a:lnTo>
                    <a:lnTo>
                      <a:pt x="2664" y="303"/>
                    </a:lnTo>
                    <a:lnTo>
                      <a:pt x="2059" y="594"/>
                    </a:lnTo>
                    <a:lnTo>
                      <a:pt x="1791" y="792"/>
                    </a:lnTo>
                    <a:lnTo>
                      <a:pt x="1536" y="978"/>
                    </a:lnTo>
                    <a:lnTo>
                      <a:pt x="1094" y="1396"/>
                    </a:lnTo>
                    <a:lnTo>
                      <a:pt x="745" y="1815"/>
                    </a:lnTo>
                    <a:lnTo>
                      <a:pt x="489" y="2257"/>
                    </a:lnTo>
                    <a:lnTo>
                      <a:pt x="396" y="2490"/>
                    </a:lnTo>
                    <a:lnTo>
                      <a:pt x="2152" y="3246"/>
                    </a:lnTo>
                    <a:lnTo>
                      <a:pt x="2222" y="3071"/>
                    </a:lnTo>
                    <a:lnTo>
                      <a:pt x="2408" y="2757"/>
                    </a:lnTo>
                    <a:lnTo>
                      <a:pt x="2629" y="2490"/>
                    </a:lnTo>
                    <a:lnTo>
                      <a:pt x="2920" y="2257"/>
                    </a:lnTo>
                    <a:lnTo>
                      <a:pt x="3082" y="2152"/>
                    </a:lnTo>
                    <a:lnTo>
                      <a:pt x="3431" y="1978"/>
                    </a:lnTo>
                    <a:lnTo>
                      <a:pt x="4187" y="1780"/>
                    </a:lnTo>
                    <a:lnTo>
                      <a:pt x="4595" y="1757"/>
                    </a:lnTo>
                    <a:lnTo>
                      <a:pt x="4874" y="1769"/>
                    </a:lnTo>
                    <a:lnTo>
                      <a:pt x="5397" y="1850"/>
                    </a:lnTo>
                    <a:lnTo>
                      <a:pt x="5874" y="2025"/>
                    </a:lnTo>
                    <a:lnTo>
                      <a:pt x="6304" y="2280"/>
                    </a:lnTo>
                    <a:lnTo>
                      <a:pt x="6502" y="2443"/>
                    </a:lnTo>
                    <a:lnTo>
                      <a:pt x="6676" y="2618"/>
                    </a:lnTo>
                    <a:lnTo>
                      <a:pt x="6967" y="3013"/>
                    </a:lnTo>
                    <a:lnTo>
                      <a:pt x="7165" y="3455"/>
                    </a:lnTo>
                    <a:lnTo>
                      <a:pt x="7258" y="3967"/>
                    </a:lnTo>
                    <a:lnTo>
                      <a:pt x="7270" y="4246"/>
                    </a:lnTo>
                    <a:lnTo>
                      <a:pt x="7270" y="4537"/>
                    </a:lnTo>
                    <a:lnTo>
                      <a:pt x="6991" y="4386"/>
                    </a:lnTo>
                    <a:lnTo>
                      <a:pt x="6374" y="4153"/>
                    </a:lnTo>
                    <a:lnTo>
                      <a:pt x="5676" y="3990"/>
                    </a:lnTo>
                    <a:lnTo>
                      <a:pt x="4909" y="3920"/>
                    </a:lnTo>
                    <a:lnTo>
                      <a:pt x="4490" y="3909"/>
                    </a:lnTo>
                    <a:lnTo>
                      <a:pt x="4025" y="3920"/>
                    </a:lnTo>
                    <a:lnTo>
                      <a:pt x="3152" y="4037"/>
                    </a:lnTo>
                    <a:lnTo>
                      <a:pt x="2350" y="4269"/>
                    </a:lnTo>
                    <a:lnTo>
                      <a:pt x="1617" y="4630"/>
                    </a:lnTo>
                    <a:lnTo>
                      <a:pt x="1291" y="4862"/>
                    </a:lnTo>
                    <a:lnTo>
                      <a:pt x="989" y="5095"/>
                    </a:lnTo>
                    <a:lnTo>
                      <a:pt x="500" y="5665"/>
                    </a:lnTo>
                    <a:lnTo>
                      <a:pt x="175" y="6316"/>
                    </a:lnTo>
                    <a:lnTo>
                      <a:pt x="12" y="7061"/>
                    </a:lnTo>
                    <a:lnTo>
                      <a:pt x="0" y="7479"/>
                    </a:lnTo>
                    <a:lnTo>
                      <a:pt x="12" y="7852"/>
                    </a:lnTo>
                    <a:lnTo>
                      <a:pt x="151" y="8549"/>
                    </a:lnTo>
                    <a:lnTo>
                      <a:pt x="419" y="9178"/>
                    </a:lnTo>
                    <a:lnTo>
                      <a:pt x="826" y="9724"/>
                    </a:lnTo>
                    <a:lnTo>
                      <a:pt x="1094" y="9957"/>
                    </a:lnTo>
                    <a:lnTo>
                      <a:pt x="1373" y="10189"/>
                    </a:lnTo>
                    <a:lnTo>
                      <a:pt x="1978" y="10538"/>
                    </a:lnTo>
                    <a:lnTo>
                      <a:pt x="2664" y="10771"/>
                    </a:lnTo>
                    <a:lnTo>
                      <a:pt x="3408" y="10899"/>
                    </a:lnTo>
                    <a:lnTo>
                      <a:pt x="3815" y="10911"/>
                    </a:lnTo>
                    <a:lnTo>
                      <a:pt x="4083" y="10899"/>
                    </a:lnTo>
                    <a:lnTo>
                      <a:pt x="4595" y="10841"/>
                    </a:lnTo>
                    <a:lnTo>
                      <a:pt x="5083" y="10736"/>
                    </a:lnTo>
                    <a:lnTo>
                      <a:pt x="5537" y="10573"/>
                    </a:lnTo>
                    <a:lnTo>
                      <a:pt x="5955" y="10352"/>
                    </a:lnTo>
                    <a:lnTo>
                      <a:pt x="6339" y="10073"/>
                    </a:lnTo>
                    <a:lnTo>
                      <a:pt x="6700" y="9736"/>
                    </a:lnTo>
                    <a:lnTo>
                      <a:pt x="7025" y="9352"/>
                    </a:lnTo>
                    <a:lnTo>
                      <a:pt x="7165" y="9131"/>
                    </a:lnTo>
                    <a:lnTo>
                      <a:pt x="7258" y="9131"/>
                    </a:lnTo>
                    <a:lnTo>
                      <a:pt x="7258" y="10562"/>
                    </a:lnTo>
                    <a:lnTo>
                      <a:pt x="9084" y="10562"/>
                    </a:lnTo>
                    <a:lnTo>
                      <a:pt x="9084" y="4374"/>
                    </a:lnTo>
                    <a:lnTo>
                      <a:pt x="9072" y="3874"/>
                    </a:lnTo>
                    <a:lnTo>
                      <a:pt x="8910" y="2943"/>
                    </a:lnTo>
                    <a:lnTo>
                      <a:pt x="8584" y="2141"/>
                    </a:lnTo>
                    <a:lnTo>
                      <a:pt x="8107" y="1443"/>
                    </a:lnTo>
                    <a:lnTo>
                      <a:pt x="7793" y="1152"/>
                    </a:lnTo>
                    <a:lnTo>
                      <a:pt x="7467" y="873"/>
                    </a:lnTo>
                    <a:lnTo>
                      <a:pt x="6735" y="443"/>
                    </a:lnTo>
                    <a:lnTo>
                      <a:pt x="5920" y="152"/>
                    </a:lnTo>
                    <a:lnTo>
                      <a:pt x="5025" y="12"/>
                    </a:lnTo>
                    <a:lnTo>
                      <a:pt x="4536"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4" name="Google Shape;1024;p151"/>
              <p:cNvSpPr/>
              <p:nvPr/>
            </p:nvSpPr>
            <p:spPr>
              <a:xfrm>
                <a:off x="5577600" y="3222250"/>
                <a:ext cx="165775" cy="338200"/>
              </a:xfrm>
              <a:custGeom>
                <a:avLst/>
                <a:gdLst/>
                <a:ahLst/>
                <a:cxnLst/>
                <a:rect l="l" t="t" r="r" b="b"/>
                <a:pathLst>
                  <a:path w="6631" h="13528" extrusionOk="0">
                    <a:moveTo>
                      <a:pt x="1780" y="1"/>
                    </a:moveTo>
                    <a:lnTo>
                      <a:pt x="1780" y="3130"/>
                    </a:lnTo>
                    <a:lnTo>
                      <a:pt x="1" y="3130"/>
                    </a:lnTo>
                    <a:lnTo>
                      <a:pt x="1" y="4874"/>
                    </a:lnTo>
                    <a:lnTo>
                      <a:pt x="1780" y="4874"/>
                    </a:lnTo>
                    <a:lnTo>
                      <a:pt x="1780" y="10259"/>
                    </a:lnTo>
                    <a:lnTo>
                      <a:pt x="1792" y="10632"/>
                    </a:lnTo>
                    <a:lnTo>
                      <a:pt x="1897" y="11329"/>
                    </a:lnTo>
                    <a:lnTo>
                      <a:pt x="2106" y="11934"/>
                    </a:lnTo>
                    <a:lnTo>
                      <a:pt x="2420" y="12446"/>
                    </a:lnTo>
                    <a:lnTo>
                      <a:pt x="2629" y="12667"/>
                    </a:lnTo>
                    <a:lnTo>
                      <a:pt x="2850" y="12876"/>
                    </a:lnTo>
                    <a:lnTo>
                      <a:pt x="3362" y="13190"/>
                    </a:lnTo>
                    <a:lnTo>
                      <a:pt x="3979" y="13411"/>
                    </a:lnTo>
                    <a:lnTo>
                      <a:pt x="4688" y="13516"/>
                    </a:lnTo>
                    <a:lnTo>
                      <a:pt x="5083" y="13528"/>
                    </a:lnTo>
                    <a:lnTo>
                      <a:pt x="5525" y="13516"/>
                    </a:lnTo>
                    <a:lnTo>
                      <a:pt x="6305" y="13365"/>
                    </a:lnTo>
                    <a:lnTo>
                      <a:pt x="6630" y="13249"/>
                    </a:lnTo>
                    <a:lnTo>
                      <a:pt x="5956" y="11609"/>
                    </a:lnTo>
                    <a:lnTo>
                      <a:pt x="5770" y="11678"/>
                    </a:lnTo>
                    <a:lnTo>
                      <a:pt x="5339" y="11760"/>
                    </a:lnTo>
                    <a:lnTo>
                      <a:pt x="5083" y="11771"/>
                    </a:lnTo>
                    <a:lnTo>
                      <a:pt x="4921" y="11760"/>
                    </a:lnTo>
                    <a:lnTo>
                      <a:pt x="4618" y="11713"/>
                    </a:lnTo>
                    <a:lnTo>
                      <a:pt x="4351" y="11609"/>
                    </a:lnTo>
                    <a:lnTo>
                      <a:pt x="4141" y="11446"/>
                    </a:lnTo>
                    <a:lnTo>
                      <a:pt x="3967" y="11236"/>
                    </a:lnTo>
                    <a:lnTo>
                      <a:pt x="3839" y="10981"/>
                    </a:lnTo>
                    <a:lnTo>
                      <a:pt x="3723" y="10492"/>
                    </a:lnTo>
                    <a:lnTo>
                      <a:pt x="3699" y="10097"/>
                    </a:lnTo>
                    <a:lnTo>
                      <a:pt x="3699" y="4874"/>
                    </a:lnTo>
                    <a:lnTo>
                      <a:pt x="6200" y="4874"/>
                    </a:lnTo>
                    <a:lnTo>
                      <a:pt x="6200" y="3130"/>
                    </a:lnTo>
                    <a:lnTo>
                      <a:pt x="3699" y="3130"/>
                    </a:lnTo>
                    <a:lnTo>
                      <a:pt x="3699"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5" name="Google Shape;1025;p151"/>
              <p:cNvSpPr/>
              <p:nvPr/>
            </p:nvSpPr>
            <p:spPr>
              <a:xfrm>
                <a:off x="5767200" y="3180675"/>
                <a:ext cx="177400" cy="375425"/>
              </a:xfrm>
              <a:custGeom>
                <a:avLst/>
                <a:gdLst/>
                <a:ahLst/>
                <a:cxnLst/>
                <a:rect l="l" t="t" r="r" b="b"/>
                <a:pathLst>
                  <a:path w="7096" h="15017" extrusionOk="0">
                    <a:moveTo>
                      <a:pt x="5153" y="1"/>
                    </a:moveTo>
                    <a:lnTo>
                      <a:pt x="4420" y="117"/>
                    </a:lnTo>
                    <a:lnTo>
                      <a:pt x="3757" y="350"/>
                    </a:lnTo>
                    <a:lnTo>
                      <a:pt x="3175" y="710"/>
                    </a:lnTo>
                    <a:lnTo>
                      <a:pt x="2920" y="943"/>
                    </a:lnTo>
                    <a:lnTo>
                      <a:pt x="2687" y="1175"/>
                    </a:lnTo>
                    <a:lnTo>
                      <a:pt x="2303" y="1722"/>
                    </a:lnTo>
                    <a:lnTo>
                      <a:pt x="2059" y="2350"/>
                    </a:lnTo>
                    <a:lnTo>
                      <a:pt x="1931" y="3060"/>
                    </a:lnTo>
                    <a:lnTo>
                      <a:pt x="1919" y="3443"/>
                    </a:lnTo>
                    <a:lnTo>
                      <a:pt x="1919" y="4793"/>
                    </a:lnTo>
                    <a:lnTo>
                      <a:pt x="0" y="4793"/>
                    </a:lnTo>
                    <a:lnTo>
                      <a:pt x="0" y="6537"/>
                    </a:lnTo>
                    <a:lnTo>
                      <a:pt x="1919" y="6537"/>
                    </a:lnTo>
                    <a:lnTo>
                      <a:pt x="1919" y="15016"/>
                    </a:lnTo>
                    <a:lnTo>
                      <a:pt x="3838" y="15016"/>
                    </a:lnTo>
                    <a:lnTo>
                      <a:pt x="3838" y="6537"/>
                    </a:lnTo>
                    <a:lnTo>
                      <a:pt x="6514" y="6537"/>
                    </a:lnTo>
                    <a:lnTo>
                      <a:pt x="6514" y="4804"/>
                    </a:lnTo>
                    <a:lnTo>
                      <a:pt x="3838" y="4804"/>
                    </a:lnTo>
                    <a:lnTo>
                      <a:pt x="3838" y="3513"/>
                    </a:lnTo>
                    <a:lnTo>
                      <a:pt x="3838" y="3304"/>
                    </a:lnTo>
                    <a:lnTo>
                      <a:pt x="3908" y="2920"/>
                    </a:lnTo>
                    <a:lnTo>
                      <a:pt x="4024" y="2594"/>
                    </a:lnTo>
                    <a:lnTo>
                      <a:pt x="4199" y="2327"/>
                    </a:lnTo>
                    <a:lnTo>
                      <a:pt x="4315" y="2211"/>
                    </a:lnTo>
                    <a:lnTo>
                      <a:pt x="4443" y="2094"/>
                    </a:lnTo>
                    <a:lnTo>
                      <a:pt x="4722" y="1920"/>
                    </a:lnTo>
                    <a:lnTo>
                      <a:pt x="5025" y="1815"/>
                    </a:lnTo>
                    <a:lnTo>
                      <a:pt x="5374" y="1757"/>
                    </a:lnTo>
                    <a:lnTo>
                      <a:pt x="5816" y="1757"/>
                    </a:lnTo>
                    <a:lnTo>
                      <a:pt x="6258" y="1838"/>
                    </a:lnTo>
                    <a:lnTo>
                      <a:pt x="6432" y="1920"/>
                    </a:lnTo>
                    <a:lnTo>
                      <a:pt x="7095" y="268"/>
                    </a:lnTo>
                    <a:lnTo>
                      <a:pt x="6781" y="140"/>
                    </a:lnTo>
                    <a:lnTo>
                      <a:pt x="6002"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6" name="Google Shape;1026;p151"/>
              <p:cNvSpPr/>
              <p:nvPr/>
            </p:nvSpPr>
            <p:spPr>
              <a:xfrm>
                <a:off x="5945725" y="3292050"/>
                <a:ext cx="263175" cy="272775"/>
              </a:xfrm>
              <a:custGeom>
                <a:avLst/>
                <a:gdLst/>
                <a:ahLst/>
                <a:cxnLst/>
                <a:rect l="l" t="t" r="r" b="b"/>
                <a:pathLst>
                  <a:path w="10527" h="10911" extrusionOk="0">
                    <a:moveTo>
                      <a:pt x="5583" y="1768"/>
                    </a:moveTo>
                    <a:lnTo>
                      <a:pt x="6212" y="1908"/>
                    </a:lnTo>
                    <a:lnTo>
                      <a:pt x="6793" y="2164"/>
                    </a:lnTo>
                    <a:lnTo>
                      <a:pt x="7340" y="2536"/>
                    </a:lnTo>
                    <a:lnTo>
                      <a:pt x="7584" y="2780"/>
                    </a:lnTo>
                    <a:lnTo>
                      <a:pt x="7817" y="3036"/>
                    </a:lnTo>
                    <a:lnTo>
                      <a:pt x="8189" y="3618"/>
                    </a:lnTo>
                    <a:lnTo>
                      <a:pt x="8445" y="4292"/>
                    </a:lnTo>
                    <a:lnTo>
                      <a:pt x="8561" y="5048"/>
                    </a:lnTo>
                    <a:lnTo>
                      <a:pt x="8573" y="5455"/>
                    </a:lnTo>
                    <a:lnTo>
                      <a:pt x="8561" y="5862"/>
                    </a:lnTo>
                    <a:lnTo>
                      <a:pt x="8445" y="6618"/>
                    </a:lnTo>
                    <a:lnTo>
                      <a:pt x="8189" y="7281"/>
                    </a:lnTo>
                    <a:lnTo>
                      <a:pt x="7817" y="7874"/>
                    </a:lnTo>
                    <a:lnTo>
                      <a:pt x="7584" y="8130"/>
                    </a:lnTo>
                    <a:lnTo>
                      <a:pt x="7340" y="8375"/>
                    </a:lnTo>
                    <a:lnTo>
                      <a:pt x="6793" y="8758"/>
                    </a:lnTo>
                    <a:lnTo>
                      <a:pt x="6212" y="9014"/>
                    </a:lnTo>
                    <a:lnTo>
                      <a:pt x="5583" y="9142"/>
                    </a:lnTo>
                    <a:lnTo>
                      <a:pt x="5246" y="9154"/>
                    </a:lnTo>
                    <a:lnTo>
                      <a:pt x="4909" y="9142"/>
                    </a:lnTo>
                    <a:lnTo>
                      <a:pt x="4281" y="9003"/>
                    </a:lnTo>
                    <a:lnTo>
                      <a:pt x="3699" y="8747"/>
                    </a:lnTo>
                    <a:lnTo>
                      <a:pt x="3153" y="8375"/>
                    </a:lnTo>
                    <a:lnTo>
                      <a:pt x="2908" y="8130"/>
                    </a:lnTo>
                    <a:lnTo>
                      <a:pt x="2676" y="7863"/>
                    </a:lnTo>
                    <a:lnTo>
                      <a:pt x="2304" y="7281"/>
                    </a:lnTo>
                    <a:lnTo>
                      <a:pt x="2048" y="6607"/>
                    </a:lnTo>
                    <a:lnTo>
                      <a:pt x="1931" y="5862"/>
                    </a:lnTo>
                    <a:lnTo>
                      <a:pt x="1920" y="5455"/>
                    </a:lnTo>
                    <a:lnTo>
                      <a:pt x="1931" y="5048"/>
                    </a:lnTo>
                    <a:lnTo>
                      <a:pt x="2048" y="4292"/>
                    </a:lnTo>
                    <a:lnTo>
                      <a:pt x="2304" y="3629"/>
                    </a:lnTo>
                    <a:lnTo>
                      <a:pt x="2676" y="3036"/>
                    </a:lnTo>
                    <a:lnTo>
                      <a:pt x="2908" y="2780"/>
                    </a:lnTo>
                    <a:lnTo>
                      <a:pt x="3153" y="2536"/>
                    </a:lnTo>
                    <a:lnTo>
                      <a:pt x="3699" y="2152"/>
                    </a:lnTo>
                    <a:lnTo>
                      <a:pt x="4281" y="1896"/>
                    </a:lnTo>
                    <a:lnTo>
                      <a:pt x="4909" y="1768"/>
                    </a:lnTo>
                    <a:close/>
                    <a:moveTo>
                      <a:pt x="5258" y="0"/>
                    </a:moveTo>
                    <a:lnTo>
                      <a:pt x="4699" y="24"/>
                    </a:lnTo>
                    <a:lnTo>
                      <a:pt x="3653" y="210"/>
                    </a:lnTo>
                    <a:lnTo>
                      <a:pt x="2699" y="605"/>
                    </a:lnTo>
                    <a:lnTo>
                      <a:pt x="1862" y="1187"/>
                    </a:lnTo>
                    <a:lnTo>
                      <a:pt x="1478" y="1559"/>
                    </a:lnTo>
                    <a:lnTo>
                      <a:pt x="1129" y="1954"/>
                    </a:lnTo>
                    <a:lnTo>
                      <a:pt x="570" y="2827"/>
                    </a:lnTo>
                    <a:lnTo>
                      <a:pt x="198" y="3804"/>
                    </a:lnTo>
                    <a:lnTo>
                      <a:pt x="12" y="4874"/>
                    </a:lnTo>
                    <a:lnTo>
                      <a:pt x="1" y="5455"/>
                    </a:lnTo>
                    <a:lnTo>
                      <a:pt x="12" y="6025"/>
                    </a:lnTo>
                    <a:lnTo>
                      <a:pt x="198" y="7107"/>
                    </a:lnTo>
                    <a:lnTo>
                      <a:pt x="570" y="8084"/>
                    </a:lnTo>
                    <a:lnTo>
                      <a:pt x="1129" y="8956"/>
                    </a:lnTo>
                    <a:lnTo>
                      <a:pt x="1478" y="9352"/>
                    </a:lnTo>
                    <a:lnTo>
                      <a:pt x="1862" y="9724"/>
                    </a:lnTo>
                    <a:lnTo>
                      <a:pt x="2699" y="10305"/>
                    </a:lnTo>
                    <a:lnTo>
                      <a:pt x="3653" y="10701"/>
                    </a:lnTo>
                    <a:lnTo>
                      <a:pt x="4699" y="10887"/>
                    </a:lnTo>
                    <a:lnTo>
                      <a:pt x="5258" y="10910"/>
                    </a:lnTo>
                    <a:lnTo>
                      <a:pt x="5828" y="10887"/>
                    </a:lnTo>
                    <a:lnTo>
                      <a:pt x="6874" y="10701"/>
                    </a:lnTo>
                    <a:lnTo>
                      <a:pt x="7817" y="10305"/>
                    </a:lnTo>
                    <a:lnTo>
                      <a:pt x="8666" y="9724"/>
                    </a:lnTo>
                    <a:lnTo>
                      <a:pt x="9038" y="9352"/>
                    </a:lnTo>
                    <a:lnTo>
                      <a:pt x="9398" y="8956"/>
                    </a:lnTo>
                    <a:lnTo>
                      <a:pt x="9957" y="8072"/>
                    </a:lnTo>
                    <a:lnTo>
                      <a:pt x="10317" y="7095"/>
                    </a:lnTo>
                    <a:lnTo>
                      <a:pt x="10503" y="6025"/>
                    </a:lnTo>
                    <a:lnTo>
                      <a:pt x="10527" y="5455"/>
                    </a:lnTo>
                    <a:lnTo>
                      <a:pt x="10503" y="4885"/>
                    </a:lnTo>
                    <a:lnTo>
                      <a:pt x="10317" y="3804"/>
                    </a:lnTo>
                    <a:lnTo>
                      <a:pt x="9957" y="2827"/>
                    </a:lnTo>
                    <a:lnTo>
                      <a:pt x="9398" y="1954"/>
                    </a:lnTo>
                    <a:lnTo>
                      <a:pt x="9038" y="1559"/>
                    </a:lnTo>
                    <a:lnTo>
                      <a:pt x="8666" y="1187"/>
                    </a:lnTo>
                    <a:lnTo>
                      <a:pt x="7817" y="605"/>
                    </a:lnTo>
                    <a:lnTo>
                      <a:pt x="6874" y="210"/>
                    </a:lnTo>
                    <a:lnTo>
                      <a:pt x="5828" y="24"/>
                    </a:lnTo>
                    <a:lnTo>
                      <a:pt x="525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7" name="Google Shape;1027;p151"/>
              <p:cNvSpPr/>
              <p:nvPr/>
            </p:nvSpPr>
            <p:spPr>
              <a:xfrm>
                <a:off x="6247250" y="3294375"/>
                <a:ext cx="158225" cy="261725"/>
              </a:xfrm>
              <a:custGeom>
                <a:avLst/>
                <a:gdLst/>
                <a:ahLst/>
                <a:cxnLst/>
                <a:rect l="l" t="t" r="r" b="b"/>
                <a:pathLst>
                  <a:path w="6329" h="10469" extrusionOk="0">
                    <a:moveTo>
                      <a:pt x="4677" y="0"/>
                    </a:moveTo>
                    <a:lnTo>
                      <a:pt x="4246" y="70"/>
                    </a:lnTo>
                    <a:lnTo>
                      <a:pt x="3804" y="198"/>
                    </a:lnTo>
                    <a:lnTo>
                      <a:pt x="3362" y="407"/>
                    </a:lnTo>
                    <a:lnTo>
                      <a:pt x="3130" y="535"/>
                    </a:lnTo>
                    <a:lnTo>
                      <a:pt x="2909" y="675"/>
                    </a:lnTo>
                    <a:lnTo>
                      <a:pt x="2525" y="989"/>
                    </a:lnTo>
                    <a:lnTo>
                      <a:pt x="2222" y="1326"/>
                    </a:lnTo>
                    <a:lnTo>
                      <a:pt x="2001" y="1710"/>
                    </a:lnTo>
                    <a:lnTo>
                      <a:pt x="1920" y="1920"/>
                    </a:lnTo>
                    <a:lnTo>
                      <a:pt x="1839" y="1920"/>
                    </a:lnTo>
                    <a:lnTo>
                      <a:pt x="1839" y="245"/>
                    </a:lnTo>
                    <a:lnTo>
                      <a:pt x="1" y="245"/>
                    </a:lnTo>
                    <a:lnTo>
                      <a:pt x="1" y="10468"/>
                    </a:lnTo>
                    <a:lnTo>
                      <a:pt x="1932" y="10468"/>
                    </a:lnTo>
                    <a:lnTo>
                      <a:pt x="1932" y="4885"/>
                    </a:lnTo>
                    <a:lnTo>
                      <a:pt x="1943" y="4548"/>
                    </a:lnTo>
                    <a:lnTo>
                      <a:pt x="2048" y="3943"/>
                    </a:lnTo>
                    <a:lnTo>
                      <a:pt x="2246" y="3408"/>
                    </a:lnTo>
                    <a:lnTo>
                      <a:pt x="2548" y="2931"/>
                    </a:lnTo>
                    <a:lnTo>
                      <a:pt x="2734" y="2722"/>
                    </a:lnTo>
                    <a:lnTo>
                      <a:pt x="2944" y="2513"/>
                    </a:lnTo>
                    <a:lnTo>
                      <a:pt x="3374" y="2210"/>
                    </a:lnTo>
                    <a:lnTo>
                      <a:pt x="3828" y="2001"/>
                    </a:lnTo>
                    <a:lnTo>
                      <a:pt x="4328" y="1896"/>
                    </a:lnTo>
                    <a:lnTo>
                      <a:pt x="4584" y="1885"/>
                    </a:lnTo>
                    <a:lnTo>
                      <a:pt x="4886" y="1896"/>
                    </a:lnTo>
                    <a:lnTo>
                      <a:pt x="5398" y="1966"/>
                    </a:lnTo>
                    <a:lnTo>
                      <a:pt x="5595" y="2036"/>
                    </a:lnTo>
                    <a:lnTo>
                      <a:pt x="6328" y="245"/>
                    </a:lnTo>
                    <a:lnTo>
                      <a:pt x="6026" y="128"/>
                    </a:lnTo>
                    <a:lnTo>
                      <a:pt x="5305" y="12"/>
                    </a:lnTo>
                    <a:lnTo>
                      <a:pt x="4886"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8" name="Google Shape;1028;p151"/>
              <p:cNvSpPr/>
              <p:nvPr/>
            </p:nvSpPr>
            <p:spPr>
              <a:xfrm>
                <a:off x="6436850" y="3292625"/>
                <a:ext cx="387625" cy="264925"/>
              </a:xfrm>
              <a:custGeom>
                <a:avLst/>
                <a:gdLst/>
                <a:ahLst/>
                <a:cxnLst/>
                <a:rect l="l" t="t" r="r" b="b"/>
                <a:pathLst>
                  <a:path w="15505" h="10597" extrusionOk="0">
                    <a:moveTo>
                      <a:pt x="4850" y="1"/>
                    </a:moveTo>
                    <a:lnTo>
                      <a:pt x="4397" y="70"/>
                    </a:lnTo>
                    <a:lnTo>
                      <a:pt x="3943" y="198"/>
                    </a:lnTo>
                    <a:lnTo>
                      <a:pt x="3490" y="384"/>
                    </a:lnTo>
                    <a:lnTo>
                      <a:pt x="3269" y="501"/>
                    </a:lnTo>
                    <a:lnTo>
                      <a:pt x="3036" y="629"/>
                    </a:lnTo>
                    <a:lnTo>
                      <a:pt x="2641" y="919"/>
                    </a:lnTo>
                    <a:lnTo>
                      <a:pt x="2303" y="1222"/>
                    </a:lnTo>
                    <a:lnTo>
                      <a:pt x="2024" y="1559"/>
                    </a:lnTo>
                    <a:lnTo>
                      <a:pt x="1919" y="1745"/>
                    </a:lnTo>
                    <a:lnTo>
                      <a:pt x="1826" y="1745"/>
                    </a:lnTo>
                    <a:lnTo>
                      <a:pt x="1826" y="315"/>
                    </a:lnTo>
                    <a:lnTo>
                      <a:pt x="0" y="315"/>
                    </a:lnTo>
                    <a:lnTo>
                      <a:pt x="0" y="10538"/>
                    </a:lnTo>
                    <a:lnTo>
                      <a:pt x="0" y="10596"/>
                    </a:lnTo>
                    <a:lnTo>
                      <a:pt x="1896" y="10596"/>
                    </a:lnTo>
                    <a:lnTo>
                      <a:pt x="1896" y="4944"/>
                    </a:lnTo>
                    <a:lnTo>
                      <a:pt x="1908" y="4630"/>
                    </a:lnTo>
                    <a:lnTo>
                      <a:pt x="2001" y="4048"/>
                    </a:lnTo>
                    <a:lnTo>
                      <a:pt x="2187" y="3502"/>
                    </a:lnTo>
                    <a:lnTo>
                      <a:pt x="2466" y="2990"/>
                    </a:lnTo>
                    <a:lnTo>
                      <a:pt x="2641" y="2746"/>
                    </a:lnTo>
                    <a:lnTo>
                      <a:pt x="2827" y="2513"/>
                    </a:lnTo>
                    <a:lnTo>
                      <a:pt x="3234" y="2152"/>
                    </a:lnTo>
                    <a:lnTo>
                      <a:pt x="3711" y="1908"/>
                    </a:lnTo>
                    <a:lnTo>
                      <a:pt x="4222" y="1792"/>
                    </a:lnTo>
                    <a:lnTo>
                      <a:pt x="4502" y="1780"/>
                    </a:lnTo>
                    <a:lnTo>
                      <a:pt x="4781" y="1792"/>
                    </a:lnTo>
                    <a:lnTo>
                      <a:pt x="5281" y="1862"/>
                    </a:lnTo>
                    <a:lnTo>
                      <a:pt x="5711" y="2024"/>
                    </a:lnTo>
                    <a:lnTo>
                      <a:pt x="6072" y="2269"/>
                    </a:lnTo>
                    <a:lnTo>
                      <a:pt x="6211" y="2420"/>
                    </a:lnTo>
                    <a:lnTo>
                      <a:pt x="6351" y="2594"/>
                    </a:lnTo>
                    <a:lnTo>
                      <a:pt x="6560" y="3036"/>
                    </a:lnTo>
                    <a:lnTo>
                      <a:pt x="6711" y="3583"/>
                    </a:lnTo>
                    <a:lnTo>
                      <a:pt x="6781" y="4246"/>
                    </a:lnTo>
                    <a:lnTo>
                      <a:pt x="6781" y="4618"/>
                    </a:lnTo>
                    <a:lnTo>
                      <a:pt x="6781" y="10585"/>
                    </a:lnTo>
                    <a:lnTo>
                      <a:pt x="8700" y="10585"/>
                    </a:lnTo>
                    <a:lnTo>
                      <a:pt x="8700" y="4920"/>
                    </a:lnTo>
                    <a:lnTo>
                      <a:pt x="8712" y="4618"/>
                    </a:lnTo>
                    <a:lnTo>
                      <a:pt x="8805" y="4037"/>
                    </a:lnTo>
                    <a:lnTo>
                      <a:pt x="8991" y="3478"/>
                    </a:lnTo>
                    <a:lnTo>
                      <a:pt x="9270" y="2967"/>
                    </a:lnTo>
                    <a:lnTo>
                      <a:pt x="9445" y="2734"/>
                    </a:lnTo>
                    <a:lnTo>
                      <a:pt x="9631" y="2501"/>
                    </a:lnTo>
                    <a:lnTo>
                      <a:pt x="10038" y="2141"/>
                    </a:lnTo>
                    <a:lnTo>
                      <a:pt x="10515" y="1896"/>
                    </a:lnTo>
                    <a:lnTo>
                      <a:pt x="11026" y="1780"/>
                    </a:lnTo>
                    <a:lnTo>
                      <a:pt x="11306" y="1769"/>
                    </a:lnTo>
                    <a:lnTo>
                      <a:pt x="11585" y="1780"/>
                    </a:lnTo>
                    <a:lnTo>
                      <a:pt x="12085" y="1850"/>
                    </a:lnTo>
                    <a:lnTo>
                      <a:pt x="12515" y="2013"/>
                    </a:lnTo>
                    <a:lnTo>
                      <a:pt x="12876" y="2257"/>
                    </a:lnTo>
                    <a:lnTo>
                      <a:pt x="13015" y="2408"/>
                    </a:lnTo>
                    <a:lnTo>
                      <a:pt x="13155" y="2583"/>
                    </a:lnTo>
                    <a:lnTo>
                      <a:pt x="13364" y="3013"/>
                    </a:lnTo>
                    <a:lnTo>
                      <a:pt x="13516" y="3571"/>
                    </a:lnTo>
                    <a:lnTo>
                      <a:pt x="13585" y="4223"/>
                    </a:lnTo>
                    <a:lnTo>
                      <a:pt x="13585" y="4606"/>
                    </a:lnTo>
                    <a:lnTo>
                      <a:pt x="13585" y="10561"/>
                    </a:lnTo>
                    <a:lnTo>
                      <a:pt x="15504" y="10561"/>
                    </a:lnTo>
                    <a:lnTo>
                      <a:pt x="15504" y="4304"/>
                    </a:lnTo>
                    <a:lnTo>
                      <a:pt x="15493" y="3816"/>
                    </a:lnTo>
                    <a:lnTo>
                      <a:pt x="15388" y="2920"/>
                    </a:lnTo>
                    <a:lnTo>
                      <a:pt x="15155" y="2141"/>
                    </a:lnTo>
                    <a:lnTo>
                      <a:pt x="14807" y="1454"/>
                    </a:lnTo>
                    <a:lnTo>
                      <a:pt x="14597" y="1164"/>
                    </a:lnTo>
                    <a:lnTo>
                      <a:pt x="14353" y="885"/>
                    </a:lnTo>
                    <a:lnTo>
                      <a:pt x="13783" y="443"/>
                    </a:lnTo>
                    <a:lnTo>
                      <a:pt x="13097" y="152"/>
                    </a:lnTo>
                    <a:lnTo>
                      <a:pt x="12306" y="12"/>
                    </a:lnTo>
                    <a:lnTo>
                      <a:pt x="11864" y="1"/>
                    </a:lnTo>
                    <a:lnTo>
                      <a:pt x="11573" y="1"/>
                    </a:lnTo>
                    <a:lnTo>
                      <a:pt x="11026" y="59"/>
                    </a:lnTo>
                    <a:lnTo>
                      <a:pt x="10515" y="187"/>
                    </a:lnTo>
                    <a:lnTo>
                      <a:pt x="10038" y="373"/>
                    </a:lnTo>
                    <a:lnTo>
                      <a:pt x="9584" y="617"/>
                    </a:lnTo>
                    <a:lnTo>
                      <a:pt x="9177" y="919"/>
                    </a:lnTo>
                    <a:lnTo>
                      <a:pt x="8793" y="1292"/>
                    </a:lnTo>
                    <a:lnTo>
                      <a:pt x="8456" y="1722"/>
                    </a:lnTo>
                    <a:lnTo>
                      <a:pt x="8293" y="1955"/>
                    </a:lnTo>
                    <a:lnTo>
                      <a:pt x="8189" y="1722"/>
                    </a:lnTo>
                    <a:lnTo>
                      <a:pt x="7921" y="1292"/>
                    </a:lnTo>
                    <a:lnTo>
                      <a:pt x="7619" y="919"/>
                    </a:lnTo>
                    <a:lnTo>
                      <a:pt x="7258" y="617"/>
                    </a:lnTo>
                    <a:lnTo>
                      <a:pt x="6863" y="373"/>
                    </a:lnTo>
                    <a:lnTo>
                      <a:pt x="6409" y="187"/>
                    </a:lnTo>
                    <a:lnTo>
                      <a:pt x="5909" y="59"/>
                    </a:lnTo>
                    <a:lnTo>
                      <a:pt x="5362"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9" name="Google Shape;1029;p151"/>
              <p:cNvSpPr/>
              <p:nvPr/>
            </p:nvSpPr>
            <p:spPr>
              <a:xfrm>
                <a:off x="1644000" y="3136475"/>
                <a:ext cx="1690600" cy="551925"/>
              </a:xfrm>
              <a:custGeom>
                <a:avLst/>
                <a:gdLst/>
                <a:ahLst/>
                <a:cxnLst/>
                <a:rect l="l" t="t" r="r" b="b"/>
                <a:pathLst>
                  <a:path w="67624" h="22077" extrusionOk="0">
                    <a:moveTo>
                      <a:pt x="62738" y="8236"/>
                    </a:moveTo>
                    <a:lnTo>
                      <a:pt x="63087" y="8247"/>
                    </a:lnTo>
                    <a:lnTo>
                      <a:pt x="63727" y="8398"/>
                    </a:lnTo>
                    <a:lnTo>
                      <a:pt x="64018" y="8550"/>
                    </a:lnTo>
                    <a:lnTo>
                      <a:pt x="64285" y="8724"/>
                    </a:lnTo>
                    <a:lnTo>
                      <a:pt x="64669" y="9143"/>
                    </a:lnTo>
                    <a:lnTo>
                      <a:pt x="64785" y="9399"/>
                    </a:lnTo>
                    <a:lnTo>
                      <a:pt x="59854" y="11446"/>
                    </a:lnTo>
                    <a:lnTo>
                      <a:pt x="59854" y="11097"/>
                    </a:lnTo>
                    <a:lnTo>
                      <a:pt x="59959" y="10434"/>
                    </a:lnTo>
                    <a:lnTo>
                      <a:pt x="60180" y="9852"/>
                    </a:lnTo>
                    <a:lnTo>
                      <a:pt x="60528" y="9329"/>
                    </a:lnTo>
                    <a:lnTo>
                      <a:pt x="60749" y="9108"/>
                    </a:lnTo>
                    <a:lnTo>
                      <a:pt x="60970" y="8898"/>
                    </a:lnTo>
                    <a:lnTo>
                      <a:pt x="61459" y="8573"/>
                    </a:lnTo>
                    <a:lnTo>
                      <a:pt x="61947" y="8352"/>
                    </a:lnTo>
                    <a:lnTo>
                      <a:pt x="62471" y="8247"/>
                    </a:lnTo>
                    <a:lnTo>
                      <a:pt x="62738" y="8236"/>
                    </a:lnTo>
                    <a:close/>
                    <a:moveTo>
                      <a:pt x="23391" y="8282"/>
                    </a:moveTo>
                    <a:lnTo>
                      <a:pt x="23984" y="8410"/>
                    </a:lnTo>
                    <a:lnTo>
                      <a:pt x="24531" y="8643"/>
                    </a:lnTo>
                    <a:lnTo>
                      <a:pt x="25042" y="8992"/>
                    </a:lnTo>
                    <a:lnTo>
                      <a:pt x="25263" y="9224"/>
                    </a:lnTo>
                    <a:lnTo>
                      <a:pt x="25484" y="9457"/>
                    </a:lnTo>
                    <a:lnTo>
                      <a:pt x="25822" y="9992"/>
                    </a:lnTo>
                    <a:lnTo>
                      <a:pt x="26043" y="10597"/>
                    </a:lnTo>
                    <a:lnTo>
                      <a:pt x="26159" y="11260"/>
                    </a:lnTo>
                    <a:lnTo>
                      <a:pt x="26171" y="11620"/>
                    </a:lnTo>
                    <a:lnTo>
                      <a:pt x="26159" y="11969"/>
                    </a:lnTo>
                    <a:lnTo>
                      <a:pt x="26043" y="12632"/>
                    </a:lnTo>
                    <a:lnTo>
                      <a:pt x="25822" y="13225"/>
                    </a:lnTo>
                    <a:lnTo>
                      <a:pt x="25473" y="13760"/>
                    </a:lnTo>
                    <a:lnTo>
                      <a:pt x="25252" y="14004"/>
                    </a:lnTo>
                    <a:lnTo>
                      <a:pt x="25019" y="14225"/>
                    </a:lnTo>
                    <a:lnTo>
                      <a:pt x="24519" y="14586"/>
                    </a:lnTo>
                    <a:lnTo>
                      <a:pt x="23961" y="14819"/>
                    </a:lnTo>
                    <a:lnTo>
                      <a:pt x="23367" y="14935"/>
                    </a:lnTo>
                    <a:lnTo>
                      <a:pt x="23065" y="14947"/>
                    </a:lnTo>
                    <a:lnTo>
                      <a:pt x="22739" y="14935"/>
                    </a:lnTo>
                    <a:lnTo>
                      <a:pt x="22146" y="14819"/>
                    </a:lnTo>
                    <a:lnTo>
                      <a:pt x="21600" y="14586"/>
                    </a:lnTo>
                    <a:lnTo>
                      <a:pt x="21099" y="14237"/>
                    </a:lnTo>
                    <a:lnTo>
                      <a:pt x="20867" y="14004"/>
                    </a:lnTo>
                    <a:lnTo>
                      <a:pt x="20634" y="13760"/>
                    </a:lnTo>
                    <a:lnTo>
                      <a:pt x="20297" y="13225"/>
                    </a:lnTo>
                    <a:lnTo>
                      <a:pt x="20064" y="12632"/>
                    </a:lnTo>
                    <a:lnTo>
                      <a:pt x="19971" y="11981"/>
                    </a:lnTo>
                    <a:lnTo>
                      <a:pt x="19971" y="11620"/>
                    </a:lnTo>
                    <a:lnTo>
                      <a:pt x="19983" y="11260"/>
                    </a:lnTo>
                    <a:lnTo>
                      <a:pt x="20099" y="10597"/>
                    </a:lnTo>
                    <a:lnTo>
                      <a:pt x="20320" y="9992"/>
                    </a:lnTo>
                    <a:lnTo>
                      <a:pt x="20657" y="9457"/>
                    </a:lnTo>
                    <a:lnTo>
                      <a:pt x="20878" y="9224"/>
                    </a:lnTo>
                    <a:lnTo>
                      <a:pt x="21111" y="8992"/>
                    </a:lnTo>
                    <a:lnTo>
                      <a:pt x="21611" y="8643"/>
                    </a:lnTo>
                    <a:lnTo>
                      <a:pt x="22158" y="8410"/>
                    </a:lnTo>
                    <a:lnTo>
                      <a:pt x="22751" y="8282"/>
                    </a:lnTo>
                    <a:close/>
                    <a:moveTo>
                      <a:pt x="35440" y="8282"/>
                    </a:moveTo>
                    <a:lnTo>
                      <a:pt x="36034" y="8410"/>
                    </a:lnTo>
                    <a:lnTo>
                      <a:pt x="36592" y="8643"/>
                    </a:lnTo>
                    <a:lnTo>
                      <a:pt x="37092" y="8992"/>
                    </a:lnTo>
                    <a:lnTo>
                      <a:pt x="37325" y="9224"/>
                    </a:lnTo>
                    <a:lnTo>
                      <a:pt x="37534" y="9457"/>
                    </a:lnTo>
                    <a:lnTo>
                      <a:pt x="37871" y="9992"/>
                    </a:lnTo>
                    <a:lnTo>
                      <a:pt x="38104" y="10597"/>
                    </a:lnTo>
                    <a:lnTo>
                      <a:pt x="38209" y="11260"/>
                    </a:lnTo>
                    <a:lnTo>
                      <a:pt x="38220" y="11620"/>
                    </a:lnTo>
                    <a:lnTo>
                      <a:pt x="38209" y="11969"/>
                    </a:lnTo>
                    <a:lnTo>
                      <a:pt x="38104" y="12632"/>
                    </a:lnTo>
                    <a:lnTo>
                      <a:pt x="37871" y="13225"/>
                    </a:lnTo>
                    <a:lnTo>
                      <a:pt x="37522" y="13760"/>
                    </a:lnTo>
                    <a:lnTo>
                      <a:pt x="37313" y="14004"/>
                    </a:lnTo>
                    <a:lnTo>
                      <a:pt x="37069" y="14225"/>
                    </a:lnTo>
                    <a:lnTo>
                      <a:pt x="36569" y="14586"/>
                    </a:lnTo>
                    <a:lnTo>
                      <a:pt x="36022" y="14819"/>
                    </a:lnTo>
                    <a:lnTo>
                      <a:pt x="35429" y="14935"/>
                    </a:lnTo>
                    <a:lnTo>
                      <a:pt x="35115" y="14947"/>
                    </a:lnTo>
                    <a:lnTo>
                      <a:pt x="34789" y="14935"/>
                    </a:lnTo>
                    <a:lnTo>
                      <a:pt x="34196" y="14819"/>
                    </a:lnTo>
                    <a:lnTo>
                      <a:pt x="33649" y="14586"/>
                    </a:lnTo>
                    <a:lnTo>
                      <a:pt x="33149" y="14237"/>
                    </a:lnTo>
                    <a:lnTo>
                      <a:pt x="32916" y="14004"/>
                    </a:lnTo>
                    <a:lnTo>
                      <a:pt x="32696" y="13760"/>
                    </a:lnTo>
                    <a:lnTo>
                      <a:pt x="32358" y="13225"/>
                    </a:lnTo>
                    <a:lnTo>
                      <a:pt x="32126" y="12632"/>
                    </a:lnTo>
                    <a:lnTo>
                      <a:pt x="32033" y="11981"/>
                    </a:lnTo>
                    <a:lnTo>
                      <a:pt x="32033" y="11620"/>
                    </a:lnTo>
                    <a:lnTo>
                      <a:pt x="32044" y="11260"/>
                    </a:lnTo>
                    <a:lnTo>
                      <a:pt x="32149" y="10597"/>
                    </a:lnTo>
                    <a:lnTo>
                      <a:pt x="32370" y="9992"/>
                    </a:lnTo>
                    <a:lnTo>
                      <a:pt x="32707" y="9457"/>
                    </a:lnTo>
                    <a:lnTo>
                      <a:pt x="32928" y="9224"/>
                    </a:lnTo>
                    <a:lnTo>
                      <a:pt x="33161" y="8992"/>
                    </a:lnTo>
                    <a:lnTo>
                      <a:pt x="33661" y="8643"/>
                    </a:lnTo>
                    <a:lnTo>
                      <a:pt x="34208" y="8410"/>
                    </a:lnTo>
                    <a:lnTo>
                      <a:pt x="34812" y="8282"/>
                    </a:lnTo>
                    <a:close/>
                    <a:moveTo>
                      <a:pt x="47141" y="8294"/>
                    </a:moveTo>
                    <a:lnTo>
                      <a:pt x="47444" y="8305"/>
                    </a:lnTo>
                    <a:lnTo>
                      <a:pt x="48014" y="8422"/>
                    </a:lnTo>
                    <a:lnTo>
                      <a:pt x="48537" y="8666"/>
                    </a:lnTo>
                    <a:lnTo>
                      <a:pt x="49014" y="9015"/>
                    </a:lnTo>
                    <a:lnTo>
                      <a:pt x="49235" y="9247"/>
                    </a:lnTo>
                    <a:lnTo>
                      <a:pt x="49432" y="9492"/>
                    </a:lnTo>
                    <a:lnTo>
                      <a:pt x="49747" y="10038"/>
                    </a:lnTo>
                    <a:lnTo>
                      <a:pt x="49956" y="10631"/>
                    </a:lnTo>
                    <a:lnTo>
                      <a:pt x="50061" y="11294"/>
                    </a:lnTo>
                    <a:lnTo>
                      <a:pt x="50072" y="11655"/>
                    </a:lnTo>
                    <a:lnTo>
                      <a:pt x="50061" y="12004"/>
                    </a:lnTo>
                    <a:lnTo>
                      <a:pt x="49956" y="12644"/>
                    </a:lnTo>
                    <a:lnTo>
                      <a:pt x="49747" y="13237"/>
                    </a:lnTo>
                    <a:lnTo>
                      <a:pt x="49432" y="13772"/>
                    </a:lnTo>
                    <a:lnTo>
                      <a:pt x="49235" y="14016"/>
                    </a:lnTo>
                    <a:lnTo>
                      <a:pt x="49014" y="14249"/>
                    </a:lnTo>
                    <a:lnTo>
                      <a:pt x="48537" y="14598"/>
                    </a:lnTo>
                    <a:lnTo>
                      <a:pt x="48014" y="14830"/>
                    </a:lnTo>
                    <a:lnTo>
                      <a:pt x="47444" y="14958"/>
                    </a:lnTo>
                    <a:lnTo>
                      <a:pt x="47141" y="14970"/>
                    </a:lnTo>
                    <a:lnTo>
                      <a:pt x="46816" y="14958"/>
                    </a:lnTo>
                    <a:lnTo>
                      <a:pt x="46222" y="14830"/>
                    </a:lnTo>
                    <a:lnTo>
                      <a:pt x="45687" y="14598"/>
                    </a:lnTo>
                    <a:lnTo>
                      <a:pt x="45187" y="14249"/>
                    </a:lnTo>
                    <a:lnTo>
                      <a:pt x="44966" y="14016"/>
                    </a:lnTo>
                    <a:lnTo>
                      <a:pt x="44757" y="13772"/>
                    </a:lnTo>
                    <a:lnTo>
                      <a:pt x="44420" y="13237"/>
                    </a:lnTo>
                    <a:lnTo>
                      <a:pt x="44187" y="12644"/>
                    </a:lnTo>
                    <a:lnTo>
                      <a:pt x="44082" y="12004"/>
                    </a:lnTo>
                    <a:lnTo>
                      <a:pt x="44071" y="11655"/>
                    </a:lnTo>
                    <a:lnTo>
                      <a:pt x="44082" y="11294"/>
                    </a:lnTo>
                    <a:lnTo>
                      <a:pt x="44187" y="10631"/>
                    </a:lnTo>
                    <a:lnTo>
                      <a:pt x="44420" y="10038"/>
                    </a:lnTo>
                    <a:lnTo>
                      <a:pt x="44757" y="9492"/>
                    </a:lnTo>
                    <a:lnTo>
                      <a:pt x="44966" y="9247"/>
                    </a:lnTo>
                    <a:lnTo>
                      <a:pt x="45199" y="9015"/>
                    </a:lnTo>
                    <a:lnTo>
                      <a:pt x="45687" y="8666"/>
                    </a:lnTo>
                    <a:lnTo>
                      <a:pt x="46234" y="8422"/>
                    </a:lnTo>
                    <a:lnTo>
                      <a:pt x="46827" y="8305"/>
                    </a:lnTo>
                    <a:lnTo>
                      <a:pt x="47141" y="8294"/>
                    </a:lnTo>
                    <a:close/>
                    <a:moveTo>
                      <a:pt x="53887" y="606"/>
                    </a:moveTo>
                    <a:lnTo>
                      <a:pt x="53887" y="16796"/>
                    </a:lnTo>
                    <a:lnTo>
                      <a:pt x="56295" y="16796"/>
                    </a:lnTo>
                    <a:lnTo>
                      <a:pt x="56295" y="606"/>
                    </a:lnTo>
                    <a:close/>
                    <a:moveTo>
                      <a:pt x="23042" y="6095"/>
                    </a:moveTo>
                    <a:lnTo>
                      <a:pt x="22472" y="6107"/>
                    </a:lnTo>
                    <a:lnTo>
                      <a:pt x="21402" y="6305"/>
                    </a:lnTo>
                    <a:lnTo>
                      <a:pt x="20425" y="6700"/>
                    </a:lnTo>
                    <a:lnTo>
                      <a:pt x="19529" y="7293"/>
                    </a:lnTo>
                    <a:lnTo>
                      <a:pt x="19122" y="7666"/>
                    </a:lnTo>
                    <a:lnTo>
                      <a:pt x="18738" y="8073"/>
                    </a:lnTo>
                    <a:lnTo>
                      <a:pt x="18261" y="8736"/>
                    </a:lnTo>
                    <a:lnTo>
                      <a:pt x="18017" y="9201"/>
                    </a:lnTo>
                    <a:lnTo>
                      <a:pt x="17808" y="9689"/>
                    </a:lnTo>
                    <a:lnTo>
                      <a:pt x="17657" y="10213"/>
                    </a:lnTo>
                    <a:lnTo>
                      <a:pt x="17517" y="11027"/>
                    </a:lnTo>
                    <a:lnTo>
                      <a:pt x="17505" y="11608"/>
                    </a:lnTo>
                    <a:lnTo>
                      <a:pt x="17517" y="12190"/>
                    </a:lnTo>
                    <a:lnTo>
                      <a:pt x="17657" y="13016"/>
                    </a:lnTo>
                    <a:lnTo>
                      <a:pt x="17808" y="13528"/>
                    </a:lnTo>
                    <a:lnTo>
                      <a:pt x="18017" y="14016"/>
                    </a:lnTo>
                    <a:lnTo>
                      <a:pt x="18261" y="14493"/>
                    </a:lnTo>
                    <a:lnTo>
                      <a:pt x="18738" y="15144"/>
                    </a:lnTo>
                    <a:lnTo>
                      <a:pt x="19122" y="15551"/>
                    </a:lnTo>
                    <a:lnTo>
                      <a:pt x="19529" y="15924"/>
                    </a:lnTo>
                    <a:lnTo>
                      <a:pt x="20425" y="16505"/>
                    </a:lnTo>
                    <a:lnTo>
                      <a:pt x="21402" y="16901"/>
                    </a:lnTo>
                    <a:lnTo>
                      <a:pt x="22472" y="17098"/>
                    </a:lnTo>
                    <a:lnTo>
                      <a:pt x="23042" y="17122"/>
                    </a:lnTo>
                    <a:lnTo>
                      <a:pt x="23612" y="17098"/>
                    </a:lnTo>
                    <a:lnTo>
                      <a:pt x="24682" y="16901"/>
                    </a:lnTo>
                    <a:lnTo>
                      <a:pt x="25670" y="16505"/>
                    </a:lnTo>
                    <a:lnTo>
                      <a:pt x="26554" y="15924"/>
                    </a:lnTo>
                    <a:lnTo>
                      <a:pt x="26973" y="15551"/>
                    </a:lnTo>
                    <a:lnTo>
                      <a:pt x="27357" y="15144"/>
                    </a:lnTo>
                    <a:lnTo>
                      <a:pt x="27822" y="14493"/>
                    </a:lnTo>
                    <a:lnTo>
                      <a:pt x="28078" y="14016"/>
                    </a:lnTo>
                    <a:lnTo>
                      <a:pt x="28276" y="13528"/>
                    </a:lnTo>
                    <a:lnTo>
                      <a:pt x="28427" y="13016"/>
                    </a:lnTo>
                    <a:lnTo>
                      <a:pt x="28567" y="12190"/>
                    </a:lnTo>
                    <a:lnTo>
                      <a:pt x="28590" y="11608"/>
                    </a:lnTo>
                    <a:lnTo>
                      <a:pt x="28567" y="11015"/>
                    </a:lnTo>
                    <a:lnTo>
                      <a:pt x="28427" y="10201"/>
                    </a:lnTo>
                    <a:lnTo>
                      <a:pt x="28276" y="9678"/>
                    </a:lnTo>
                    <a:lnTo>
                      <a:pt x="28078" y="9189"/>
                    </a:lnTo>
                    <a:lnTo>
                      <a:pt x="27822" y="8724"/>
                    </a:lnTo>
                    <a:lnTo>
                      <a:pt x="27357" y="8061"/>
                    </a:lnTo>
                    <a:lnTo>
                      <a:pt x="26973" y="7666"/>
                    </a:lnTo>
                    <a:lnTo>
                      <a:pt x="26554" y="7293"/>
                    </a:lnTo>
                    <a:lnTo>
                      <a:pt x="25670" y="6700"/>
                    </a:lnTo>
                    <a:lnTo>
                      <a:pt x="24682" y="6305"/>
                    </a:lnTo>
                    <a:lnTo>
                      <a:pt x="23612" y="6107"/>
                    </a:lnTo>
                    <a:lnTo>
                      <a:pt x="23042" y="6095"/>
                    </a:lnTo>
                    <a:close/>
                    <a:moveTo>
                      <a:pt x="35115" y="6095"/>
                    </a:moveTo>
                    <a:lnTo>
                      <a:pt x="34545" y="6107"/>
                    </a:lnTo>
                    <a:lnTo>
                      <a:pt x="33475" y="6305"/>
                    </a:lnTo>
                    <a:lnTo>
                      <a:pt x="32486" y="6700"/>
                    </a:lnTo>
                    <a:lnTo>
                      <a:pt x="31602" y="7293"/>
                    </a:lnTo>
                    <a:lnTo>
                      <a:pt x="31183" y="7666"/>
                    </a:lnTo>
                    <a:lnTo>
                      <a:pt x="30800" y="8073"/>
                    </a:lnTo>
                    <a:lnTo>
                      <a:pt x="30334" y="8736"/>
                    </a:lnTo>
                    <a:lnTo>
                      <a:pt x="30079" y="9201"/>
                    </a:lnTo>
                    <a:lnTo>
                      <a:pt x="29881" y="9689"/>
                    </a:lnTo>
                    <a:lnTo>
                      <a:pt x="29730" y="10213"/>
                    </a:lnTo>
                    <a:lnTo>
                      <a:pt x="29590" y="11027"/>
                    </a:lnTo>
                    <a:lnTo>
                      <a:pt x="29567" y="11608"/>
                    </a:lnTo>
                    <a:lnTo>
                      <a:pt x="29590" y="12190"/>
                    </a:lnTo>
                    <a:lnTo>
                      <a:pt x="29730" y="13016"/>
                    </a:lnTo>
                    <a:lnTo>
                      <a:pt x="29881" y="13528"/>
                    </a:lnTo>
                    <a:lnTo>
                      <a:pt x="30079" y="14016"/>
                    </a:lnTo>
                    <a:lnTo>
                      <a:pt x="30334" y="14493"/>
                    </a:lnTo>
                    <a:lnTo>
                      <a:pt x="30800" y="15144"/>
                    </a:lnTo>
                    <a:lnTo>
                      <a:pt x="31183" y="15551"/>
                    </a:lnTo>
                    <a:lnTo>
                      <a:pt x="31602" y="15924"/>
                    </a:lnTo>
                    <a:lnTo>
                      <a:pt x="32486" y="16505"/>
                    </a:lnTo>
                    <a:lnTo>
                      <a:pt x="33475" y="16901"/>
                    </a:lnTo>
                    <a:lnTo>
                      <a:pt x="34545" y="17098"/>
                    </a:lnTo>
                    <a:lnTo>
                      <a:pt x="35115" y="17122"/>
                    </a:lnTo>
                    <a:lnTo>
                      <a:pt x="35685" y="17098"/>
                    </a:lnTo>
                    <a:lnTo>
                      <a:pt x="36755" y="16901"/>
                    </a:lnTo>
                    <a:lnTo>
                      <a:pt x="37732" y="16505"/>
                    </a:lnTo>
                    <a:lnTo>
                      <a:pt x="38627" y="15924"/>
                    </a:lnTo>
                    <a:lnTo>
                      <a:pt x="39034" y="15551"/>
                    </a:lnTo>
                    <a:lnTo>
                      <a:pt x="39418" y="15144"/>
                    </a:lnTo>
                    <a:lnTo>
                      <a:pt x="39883" y="14493"/>
                    </a:lnTo>
                    <a:lnTo>
                      <a:pt x="40128" y="14016"/>
                    </a:lnTo>
                    <a:lnTo>
                      <a:pt x="40418" y="13272"/>
                    </a:lnTo>
                    <a:lnTo>
                      <a:pt x="40628" y="12190"/>
                    </a:lnTo>
                    <a:lnTo>
                      <a:pt x="40651" y="11608"/>
                    </a:lnTo>
                    <a:lnTo>
                      <a:pt x="40639" y="11015"/>
                    </a:lnTo>
                    <a:lnTo>
                      <a:pt x="40500" y="10201"/>
                    </a:lnTo>
                    <a:lnTo>
                      <a:pt x="40349" y="9678"/>
                    </a:lnTo>
                    <a:lnTo>
                      <a:pt x="40139" y="9189"/>
                    </a:lnTo>
                    <a:lnTo>
                      <a:pt x="39895" y="8724"/>
                    </a:lnTo>
                    <a:lnTo>
                      <a:pt x="39418" y="8061"/>
                    </a:lnTo>
                    <a:lnTo>
                      <a:pt x="39034" y="7666"/>
                    </a:lnTo>
                    <a:lnTo>
                      <a:pt x="38627" y="7293"/>
                    </a:lnTo>
                    <a:lnTo>
                      <a:pt x="37732" y="6700"/>
                    </a:lnTo>
                    <a:lnTo>
                      <a:pt x="36755" y="6305"/>
                    </a:lnTo>
                    <a:lnTo>
                      <a:pt x="35685" y="6107"/>
                    </a:lnTo>
                    <a:lnTo>
                      <a:pt x="35115" y="6095"/>
                    </a:lnTo>
                    <a:close/>
                    <a:moveTo>
                      <a:pt x="8701" y="1"/>
                    </a:moveTo>
                    <a:lnTo>
                      <a:pt x="8259" y="12"/>
                    </a:lnTo>
                    <a:lnTo>
                      <a:pt x="7398" y="94"/>
                    </a:lnTo>
                    <a:lnTo>
                      <a:pt x="6572" y="245"/>
                    </a:lnTo>
                    <a:lnTo>
                      <a:pt x="5770" y="478"/>
                    </a:lnTo>
                    <a:lnTo>
                      <a:pt x="5014" y="803"/>
                    </a:lnTo>
                    <a:lnTo>
                      <a:pt x="4281" y="1187"/>
                    </a:lnTo>
                    <a:lnTo>
                      <a:pt x="3572" y="1664"/>
                    </a:lnTo>
                    <a:lnTo>
                      <a:pt x="2897" y="2211"/>
                    </a:lnTo>
                    <a:lnTo>
                      <a:pt x="2571" y="2525"/>
                    </a:lnTo>
                    <a:lnTo>
                      <a:pt x="2257" y="2839"/>
                    </a:lnTo>
                    <a:lnTo>
                      <a:pt x="1699" y="3502"/>
                    </a:lnTo>
                    <a:lnTo>
                      <a:pt x="1210" y="4188"/>
                    </a:lnTo>
                    <a:lnTo>
                      <a:pt x="815" y="4921"/>
                    </a:lnTo>
                    <a:lnTo>
                      <a:pt x="489" y="5677"/>
                    </a:lnTo>
                    <a:lnTo>
                      <a:pt x="245" y="6456"/>
                    </a:lnTo>
                    <a:lnTo>
                      <a:pt x="82" y="7282"/>
                    </a:lnTo>
                    <a:lnTo>
                      <a:pt x="12" y="8131"/>
                    </a:lnTo>
                    <a:lnTo>
                      <a:pt x="1" y="8573"/>
                    </a:lnTo>
                    <a:lnTo>
                      <a:pt x="12" y="9003"/>
                    </a:lnTo>
                    <a:lnTo>
                      <a:pt x="82" y="9852"/>
                    </a:lnTo>
                    <a:lnTo>
                      <a:pt x="245" y="10678"/>
                    </a:lnTo>
                    <a:lnTo>
                      <a:pt x="489" y="11469"/>
                    </a:lnTo>
                    <a:lnTo>
                      <a:pt x="815" y="12225"/>
                    </a:lnTo>
                    <a:lnTo>
                      <a:pt x="1210" y="12946"/>
                    </a:lnTo>
                    <a:lnTo>
                      <a:pt x="1699" y="13644"/>
                    </a:lnTo>
                    <a:lnTo>
                      <a:pt x="2257" y="14295"/>
                    </a:lnTo>
                    <a:lnTo>
                      <a:pt x="2571" y="14621"/>
                    </a:lnTo>
                    <a:lnTo>
                      <a:pt x="2897" y="14923"/>
                    </a:lnTo>
                    <a:lnTo>
                      <a:pt x="3572" y="15470"/>
                    </a:lnTo>
                    <a:lnTo>
                      <a:pt x="4281" y="15947"/>
                    </a:lnTo>
                    <a:lnTo>
                      <a:pt x="5014" y="16331"/>
                    </a:lnTo>
                    <a:lnTo>
                      <a:pt x="5770" y="16656"/>
                    </a:lnTo>
                    <a:lnTo>
                      <a:pt x="6572" y="16889"/>
                    </a:lnTo>
                    <a:lnTo>
                      <a:pt x="7398" y="17040"/>
                    </a:lnTo>
                    <a:lnTo>
                      <a:pt x="8259" y="17122"/>
                    </a:lnTo>
                    <a:lnTo>
                      <a:pt x="8701" y="17133"/>
                    </a:lnTo>
                    <a:lnTo>
                      <a:pt x="9154" y="17122"/>
                    </a:lnTo>
                    <a:lnTo>
                      <a:pt x="10027" y="17052"/>
                    </a:lnTo>
                    <a:lnTo>
                      <a:pt x="10853" y="16901"/>
                    </a:lnTo>
                    <a:lnTo>
                      <a:pt x="11643" y="16668"/>
                    </a:lnTo>
                    <a:lnTo>
                      <a:pt x="12388" y="16366"/>
                    </a:lnTo>
                    <a:lnTo>
                      <a:pt x="13097" y="15993"/>
                    </a:lnTo>
                    <a:lnTo>
                      <a:pt x="13760" y="15540"/>
                    </a:lnTo>
                    <a:lnTo>
                      <a:pt x="14377" y="15005"/>
                    </a:lnTo>
                    <a:lnTo>
                      <a:pt x="14667" y="14702"/>
                    </a:lnTo>
                    <a:lnTo>
                      <a:pt x="14923" y="14446"/>
                    </a:lnTo>
                    <a:lnTo>
                      <a:pt x="15365" y="13900"/>
                    </a:lnTo>
                    <a:lnTo>
                      <a:pt x="15738" y="13295"/>
                    </a:lnTo>
                    <a:lnTo>
                      <a:pt x="16052" y="12667"/>
                    </a:lnTo>
                    <a:lnTo>
                      <a:pt x="16307" y="11981"/>
                    </a:lnTo>
                    <a:lnTo>
                      <a:pt x="16494" y="11248"/>
                    </a:lnTo>
                    <a:lnTo>
                      <a:pt x="16621" y="10480"/>
                    </a:lnTo>
                    <a:lnTo>
                      <a:pt x="16691" y="9666"/>
                    </a:lnTo>
                    <a:lnTo>
                      <a:pt x="16691" y="9236"/>
                    </a:lnTo>
                    <a:lnTo>
                      <a:pt x="16691" y="8829"/>
                    </a:lnTo>
                    <a:lnTo>
                      <a:pt x="16621" y="8108"/>
                    </a:lnTo>
                    <a:lnTo>
                      <a:pt x="16563" y="7782"/>
                    </a:lnTo>
                    <a:lnTo>
                      <a:pt x="8701" y="7782"/>
                    </a:lnTo>
                    <a:lnTo>
                      <a:pt x="8701" y="10120"/>
                    </a:lnTo>
                    <a:lnTo>
                      <a:pt x="14295" y="10120"/>
                    </a:lnTo>
                    <a:lnTo>
                      <a:pt x="14214" y="10597"/>
                    </a:lnTo>
                    <a:lnTo>
                      <a:pt x="13993" y="11434"/>
                    </a:lnTo>
                    <a:lnTo>
                      <a:pt x="13679" y="12167"/>
                    </a:lnTo>
                    <a:lnTo>
                      <a:pt x="13260" y="12795"/>
                    </a:lnTo>
                    <a:lnTo>
                      <a:pt x="13016" y="13062"/>
                    </a:lnTo>
                    <a:lnTo>
                      <a:pt x="12795" y="13272"/>
                    </a:lnTo>
                    <a:lnTo>
                      <a:pt x="12341" y="13644"/>
                    </a:lnTo>
                    <a:lnTo>
                      <a:pt x="11864" y="13970"/>
                    </a:lnTo>
                    <a:lnTo>
                      <a:pt x="11353" y="14237"/>
                    </a:lnTo>
                    <a:lnTo>
                      <a:pt x="10806" y="14446"/>
                    </a:lnTo>
                    <a:lnTo>
                      <a:pt x="10248" y="14609"/>
                    </a:lnTo>
                    <a:lnTo>
                      <a:pt x="9643" y="14714"/>
                    </a:lnTo>
                    <a:lnTo>
                      <a:pt x="9015" y="14772"/>
                    </a:lnTo>
                    <a:lnTo>
                      <a:pt x="8375" y="14772"/>
                    </a:lnTo>
                    <a:lnTo>
                      <a:pt x="7759" y="14714"/>
                    </a:lnTo>
                    <a:lnTo>
                      <a:pt x="7177" y="14598"/>
                    </a:lnTo>
                    <a:lnTo>
                      <a:pt x="6607" y="14423"/>
                    </a:lnTo>
                    <a:lnTo>
                      <a:pt x="6061" y="14202"/>
                    </a:lnTo>
                    <a:lnTo>
                      <a:pt x="5537" y="13911"/>
                    </a:lnTo>
                    <a:lnTo>
                      <a:pt x="5049" y="13574"/>
                    </a:lnTo>
                    <a:lnTo>
                      <a:pt x="4572" y="13179"/>
                    </a:lnTo>
                    <a:lnTo>
                      <a:pt x="4351" y="12958"/>
                    </a:lnTo>
                    <a:lnTo>
                      <a:pt x="4130" y="12725"/>
                    </a:lnTo>
                    <a:lnTo>
                      <a:pt x="3734" y="12248"/>
                    </a:lnTo>
                    <a:lnTo>
                      <a:pt x="3397" y="11748"/>
                    </a:lnTo>
                    <a:lnTo>
                      <a:pt x="3118" y="11225"/>
                    </a:lnTo>
                    <a:lnTo>
                      <a:pt x="2897" y="10678"/>
                    </a:lnTo>
                    <a:lnTo>
                      <a:pt x="2734" y="10096"/>
                    </a:lnTo>
                    <a:lnTo>
                      <a:pt x="2618" y="9503"/>
                    </a:lnTo>
                    <a:lnTo>
                      <a:pt x="2560" y="8875"/>
                    </a:lnTo>
                    <a:lnTo>
                      <a:pt x="2560" y="8550"/>
                    </a:lnTo>
                    <a:lnTo>
                      <a:pt x="2560" y="8236"/>
                    </a:lnTo>
                    <a:lnTo>
                      <a:pt x="2618" y="7607"/>
                    </a:lnTo>
                    <a:lnTo>
                      <a:pt x="2734" y="7003"/>
                    </a:lnTo>
                    <a:lnTo>
                      <a:pt x="2897" y="6433"/>
                    </a:lnTo>
                    <a:lnTo>
                      <a:pt x="3118" y="5886"/>
                    </a:lnTo>
                    <a:lnTo>
                      <a:pt x="3397" y="5351"/>
                    </a:lnTo>
                    <a:lnTo>
                      <a:pt x="3734" y="4851"/>
                    </a:lnTo>
                    <a:lnTo>
                      <a:pt x="4130" y="4374"/>
                    </a:lnTo>
                    <a:lnTo>
                      <a:pt x="4351" y="4153"/>
                    </a:lnTo>
                    <a:lnTo>
                      <a:pt x="4572" y="3920"/>
                    </a:lnTo>
                    <a:lnTo>
                      <a:pt x="5049" y="3525"/>
                    </a:lnTo>
                    <a:lnTo>
                      <a:pt x="5537" y="3188"/>
                    </a:lnTo>
                    <a:lnTo>
                      <a:pt x="6061" y="2909"/>
                    </a:lnTo>
                    <a:lnTo>
                      <a:pt x="6596" y="2676"/>
                    </a:lnTo>
                    <a:lnTo>
                      <a:pt x="7165" y="2501"/>
                    </a:lnTo>
                    <a:lnTo>
                      <a:pt x="7759" y="2397"/>
                    </a:lnTo>
                    <a:lnTo>
                      <a:pt x="8375" y="2339"/>
                    </a:lnTo>
                    <a:lnTo>
                      <a:pt x="8701" y="2327"/>
                    </a:lnTo>
                    <a:lnTo>
                      <a:pt x="9294" y="2350"/>
                    </a:lnTo>
                    <a:lnTo>
                      <a:pt x="10155" y="2490"/>
                    </a:lnTo>
                    <a:lnTo>
                      <a:pt x="10701" y="2641"/>
                    </a:lnTo>
                    <a:lnTo>
                      <a:pt x="11236" y="2850"/>
                    </a:lnTo>
                    <a:lnTo>
                      <a:pt x="11736" y="3118"/>
                    </a:lnTo>
                    <a:lnTo>
                      <a:pt x="12225" y="3432"/>
                    </a:lnTo>
                    <a:lnTo>
                      <a:pt x="12690" y="3793"/>
                    </a:lnTo>
                    <a:lnTo>
                      <a:pt x="12911" y="4002"/>
                    </a:lnTo>
                    <a:lnTo>
                      <a:pt x="14551" y="2362"/>
                    </a:lnTo>
                    <a:lnTo>
                      <a:pt x="14249" y="2071"/>
                    </a:lnTo>
                    <a:lnTo>
                      <a:pt x="13597" y="1559"/>
                    </a:lnTo>
                    <a:lnTo>
                      <a:pt x="12923" y="1117"/>
                    </a:lnTo>
                    <a:lnTo>
                      <a:pt x="12225" y="745"/>
                    </a:lnTo>
                    <a:lnTo>
                      <a:pt x="11492" y="454"/>
                    </a:lnTo>
                    <a:lnTo>
                      <a:pt x="10725" y="233"/>
                    </a:lnTo>
                    <a:lnTo>
                      <a:pt x="9934" y="82"/>
                    </a:lnTo>
                    <a:lnTo>
                      <a:pt x="9119" y="12"/>
                    </a:lnTo>
                    <a:lnTo>
                      <a:pt x="8701" y="1"/>
                    </a:lnTo>
                    <a:close/>
                    <a:moveTo>
                      <a:pt x="62645" y="6107"/>
                    </a:moveTo>
                    <a:lnTo>
                      <a:pt x="62110" y="6130"/>
                    </a:lnTo>
                    <a:lnTo>
                      <a:pt x="61110" y="6316"/>
                    </a:lnTo>
                    <a:lnTo>
                      <a:pt x="60191" y="6700"/>
                    </a:lnTo>
                    <a:lnTo>
                      <a:pt x="59354" y="7282"/>
                    </a:lnTo>
                    <a:lnTo>
                      <a:pt x="58970" y="7654"/>
                    </a:lnTo>
                    <a:lnTo>
                      <a:pt x="58609" y="8049"/>
                    </a:lnTo>
                    <a:lnTo>
                      <a:pt x="58039" y="8933"/>
                    </a:lnTo>
                    <a:lnTo>
                      <a:pt x="57667" y="9922"/>
                    </a:lnTo>
                    <a:lnTo>
                      <a:pt x="57469" y="11027"/>
                    </a:lnTo>
                    <a:lnTo>
                      <a:pt x="57458" y="11620"/>
                    </a:lnTo>
                    <a:lnTo>
                      <a:pt x="57469" y="12190"/>
                    </a:lnTo>
                    <a:lnTo>
                      <a:pt x="57667" y="13272"/>
                    </a:lnTo>
                    <a:lnTo>
                      <a:pt x="58063" y="14249"/>
                    </a:lnTo>
                    <a:lnTo>
                      <a:pt x="58656" y="15144"/>
                    </a:lnTo>
                    <a:lnTo>
                      <a:pt x="59028" y="15551"/>
                    </a:lnTo>
                    <a:lnTo>
                      <a:pt x="59226" y="15737"/>
                    </a:lnTo>
                    <a:lnTo>
                      <a:pt x="59633" y="16086"/>
                    </a:lnTo>
                    <a:lnTo>
                      <a:pt x="60075" y="16389"/>
                    </a:lnTo>
                    <a:lnTo>
                      <a:pt x="60540" y="16633"/>
                    </a:lnTo>
                    <a:lnTo>
                      <a:pt x="61273" y="16912"/>
                    </a:lnTo>
                    <a:lnTo>
                      <a:pt x="62355" y="17110"/>
                    </a:lnTo>
                    <a:lnTo>
                      <a:pt x="62924" y="17133"/>
                    </a:lnTo>
                    <a:lnTo>
                      <a:pt x="63343" y="17122"/>
                    </a:lnTo>
                    <a:lnTo>
                      <a:pt x="64111" y="17028"/>
                    </a:lnTo>
                    <a:lnTo>
                      <a:pt x="64809" y="16842"/>
                    </a:lnTo>
                    <a:lnTo>
                      <a:pt x="65448" y="16563"/>
                    </a:lnTo>
                    <a:lnTo>
                      <a:pt x="65751" y="16389"/>
                    </a:lnTo>
                    <a:lnTo>
                      <a:pt x="66030" y="16203"/>
                    </a:lnTo>
                    <a:lnTo>
                      <a:pt x="66542" y="15807"/>
                    </a:lnTo>
                    <a:lnTo>
                      <a:pt x="66984" y="15377"/>
                    </a:lnTo>
                    <a:lnTo>
                      <a:pt x="67356" y="14935"/>
                    </a:lnTo>
                    <a:lnTo>
                      <a:pt x="67519" y="14702"/>
                    </a:lnTo>
                    <a:lnTo>
                      <a:pt x="65646" y="13458"/>
                    </a:lnTo>
                    <a:lnTo>
                      <a:pt x="65379" y="13818"/>
                    </a:lnTo>
                    <a:lnTo>
                      <a:pt x="64774" y="14388"/>
                    </a:lnTo>
                    <a:lnTo>
                      <a:pt x="64099" y="14772"/>
                    </a:lnTo>
                    <a:lnTo>
                      <a:pt x="63343" y="14958"/>
                    </a:lnTo>
                    <a:lnTo>
                      <a:pt x="62924" y="14981"/>
                    </a:lnTo>
                    <a:lnTo>
                      <a:pt x="62703" y="14970"/>
                    </a:lnTo>
                    <a:lnTo>
                      <a:pt x="62273" y="14923"/>
                    </a:lnTo>
                    <a:lnTo>
                      <a:pt x="61878" y="14819"/>
                    </a:lnTo>
                    <a:lnTo>
                      <a:pt x="61505" y="14667"/>
                    </a:lnTo>
                    <a:lnTo>
                      <a:pt x="61180" y="14458"/>
                    </a:lnTo>
                    <a:lnTo>
                      <a:pt x="60877" y="14191"/>
                    </a:lnTo>
                    <a:lnTo>
                      <a:pt x="60470" y="13714"/>
                    </a:lnTo>
                    <a:lnTo>
                      <a:pt x="60249" y="13307"/>
                    </a:lnTo>
                    <a:lnTo>
                      <a:pt x="67623" y="10259"/>
                    </a:lnTo>
                    <a:lnTo>
                      <a:pt x="67379" y="9631"/>
                    </a:lnTo>
                    <a:lnTo>
                      <a:pt x="67263" y="9352"/>
                    </a:lnTo>
                    <a:lnTo>
                      <a:pt x="66995" y="8805"/>
                    </a:lnTo>
                    <a:lnTo>
                      <a:pt x="66832" y="8538"/>
                    </a:lnTo>
                    <a:lnTo>
                      <a:pt x="66658" y="8259"/>
                    </a:lnTo>
                    <a:lnTo>
                      <a:pt x="66204" y="7700"/>
                    </a:lnTo>
                    <a:lnTo>
                      <a:pt x="65937" y="7421"/>
                    </a:lnTo>
                    <a:lnTo>
                      <a:pt x="65634" y="7131"/>
                    </a:lnTo>
                    <a:lnTo>
                      <a:pt x="64925" y="6665"/>
                    </a:lnTo>
                    <a:lnTo>
                      <a:pt x="64506" y="6479"/>
                    </a:lnTo>
                    <a:lnTo>
                      <a:pt x="64064" y="6305"/>
                    </a:lnTo>
                    <a:lnTo>
                      <a:pt x="63145" y="6130"/>
                    </a:lnTo>
                    <a:lnTo>
                      <a:pt x="62645" y="6107"/>
                    </a:lnTo>
                    <a:close/>
                    <a:moveTo>
                      <a:pt x="46932" y="6119"/>
                    </a:moveTo>
                    <a:lnTo>
                      <a:pt x="46408" y="6142"/>
                    </a:lnTo>
                    <a:lnTo>
                      <a:pt x="45420" y="6340"/>
                    </a:lnTo>
                    <a:lnTo>
                      <a:pt x="44501" y="6747"/>
                    </a:lnTo>
                    <a:lnTo>
                      <a:pt x="43640" y="7352"/>
                    </a:lnTo>
                    <a:lnTo>
                      <a:pt x="43245" y="7735"/>
                    </a:lnTo>
                    <a:lnTo>
                      <a:pt x="42861" y="8154"/>
                    </a:lnTo>
                    <a:lnTo>
                      <a:pt x="42268" y="9038"/>
                    </a:lnTo>
                    <a:lnTo>
                      <a:pt x="41872" y="10027"/>
                    </a:lnTo>
                    <a:lnTo>
                      <a:pt x="41675" y="11085"/>
                    </a:lnTo>
                    <a:lnTo>
                      <a:pt x="41651" y="11643"/>
                    </a:lnTo>
                    <a:lnTo>
                      <a:pt x="41675" y="12213"/>
                    </a:lnTo>
                    <a:lnTo>
                      <a:pt x="41872" y="13260"/>
                    </a:lnTo>
                    <a:lnTo>
                      <a:pt x="42268" y="14237"/>
                    </a:lnTo>
                    <a:lnTo>
                      <a:pt x="42861" y="15121"/>
                    </a:lnTo>
                    <a:lnTo>
                      <a:pt x="43245" y="15528"/>
                    </a:lnTo>
                    <a:lnTo>
                      <a:pt x="43640" y="15912"/>
                    </a:lnTo>
                    <a:lnTo>
                      <a:pt x="44501" y="16528"/>
                    </a:lnTo>
                    <a:lnTo>
                      <a:pt x="45420" y="16924"/>
                    </a:lnTo>
                    <a:lnTo>
                      <a:pt x="46408" y="17133"/>
                    </a:lnTo>
                    <a:lnTo>
                      <a:pt x="46932" y="17145"/>
                    </a:lnTo>
                    <a:lnTo>
                      <a:pt x="47397" y="17133"/>
                    </a:lnTo>
                    <a:lnTo>
                      <a:pt x="48234" y="16970"/>
                    </a:lnTo>
                    <a:lnTo>
                      <a:pt x="48956" y="16656"/>
                    </a:lnTo>
                    <a:lnTo>
                      <a:pt x="49572" y="16191"/>
                    </a:lnTo>
                    <a:lnTo>
                      <a:pt x="49840" y="15889"/>
                    </a:lnTo>
                    <a:lnTo>
                      <a:pt x="49933" y="15889"/>
                    </a:lnTo>
                    <a:lnTo>
                      <a:pt x="49933" y="16691"/>
                    </a:lnTo>
                    <a:lnTo>
                      <a:pt x="49921" y="17075"/>
                    </a:lnTo>
                    <a:lnTo>
                      <a:pt x="49816" y="17773"/>
                    </a:lnTo>
                    <a:lnTo>
                      <a:pt x="49619" y="18366"/>
                    </a:lnTo>
                    <a:lnTo>
                      <a:pt x="49328" y="18878"/>
                    </a:lnTo>
                    <a:lnTo>
                      <a:pt x="49142" y="19087"/>
                    </a:lnTo>
                    <a:lnTo>
                      <a:pt x="48944" y="19296"/>
                    </a:lnTo>
                    <a:lnTo>
                      <a:pt x="48467" y="19599"/>
                    </a:lnTo>
                    <a:lnTo>
                      <a:pt x="47932" y="19808"/>
                    </a:lnTo>
                    <a:lnTo>
                      <a:pt x="47316" y="19913"/>
                    </a:lnTo>
                    <a:lnTo>
                      <a:pt x="46978" y="19925"/>
                    </a:lnTo>
                    <a:lnTo>
                      <a:pt x="46722" y="19913"/>
                    </a:lnTo>
                    <a:lnTo>
                      <a:pt x="46257" y="19843"/>
                    </a:lnTo>
                    <a:lnTo>
                      <a:pt x="45827" y="19704"/>
                    </a:lnTo>
                    <a:lnTo>
                      <a:pt x="45431" y="19483"/>
                    </a:lnTo>
                    <a:lnTo>
                      <a:pt x="45245" y="19343"/>
                    </a:lnTo>
                    <a:lnTo>
                      <a:pt x="44896" y="19041"/>
                    </a:lnTo>
                    <a:lnTo>
                      <a:pt x="44373" y="18343"/>
                    </a:lnTo>
                    <a:lnTo>
                      <a:pt x="44199" y="17959"/>
                    </a:lnTo>
                    <a:lnTo>
                      <a:pt x="42093" y="18831"/>
                    </a:lnTo>
                    <a:lnTo>
                      <a:pt x="42233" y="19145"/>
                    </a:lnTo>
                    <a:lnTo>
                      <a:pt x="42582" y="19750"/>
                    </a:lnTo>
                    <a:lnTo>
                      <a:pt x="43035" y="20320"/>
                    </a:lnTo>
                    <a:lnTo>
                      <a:pt x="43570" y="20855"/>
                    </a:lnTo>
                    <a:lnTo>
                      <a:pt x="43873" y="21099"/>
                    </a:lnTo>
                    <a:lnTo>
                      <a:pt x="44199" y="21332"/>
                    </a:lnTo>
                    <a:lnTo>
                      <a:pt x="44896" y="21704"/>
                    </a:lnTo>
                    <a:lnTo>
                      <a:pt x="45664" y="21948"/>
                    </a:lnTo>
                    <a:lnTo>
                      <a:pt x="46513" y="22065"/>
                    </a:lnTo>
                    <a:lnTo>
                      <a:pt x="46967" y="22076"/>
                    </a:lnTo>
                    <a:lnTo>
                      <a:pt x="47525" y="22053"/>
                    </a:lnTo>
                    <a:lnTo>
                      <a:pt x="48572" y="21879"/>
                    </a:lnTo>
                    <a:lnTo>
                      <a:pt x="49526" y="21518"/>
                    </a:lnTo>
                    <a:lnTo>
                      <a:pt x="50375" y="20983"/>
                    </a:lnTo>
                    <a:lnTo>
                      <a:pt x="50758" y="20634"/>
                    </a:lnTo>
                    <a:lnTo>
                      <a:pt x="50933" y="20448"/>
                    </a:lnTo>
                    <a:lnTo>
                      <a:pt x="51259" y="20052"/>
                    </a:lnTo>
                    <a:lnTo>
                      <a:pt x="51526" y="19611"/>
                    </a:lnTo>
                    <a:lnTo>
                      <a:pt x="51759" y="19110"/>
                    </a:lnTo>
                    <a:lnTo>
                      <a:pt x="51945" y="18575"/>
                    </a:lnTo>
                    <a:lnTo>
                      <a:pt x="52084" y="17994"/>
                    </a:lnTo>
                    <a:lnTo>
                      <a:pt x="52212" y="17040"/>
                    </a:lnTo>
                    <a:lnTo>
                      <a:pt x="52224" y="16331"/>
                    </a:lnTo>
                    <a:lnTo>
                      <a:pt x="52224" y="6444"/>
                    </a:lnTo>
                    <a:lnTo>
                      <a:pt x="49933" y="6444"/>
                    </a:lnTo>
                    <a:lnTo>
                      <a:pt x="49933" y="7340"/>
                    </a:lnTo>
                    <a:lnTo>
                      <a:pt x="49840" y="7340"/>
                    </a:lnTo>
                    <a:lnTo>
                      <a:pt x="49595" y="7096"/>
                    </a:lnTo>
                    <a:lnTo>
                      <a:pt x="49002" y="6654"/>
                    </a:lnTo>
                    <a:lnTo>
                      <a:pt x="48630" y="6468"/>
                    </a:lnTo>
                    <a:lnTo>
                      <a:pt x="48246" y="6316"/>
                    </a:lnTo>
                    <a:lnTo>
                      <a:pt x="47397" y="6142"/>
                    </a:lnTo>
                    <a:lnTo>
                      <a:pt x="46932" y="6119"/>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30" name="Google Shape;1030;p151"/>
            <p:cNvGrpSpPr/>
            <p:nvPr/>
          </p:nvGrpSpPr>
          <p:grpSpPr>
            <a:xfrm>
              <a:off x="617793" y="4562424"/>
              <a:ext cx="283664" cy="252193"/>
              <a:chOff x="617793" y="4562424"/>
              <a:chExt cx="283664" cy="252193"/>
            </a:xfrm>
          </p:grpSpPr>
          <p:sp>
            <p:nvSpPr>
              <p:cNvPr id="1031" name="Google Shape;1031;p151"/>
              <p:cNvSpPr/>
              <p:nvPr/>
            </p:nvSpPr>
            <p:spPr>
              <a:xfrm>
                <a:off x="617793" y="4638484"/>
                <a:ext cx="185368" cy="176133"/>
              </a:xfrm>
              <a:custGeom>
                <a:avLst/>
                <a:gdLst/>
                <a:ahLst/>
                <a:cxnLst/>
                <a:rect l="l" t="t" r="r" b="b"/>
                <a:pathLst>
                  <a:path w="19390" h="18424" extrusionOk="0">
                    <a:moveTo>
                      <a:pt x="19390" y="13143"/>
                    </a:moveTo>
                    <a:lnTo>
                      <a:pt x="19383" y="13155"/>
                    </a:lnTo>
                    <a:lnTo>
                      <a:pt x="19390" y="13155"/>
                    </a:lnTo>
                    <a:lnTo>
                      <a:pt x="19390" y="13143"/>
                    </a:lnTo>
                    <a:close/>
                    <a:moveTo>
                      <a:pt x="2699" y="0"/>
                    </a:moveTo>
                    <a:lnTo>
                      <a:pt x="257" y="4257"/>
                    </a:lnTo>
                    <a:lnTo>
                      <a:pt x="140" y="4490"/>
                    </a:lnTo>
                    <a:lnTo>
                      <a:pt x="1" y="4990"/>
                    </a:lnTo>
                    <a:lnTo>
                      <a:pt x="1" y="5490"/>
                    </a:lnTo>
                    <a:lnTo>
                      <a:pt x="140" y="5990"/>
                    </a:lnTo>
                    <a:lnTo>
                      <a:pt x="257" y="6223"/>
                    </a:lnTo>
                    <a:lnTo>
                      <a:pt x="6689" y="17435"/>
                    </a:lnTo>
                    <a:lnTo>
                      <a:pt x="6828" y="17656"/>
                    </a:lnTo>
                    <a:lnTo>
                      <a:pt x="7189" y="18016"/>
                    </a:lnTo>
                    <a:lnTo>
                      <a:pt x="7631" y="18272"/>
                    </a:lnTo>
                    <a:lnTo>
                      <a:pt x="8131" y="18412"/>
                    </a:lnTo>
                    <a:lnTo>
                      <a:pt x="8398" y="18423"/>
                    </a:lnTo>
                    <a:lnTo>
                      <a:pt x="16354" y="18423"/>
                    </a:lnTo>
                    <a:lnTo>
                      <a:pt x="19383" y="13155"/>
                    </a:lnTo>
                    <a:lnTo>
                      <a:pt x="10271" y="13155"/>
                    </a:lnTo>
                    <a:lnTo>
                      <a:pt x="5723" y="5246"/>
                    </a:lnTo>
                    <a:lnTo>
                      <a:pt x="2699"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2" name="Google Shape;1032;p151"/>
              <p:cNvSpPr/>
              <p:nvPr/>
            </p:nvSpPr>
            <p:spPr>
              <a:xfrm>
                <a:off x="774243" y="4612901"/>
                <a:ext cx="127215" cy="201716"/>
              </a:xfrm>
              <a:custGeom>
                <a:avLst/>
                <a:gdLst/>
                <a:ahLst/>
                <a:cxnLst/>
                <a:rect l="l" t="t" r="r" b="b"/>
                <a:pathLst>
                  <a:path w="13307" h="21100" extrusionOk="0">
                    <a:moveTo>
                      <a:pt x="3025" y="1"/>
                    </a:moveTo>
                    <a:lnTo>
                      <a:pt x="7584" y="7910"/>
                    </a:lnTo>
                    <a:lnTo>
                      <a:pt x="3036" y="15819"/>
                    </a:lnTo>
                    <a:lnTo>
                      <a:pt x="1" y="21099"/>
                    </a:lnTo>
                    <a:lnTo>
                      <a:pt x="4909" y="21099"/>
                    </a:lnTo>
                    <a:lnTo>
                      <a:pt x="5176" y="21088"/>
                    </a:lnTo>
                    <a:lnTo>
                      <a:pt x="5677" y="20948"/>
                    </a:lnTo>
                    <a:lnTo>
                      <a:pt x="6130" y="20692"/>
                    </a:lnTo>
                    <a:lnTo>
                      <a:pt x="6491" y="20332"/>
                    </a:lnTo>
                    <a:lnTo>
                      <a:pt x="6630" y="20111"/>
                    </a:lnTo>
                    <a:lnTo>
                      <a:pt x="13051" y="8899"/>
                    </a:lnTo>
                    <a:lnTo>
                      <a:pt x="13179" y="8666"/>
                    </a:lnTo>
                    <a:lnTo>
                      <a:pt x="13307" y="8166"/>
                    </a:lnTo>
                    <a:lnTo>
                      <a:pt x="13307" y="7654"/>
                    </a:lnTo>
                    <a:lnTo>
                      <a:pt x="13167" y="7166"/>
                    </a:lnTo>
                    <a:lnTo>
                      <a:pt x="13039" y="6933"/>
                    </a:lnTo>
                    <a:lnTo>
                      <a:pt x="907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3" name="Google Shape;1033;p151"/>
              <p:cNvSpPr/>
              <p:nvPr/>
            </p:nvSpPr>
            <p:spPr>
              <a:xfrm>
                <a:off x="643701" y="4562424"/>
                <a:ext cx="217280" cy="126096"/>
              </a:xfrm>
              <a:custGeom>
                <a:avLst/>
                <a:gdLst/>
                <a:ahLst/>
                <a:cxnLst/>
                <a:rect l="l" t="t" r="r" b="b"/>
                <a:pathLst>
                  <a:path w="22728" h="13190" extrusionOk="0">
                    <a:moveTo>
                      <a:pt x="5700" y="1"/>
                    </a:moveTo>
                    <a:lnTo>
                      <a:pt x="5433" y="12"/>
                    </a:lnTo>
                    <a:lnTo>
                      <a:pt x="4932" y="152"/>
                    </a:lnTo>
                    <a:lnTo>
                      <a:pt x="4490" y="408"/>
                    </a:lnTo>
                    <a:lnTo>
                      <a:pt x="4130" y="768"/>
                    </a:lnTo>
                    <a:lnTo>
                      <a:pt x="3990" y="989"/>
                    </a:lnTo>
                    <a:lnTo>
                      <a:pt x="1" y="7944"/>
                    </a:lnTo>
                    <a:lnTo>
                      <a:pt x="3025" y="13190"/>
                    </a:lnTo>
                    <a:lnTo>
                      <a:pt x="7584" y="5281"/>
                    </a:lnTo>
                    <a:lnTo>
                      <a:pt x="22728" y="5281"/>
                    </a:lnTo>
                    <a:lnTo>
                      <a:pt x="20285" y="989"/>
                    </a:lnTo>
                    <a:lnTo>
                      <a:pt x="20146" y="768"/>
                    </a:lnTo>
                    <a:lnTo>
                      <a:pt x="19785" y="408"/>
                    </a:lnTo>
                    <a:lnTo>
                      <a:pt x="19332" y="152"/>
                    </a:lnTo>
                    <a:lnTo>
                      <a:pt x="18831" y="12"/>
                    </a:lnTo>
                    <a:lnTo>
                      <a:pt x="18564"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4" name="Google Shape;1034;p151"/>
              <p:cNvSpPr/>
              <p:nvPr/>
            </p:nvSpPr>
            <p:spPr>
              <a:xfrm>
                <a:off x="672610" y="4612901"/>
                <a:ext cx="174030" cy="151230"/>
              </a:xfrm>
              <a:custGeom>
                <a:avLst/>
                <a:gdLst/>
                <a:ahLst/>
                <a:cxnLst/>
                <a:rect l="l" t="t" r="r" b="b"/>
                <a:pathLst>
                  <a:path w="18204" h="15819" extrusionOk="0">
                    <a:moveTo>
                      <a:pt x="4560" y="1"/>
                    </a:moveTo>
                    <a:lnTo>
                      <a:pt x="1" y="7910"/>
                    </a:lnTo>
                    <a:lnTo>
                      <a:pt x="4560" y="15819"/>
                    </a:lnTo>
                    <a:lnTo>
                      <a:pt x="13656" y="15819"/>
                    </a:lnTo>
                    <a:lnTo>
                      <a:pt x="18203" y="7910"/>
                    </a:lnTo>
                    <a:lnTo>
                      <a:pt x="13656" y="1"/>
                    </a:lnTo>
                    <a:close/>
                  </a:path>
                </a:pathLst>
              </a:cu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35" name="Google Shape;1035;p151"/>
              <p:cNvSpPr/>
              <p:nvPr/>
            </p:nvSpPr>
            <p:spPr>
              <a:xfrm>
                <a:off x="721873" y="4650711"/>
                <a:ext cx="75620" cy="75620"/>
              </a:xfrm>
              <a:custGeom>
                <a:avLst/>
                <a:gdLst/>
                <a:ahLst/>
                <a:cxnLst/>
                <a:rect l="l" t="t" r="r" b="b"/>
                <a:pathLst>
                  <a:path w="7910" h="7910" extrusionOk="0">
                    <a:moveTo>
                      <a:pt x="3955" y="0"/>
                    </a:moveTo>
                    <a:lnTo>
                      <a:pt x="3548" y="12"/>
                    </a:lnTo>
                    <a:lnTo>
                      <a:pt x="2780" y="175"/>
                    </a:lnTo>
                    <a:lnTo>
                      <a:pt x="2071" y="477"/>
                    </a:lnTo>
                    <a:lnTo>
                      <a:pt x="1431" y="896"/>
                    </a:lnTo>
                    <a:lnTo>
                      <a:pt x="896" y="1443"/>
                    </a:lnTo>
                    <a:lnTo>
                      <a:pt x="466" y="2071"/>
                    </a:lnTo>
                    <a:lnTo>
                      <a:pt x="175" y="2780"/>
                    </a:lnTo>
                    <a:lnTo>
                      <a:pt x="12" y="3548"/>
                    </a:lnTo>
                    <a:lnTo>
                      <a:pt x="1" y="3955"/>
                    </a:lnTo>
                    <a:lnTo>
                      <a:pt x="12" y="4362"/>
                    </a:lnTo>
                    <a:lnTo>
                      <a:pt x="175" y="5130"/>
                    </a:lnTo>
                    <a:lnTo>
                      <a:pt x="466" y="5839"/>
                    </a:lnTo>
                    <a:lnTo>
                      <a:pt x="896" y="6467"/>
                    </a:lnTo>
                    <a:lnTo>
                      <a:pt x="1431" y="7014"/>
                    </a:lnTo>
                    <a:lnTo>
                      <a:pt x="2071" y="7433"/>
                    </a:lnTo>
                    <a:lnTo>
                      <a:pt x="2780" y="7735"/>
                    </a:lnTo>
                    <a:lnTo>
                      <a:pt x="3548" y="7898"/>
                    </a:lnTo>
                    <a:lnTo>
                      <a:pt x="3955" y="7910"/>
                    </a:lnTo>
                    <a:lnTo>
                      <a:pt x="4362" y="7898"/>
                    </a:lnTo>
                    <a:lnTo>
                      <a:pt x="5130" y="7735"/>
                    </a:lnTo>
                    <a:lnTo>
                      <a:pt x="5839" y="7433"/>
                    </a:lnTo>
                    <a:lnTo>
                      <a:pt x="6467" y="7014"/>
                    </a:lnTo>
                    <a:lnTo>
                      <a:pt x="7002" y="6467"/>
                    </a:lnTo>
                    <a:lnTo>
                      <a:pt x="7433" y="5839"/>
                    </a:lnTo>
                    <a:lnTo>
                      <a:pt x="7735" y="5130"/>
                    </a:lnTo>
                    <a:lnTo>
                      <a:pt x="7898" y="4362"/>
                    </a:lnTo>
                    <a:lnTo>
                      <a:pt x="7910" y="3955"/>
                    </a:lnTo>
                    <a:lnTo>
                      <a:pt x="7898" y="3548"/>
                    </a:lnTo>
                    <a:lnTo>
                      <a:pt x="7735" y="2780"/>
                    </a:lnTo>
                    <a:lnTo>
                      <a:pt x="7433" y="2071"/>
                    </a:lnTo>
                    <a:lnTo>
                      <a:pt x="7002" y="1443"/>
                    </a:lnTo>
                    <a:lnTo>
                      <a:pt x="6467" y="896"/>
                    </a:lnTo>
                    <a:lnTo>
                      <a:pt x="5839" y="477"/>
                    </a:lnTo>
                    <a:lnTo>
                      <a:pt x="5130" y="175"/>
                    </a:lnTo>
                    <a:lnTo>
                      <a:pt x="4362" y="12"/>
                    </a:lnTo>
                    <a:lnTo>
                      <a:pt x="3955"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036" name="Google Shape;1036;p1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18_Maps break">
  <p:cSld name="CUSTOM_3_1_1_1_1_1_1_1_1_1_1_1_3_1_2">
    <p:bg>
      <p:bgPr>
        <a:solidFill>
          <a:srgbClr val="FFFFFF"/>
        </a:solidFill>
        <a:effectLst/>
      </p:bgPr>
    </p:bg>
    <p:spTree>
      <p:nvGrpSpPr>
        <p:cNvPr id="1" name="Shape 1037"/>
        <p:cNvGrpSpPr/>
        <p:nvPr/>
      </p:nvGrpSpPr>
      <p:grpSpPr>
        <a:xfrm>
          <a:off x="0" y="0"/>
          <a:ext cx="0" cy="0"/>
          <a:chOff x="0" y="0"/>
          <a:chExt cx="0" cy="0"/>
        </a:xfrm>
      </p:grpSpPr>
      <p:sp>
        <p:nvSpPr>
          <p:cNvPr id="1038" name="Google Shape;1038;p152"/>
          <p:cNvSpPr txBox="1">
            <a:spLocks noGrp="1"/>
          </p:cNvSpPr>
          <p:nvPr>
            <p:ph type="title"/>
          </p:nvPr>
        </p:nvSpPr>
        <p:spPr>
          <a:xfrm>
            <a:off x="761950" y="809375"/>
            <a:ext cx="5079900" cy="1762200"/>
          </a:xfrm>
          <a:prstGeom prst="rect">
            <a:avLst/>
          </a:prstGeom>
        </p:spPr>
        <p:txBody>
          <a:bodyPr spcFirstLastPara="1" wrap="square" lIns="0" tIns="0" rIns="228600" bIns="0" anchor="b" anchorCtr="0"/>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grpSp>
        <p:nvGrpSpPr>
          <p:cNvPr id="1039" name="Google Shape;1039;p152"/>
          <p:cNvGrpSpPr/>
          <p:nvPr/>
        </p:nvGrpSpPr>
        <p:grpSpPr>
          <a:xfrm>
            <a:off x="639703" y="4545721"/>
            <a:ext cx="2281958" cy="269927"/>
            <a:chOff x="639703" y="4545721"/>
            <a:chExt cx="2281958" cy="269927"/>
          </a:xfrm>
        </p:grpSpPr>
        <p:grpSp>
          <p:nvGrpSpPr>
            <p:cNvPr id="1040" name="Google Shape;1040;p152"/>
            <p:cNvGrpSpPr/>
            <p:nvPr/>
          </p:nvGrpSpPr>
          <p:grpSpPr>
            <a:xfrm>
              <a:off x="639703" y="4545721"/>
              <a:ext cx="264488" cy="264501"/>
              <a:chOff x="639703" y="4545721"/>
              <a:chExt cx="264488" cy="264501"/>
            </a:xfrm>
          </p:grpSpPr>
          <p:sp>
            <p:nvSpPr>
              <p:cNvPr id="1041" name="Google Shape;1041;p152"/>
              <p:cNvSpPr/>
              <p:nvPr/>
            </p:nvSpPr>
            <p:spPr>
              <a:xfrm>
                <a:off x="759345" y="4584258"/>
                <a:ext cx="119658" cy="212612"/>
              </a:xfrm>
              <a:custGeom>
                <a:avLst/>
                <a:gdLst/>
                <a:ahLst/>
                <a:cxnLst/>
                <a:rect l="l" t="t" r="r" b="b"/>
                <a:pathLst>
                  <a:path w="82952" h="147391" extrusionOk="0">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2" name="Google Shape;1042;p152"/>
              <p:cNvSpPr/>
              <p:nvPr/>
            </p:nvSpPr>
            <p:spPr>
              <a:xfrm>
                <a:off x="653041" y="4690550"/>
                <a:ext cx="212623" cy="119657"/>
              </a:xfrm>
              <a:custGeom>
                <a:avLst/>
                <a:gdLst/>
                <a:ahLst/>
                <a:cxnLst/>
                <a:rect l="l" t="t" r="r" b="b"/>
                <a:pathLst>
                  <a:path w="147399" h="82951" extrusionOk="0">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3" name="Google Shape;1043;p152"/>
              <p:cNvSpPr/>
              <p:nvPr/>
            </p:nvSpPr>
            <p:spPr>
              <a:xfrm>
                <a:off x="639703" y="4570909"/>
                <a:ext cx="225962" cy="225962"/>
              </a:xfrm>
              <a:custGeom>
                <a:avLst/>
                <a:gdLst/>
                <a:ahLst/>
                <a:cxnLst/>
                <a:rect l="l" t="t" r="r" b="b"/>
                <a:pathLst>
                  <a:path w="156646" h="156646" extrusionOk="0">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4" name="Google Shape;1044;p152"/>
              <p:cNvSpPr/>
              <p:nvPr/>
            </p:nvSpPr>
            <p:spPr>
              <a:xfrm>
                <a:off x="743603" y="4677956"/>
                <a:ext cx="135402" cy="132253"/>
              </a:xfrm>
              <a:custGeom>
                <a:avLst/>
                <a:gdLst/>
                <a:ahLst/>
                <a:cxnLst/>
                <a:rect l="l" t="t" r="r" b="b"/>
                <a:pathLst>
                  <a:path w="93866" h="91683" extrusionOk="0">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5" name="Google Shape;1045;p152"/>
              <p:cNvSpPr/>
              <p:nvPr/>
            </p:nvSpPr>
            <p:spPr>
              <a:xfrm>
                <a:off x="639703" y="4570909"/>
                <a:ext cx="239314" cy="239312"/>
              </a:xfrm>
              <a:custGeom>
                <a:avLst/>
                <a:gdLst/>
                <a:ahLst/>
                <a:cxnLst/>
                <a:rect l="l" t="t" r="r" b="b"/>
                <a:pathLst>
                  <a:path w="165902" h="165901" extrusionOk="0">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6" name="Google Shape;1046;p152"/>
              <p:cNvSpPr/>
              <p:nvPr/>
            </p:nvSpPr>
            <p:spPr>
              <a:xfrm>
                <a:off x="658594" y="4589800"/>
                <a:ext cx="67854" cy="69276"/>
              </a:xfrm>
              <a:custGeom>
                <a:avLst/>
                <a:gdLst/>
                <a:ahLst/>
                <a:cxnLst/>
                <a:rect l="l" t="t" r="r" b="b"/>
                <a:pathLst>
                  <a:path w="47039" h="48025" extrusionOk="0">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7" name="Google Shape;1047;p152"/>
              <p:cNvSpPr/>
              <p:nvPr/>
            </p:nvSpPr>
            <p:spPr>
              <a:xfrm>
                <a:off x="778236" y="4545721"/>
                <a:ext cx="125955" cy="206250"/>
              </a:xfrm>
              <a:custGeom>
                <a:avLst/>
                <a:gdLst/>
                <a:ahLst/>
                <a:cxnLst/>
                <a:rect l="l" t="t" r="r" b="b"/>
                <a:pathLst>
                  <a:path w="87317" h="142981" extrusionOk="0">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8" name="Google Shape;1048;p152"/>
              <p:cNvSpPr/>
              <p:nvPr/>
            </p:nvSpPr>
            <p:spPr>
              <a:xfrm>
                <a:off x="819167" y="4586651"/>
                <a:ext cx="44084" cy="44086"/>
              </a:xfrm>
              <a:custGeom>
                <a:avLst/>
                <a:gdLst/>
                <a:ahLst/>
                <a:cxnLst/>
                <a:rect l="l" t="t" r="r" b="b"/>
                <a:pathLst>
                  <a:path w="30561" h="30562" extrusionOk="0">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49" name="Google Shape;1049;p152"/>
            <p:cNvGrpSpPr/>
            <p:nvPr/>
          </p:nvGrpSpPr>
          <p:grpSpPr>
            <a:xfrm>
              <a:off x="989818" y="4604847"/>
              <a:ext cx="1931844" cy="210801"/>
              <a:chOff x="1340225" y="2610825"/>
              <a:chExt cx="5581750" cy="609075"/>
            </a:xfrm>
          </p:grpSpPr>
          <p:sp>
            <p:nvSpPr>
              <p:cNvPr id="1050" name="Google Shape;1050;p152"/>
              <p:cNvSpPr/>
              <p:nvPr/>
            </p:nvSpPr>
            <p:spPr>
              <a:xfrm>
                <a:off x="3362375" y="2661450"/>
                <a:ext cx="394575" cy="412250"/>
              </a:xfrm>
              <a:custGeom>
                <a:avLst/>
                <a:gdLst/>
                <a:ahLst/>
                <a:cxnLst/>
                <a:rect l="l" t="t" r="r" b="b"/>
                <a:pathLst>
                  <a:path w="15783" h="16490" extrusionOk="0">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1" name="Google Shape;1051;p152"/>
              <p:cNvSpPr/>
              <p:nvPr/>
            </p:nvSpPr>
            <p:spPr>
              <a:xfrm>
                <a:off x="3806400" y="2782125"/>
                <a:ext cx="251700" cy="300750"/>
              </a:xfrm>
              <a:custGeom>
                <a:avLst/>
                <a:gdLst/>
                <a:ahLst/>
                <a:cxnLst/>
                <a:rect l="l" t="t" r="r" b="b"/>
                <a:pathLst>
                  <a:path w="10068" h="12030" extrusionOk="0">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2" name="Google Shape;1052;p152"/>
              <p:cNvSpPr/>
              <p:nvPr/>
            </p:nvSpPr>
            <p:spPr>
              <a:xfrm>
                <a:off x="4114950" y="2782575"/>
                <a:ext cx="283275" cy="415600"/>
              </a:xfrm>
              <a:custGeom>
                <a:avLst/>
                <a:gdLst/>
                <a:ahLst/>
                <a:cxnLst/>
                <a:rect l="l" t="t" r="r" b="b"/>
                <a:pathLst>
                  <a:path w="11331" h="16624" extrusionOk="0">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3" name="Google Shape;1053;p152"/>
              <p:cNvSpPr/>
              <p:nvPr/>
            </p:nvSpPr>
            <p:spPr>
              <a:xfrm>
                <a:off x="4425300" y="2782350"/>
                <a:ext cx="234925" cy="300525"/>
              </a:xfrm>
              <a:custGeom>
                <a:avLst/>
                <a:gdLst/>
                <a:ahLst/>
                <a:cxnLst/>
                <a:rect l="l" t="t" r="r" b="b"/>
                <a:pathLst>
                  <a:path w="9397" h="12021" extrusionOk="0">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4" name="Google Shape;1054;p152"/>
              <p:cNvSpPr/>
              <p:nvPr/>
            </p:nvSpPr>
            <p:spPr>
              <a:xfrm>
                <a:off x="4841550" y="2661450"/>
                <a:ext cx="269625" cy="412250"/>
              </a:xfrm>
              <a:custGeom>
                <a:avLst/>
                <a:gdLst/>
                <a:ahLst/>
                <a:cxnLst/>
                <a:rect l="l" t="t" r="r" b="b"/>
                <a:pathLst>
                  <a:path w="10785" h="16490" extrusionOk="0">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5" name="Google Shape;1055;p152"/>
              <p:cNvSpPr/>
              <p:nvPr/>
            </p:nvSpPr>
            <p:spPr>
              <a:xfrm>
                <a:off x="5159975" y="2661450"/>
                <a:ext cx="53075" cy="412250"/>
              </a:xfrm>
              <a:custGeom>
                <a:avLst/>
                <a:gdLst/>
                <a:ahLst/>
                <a:cxnLst/>
                <a:rect l="l" t="t" r="r" b="b"/>
                <a:pathLst>
                  <a:path w="2123" h="16490" extrusionOk="0">
                    <a:moveTo>
                      <a:pt x="0" y="0"/>
                    </a:moveTo>
                    <a:lnTo>
                      <a:pt x="0" y="16489"/>
                    </a:lnTo>
                    <a:lnTo>
                      <a:pt x="2123" y="16489"/>
                    </a:lnTo>
                    <a:lnTo>
                      <a:pt x="2123"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6" name="Google Shape;1056;p152"/>
              <p:cNvSpPr/>
              <p:nvPr/>
            </p:nvSpPr>
            <p:spPr>
              <a:xfrm>
                <a:off x="5258475" y="2782125"/>
                <a:ext cx="251725" cy="300750"/>
              </a:xfrm>
              <a:custGeom>
                <a:avLst/>
                <a:gdLst/>
                <a:ahLst/>
                <a:cxnLst/>
                <a:rect l="l" t="t" r="r" b="b"/>
                <a:pathLst>
                  <a:path w="10069" h="12030" extrusionOk="0">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7" name="Google Shape;1057;p152"/>
              <p:cNvSpPr/>
              <p:nvPr/>
            </p:nvSpPr>
            <p:spPr>
              <a:xfrm>
                <a:off x="5545100" y="2704875"/>
                <a:ext cx="183175" cy="373300"/>
              </a:xfrm>
              <a:custGeom>
                <a:avLst/>
                <a:gdLst/>
                <a:ahLst/>
                <a:cxnLst/>
                <a:rect l="l" t="t" r="r" b="b"/>
                <a:pathLst>
                  <a:path w="7327" h="14932" extrusionOk="0">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8" name="Google Shape;1058;p152"/>
              <p:cNvSpPr/>
              <p:nvPr/>
            </p:nvSpPr>
            <p:spPr>
              <a:xfrm>
                <a:off x="5754900" y="2659200"/>
                <a:ext cx="195500" cy="415150"/>
              </a:xfrm>
              <a:custGeom>
                <a:avLst/>
                <a:gdLst/>
                <a:ahLst/>
                <a:cxnLst/>
                <a:rect l="l" t="t" r="r" b="b"/>
                <a:pathLst>
                  <a:path w="7820" h="16606" extrusionOk="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59" name="Google Shape;1059;p152"/>
              <p:cNvSpPr/>
              <p:nvPr/>
            </p:nvSpPr>
            <p:spPr>
              <a:xfrm>
                <a:off x="5951500" y="2782350"/>
                <a:ext cx="290000" cy="300525"/>
              </a:xfrm>
              <a:custGeom>
                <a:avLst/>
                <a:gdLst/>
                <a:ahLst/>
                <a:cxnLst/>
                <a:rect l="l" t="t" r="r" b="b"/>
                <a:pathLst>
                  <a:path w="11600" h="12021" extrusionOk="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0" name="Google Shape;1060;p152"/>
              <p:cNvSpPr/>
              <p:nvPr/>
            </p:nvSpPr>
            <p:spPr>
              <a:xfrm>
                <a:off x="6284675" y="2784825"/>
                <a:ext cx="174475" cy="288875"/>
              </a:xfrm>
              <a:custGeom>
                <a:avLst/>
                <a:gdLst/>
                <a:ahLst/>
                <a:cxnLst/>
                <a:rect l="l" t="t" r="r" b="b"/>
                <a:pathLst>
                  <a:path w="6979" h="11555" extrusionOk="0">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1" name="Google Shape;1061;p152"/>
              <p:cNvSpPr/>
              <p:nvPr/>
            </p:nvSpPr>
            <p:spPr>
              <a:xfrm>
                <a:off x="6493375" y="2782575"/>
                <a:ext cx="428600" cy="292000"/>
              </a:xfrm>
              <a:custGeom>
                <a:avLst/>
                <a:gdLst/>
                <a:ahLst/>
                <a:cxnLst/>
                <a:rect l="l" t="t" r="r" b="b"/>
                <a:pathLst>
                  <a:path w="17144" h="11680" extrusionOk="0">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62" name="Google Shape;1062;p152"/>
              <p:cNvSpPr/>
              <p:nvPr/>
            </p:nvSpPr>
            <p:spPr>
              <a:xfrm>
                <a:off x="1340225" y="2610825"/>
                <a:ext cx="1865675" cy="609075"/>
              </a:xfrm>
              <a:custGeom>
                <a:avLst/>
                <a:gdLst/>
                <a:ahLst/>
                <a:cxnLst/>
                <a:rect l="l" t="t" r="r" b="b"/>
                <a:pathLst>
                  <a:path w="74627" h="24363" extrusionOk="0">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063" name="Google Shape;1063;p15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19_Maps content">
  <p:cSld name="CUSTOM_3_1_1_1_1_1_1_1_1_1_1_1_2_1_1_2">
    <p:bg>
      <p:bgPr>
        <a:solidFill>
          <a:srgbClr val="FFFFFF"/>
        </a:solidFill>
        <a:effectLst/>
      </p:bgPr>
    </p:bg>
    <p:spTree>
      <p:nvGrpSpPr>
        <p:cNvPr id="1" name="Shape 1064"/>
        <p:cNvGrpSpPr/>
        <p:nvPr/>
      </p:nvGrpSpPr>
      <p:grpSpPr>
        <a:xfrm>
          <a:off x="0" y="0"/>
          <a:ext cx="0" cy="0"/>
          <a:chOff x="0" y="0"/>
          <a:chExt cx="0" cy="0"/>
        </a:xfrm>
      </p:grpSpPr>
      <p:sp>
        <p:nvSpPr>
          <p:cNvPr id="1065" name="Google Shape;1065;p153"/>
          <p:cNvSpPr txBox="1">
            <a:spLocks noGrp="1"/>
          </p:cNvSpPr>
          <p:nvPr>
            <p:ph type="title"/>
          </p:nvPr>
        </p:nvSpPr>
        <p:spPr>
          <a:xfrm>
            <a:off x="761950" y="809375"/>
            <a:ext cx="5079900" cy="352500"/>
          </a:xfrm>
          <a:prstGeom prst="rect">
            <a:avLst/>
          </a:prstGeom>
        </p:spPr>
        <p:txBody>
          <a:bodyPr spcFirstLastPara="1" wrap="square" lIns="0" tIns="0" rIns="228600" bIns="0"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66" name="Google Shape;1066;p153"/>
          <p:cNvSpPr txBox="1">
            <a:spLocks noGrp="1"/>
          </p:cNvSpPr>
          <p:nvPr>
            <p:ph type="body" idx="1"/>
          </p:nvPr>
        </p:nvSpPr>
        <p:spPr>
          <a:xfrm>
            <a:off x="761975" y="1514275"/>
            <a:ext cx="5079900" cy="24672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1067" name="Google Shape;1067;p153"/>
          <p:cNvGrpSpPr/>
          <p:nvPr/>
        </p:nvGrpSpPr>
        <p:grpSpPr>
          <a:xfrm>
            <a:off x="639703" y="4545721"/>
            <a:ext cx="2281958" cy="269927"/>
            <a:chOff x="639703" y="4545721"/>
            <a:chExt cx="2281958" cy="269927"/>
          </a:xfrm>
        </p:grpSpPr>
        <p:grpSp>
          <p:nvGrpSpPr>
            <p:cNvPr id="1068" name="Google Shape;1068;p153"/>
            <p:cNvGrpSpPr/>
            <p:nvPr/>
          </p:nvGrpSpPr>
          <p:grpSpPr>
            <a:xfrm>
              <a:off x="639703" y="4545721"/>
              <a:ext cx="264488" cy="264501"/>
              <a:chOff x="639703" y="4545721"/>
              <a:chExt cx="264488" cy="264501"/>
            </a:xfrm>
          </p:grpSpPr>
          <p:sp>
            <p:nvSpPr>
              <p:cNvPr id="1069" name="Google Shape;1069;p153"/>
              <p:cNvSpPr/>
              <p:nvPr/>
            </p:nvSpPr>
            <p:spPr>
              <a:xfrm>
                <a:off x="759345" y="4584258"/>
                <a:ext cx="119658" cy="212612"/>
              </a:xfrm>
              <a:custGeom>
                <a:avLst/>
                <a:gdLst/>
                <a:ahLst/>
                <a:cxnLst/>
                <a:rect l="l" t="t" r="r" b="b"/>
                <a:pathLst>
                  <a:path w="82952" h="147391" extrusionOk="0">
                    <a:moveTo>
                      <a:pt x="82366" y="1"/>
                    </a:moveTo>
                    <a:lnTo>
                      <a:pt x="1" y="73695"/>
                    </a:lnTo>
                    <a:lnTo>
                      <a:pt x="82366" y="147390"/>
                    </a:lnTo>
                    <a:lnTo>
                      <a:pt x="82506" y="146927"/>
                    </a:lnTo>
                    <a:lnTo>
                      <a:pt x="82724" y="145993"/>
                    </a:lnTo>
                    <a:lnTo>
                      <a:pt x="82864" y="145024"/>
                    </a:lnTo>
                    <a:lnTo>
                      <a:pt x="82942" y="144046"/>
                    </a:lnTo>
                    <a:lnTo>
                      <a:pt x="82951" y="143548"/>
                    </a:lnTo>
                    <a:lnTo>
                      <a:pt x="82951" y="3842"/>
                    </a:lnTo>
                    <a:lnTo>
                      <a:pt x="82942" y="3345"/>
                    </a:lnTo>
                    <a:lnTo>
                      <a:pt x="82864" y="2358"/>
                    </a:lnTo>
                    <a:lnTo>
                      <a:pt x="82715" y="1398"/>
                    </a:lnTo>
                    <a:lnTo>
                      <a:pt x="82506" y="455"/>
                    </a:lnTo>
                    <a:lnTo>
                      <a:pt x="82366" y="1"/>
                    </a:lnTo>
                    <a:close/>
                  </a:path>
                </a:pathLst>
              </a:custGeom>
              <a:solidFill>
                <a:schemeClr val="dk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0" name="Google Shape;1070;p153"/>
              <p:cNvSpPr/>
              <p:nvPr/>
            </p:nvSpPr>
            <p:spPr>
              <a:xfrm>
                <a:off x="653041" y="4690550"/>
                <a:ext cx="212623" cy="119657"/>
              </a:xfrm>
              <a:custGeom>
                <a:avLst/>
                <a:gdLst/>
                <a:ahLst/>
                <a:cxnLst/>
                <a:rect l="l" t="t" r="r" b="b"/>
                <a:pathLst>
                  <a:path w="147399" h="82951" extrusionOk="0">
                    <a:moveTo>
                      <a:pt x="73704" y="0"/>
                    </a:moveTo>
                    <a:lnTo>
                      <a:pt x="0" y="82374"/>
                    </a:lnTo>
                    <a:lnTo>
                      <a:pt x="463" y="82505"/>
                    </a:lnTo>
                    <a:lnTo>
                      <a:pt x="1406" y="82724"/>
                    </a:lnTo>
                    <a:lnTo>
                      <a:pt x="2367" y="82872"/>
                    </a:lnTo>
                    <a:lnTo>
                      <a:pt x="3345" y="82942"/>
                    </a:lnTo>
                    <a:lnTo>
                      <a:pt x="3842" y="82951"/>
                    </a:lnTo>
                    <a:lnTo>
                      <a:pt x="143557" y="82951"/>
                    </a:lnTo>
                    <a:lnTo>
                      <a:pt x="144054" y="82942"/>
                    </a:lnTo>
                    <a:lnTo>
                      <a:pt x="145041" y="82872"/>
                    </a:lnTo>
                    <a:lnTo>
                      <a:pt x="146002" y="82724"/>
                    </a:lnTo>
                    <a:lnTo>
                      <a:pt x="146936" y="82505"/>
                    </a:lnTo>
                    <a:lnTo>
                      <a:pt x="147399" y="82374"/>
                    </a:lnTo>
                    <a:lnTo>
                      <a:pt x="73704" y="0"/>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1" name="Google Shape;1071;p153"/>
              <p:cNvSpPr/>
              <p:nvPr/>
            </p:nvSpPr>
            <p:spPr>
              <a:xfrm>
                <a:off x="639703" y="4570909"/>
                <a:ext cx="225962" cy="225962"/>
              </a:xfrm>
              <a:custGeom>
                <a:avLst/>
                <a:gdLst/>
                <a:ahLst/>
                <a:cxnLst/>
                <a:rect l="l" t="t" r="r" b="b"/>
                <a:pathLst>
                  <a:path w="156646" h="156646" extrusionOk="0">
                    <a:moveTo>
                      <a:pt x="13098" y="0"/>
                    </a:moveTo>
                    <a:lnTo>
                      <a:pt x="12417" y="9"/>
                    </a:lnTo>
                    <a:lnTo>
                      <a:pt x="11107" y="148"/>
                    </a:lnTo>
                    <a:lnTo>
                      <a:pt x="9832" y="410"/>
                    </a:lnTo>
                    <a:lnTo>
                      <a:pt x="8601" y="795"/>
                    </a:lnTo>
                    <a:lnTo>
                      <a:pt x="7422" y="1292"/>
                    </a:lnTo>
                    <a:lnTo>
                      <a:pt x="6314" y="1895"/>
                    </a:lnTo>
                    <a:lnTo>
                      <a:pt x="5266" y="2611"/>
                    </a:lnTo>
                    <a:lnTo>
                      <a:pt x="4297" y="3405"/>
                    </a:lnTo>
                    <a:lnTo>
                      <a:pt x="3406" y="4296"/>
                    </a:lnTo>
                    <a:lnTo>
                      <a:pt x="2603" y="5274"/>
                    </a:lnTo>
                    <a:lnTo>
                      <a:pt x="1895" y="6313"/>
                    </a:lnTo>
                    <a:lnTo>
                      <a:pt x="1284" y="7431"/>
                    </a:lnTo>
                    <a:lnTo>
                      <a:pt x="786" y="8601"/>
                    </a:lnTo>
                    <a:lnTo>
                      <a:pt x="402" y="9832"/>
                    </a:lnTo>
                    <a:lnTo>
                      <a:pt x="140" y="11107"/>
                    </a:lnTo>
                    <a:lnTo>
                      <a:pt x="9" y="12425"/>
                    </a:lnTo>
                    <a:lnTo>
                      <a:pt x="1" y="13097"/>
                    </a:lnTo>
                    <a:lnTo>
                      <a:pt x="1" y="152803"/>
                    </a:lnTo>
                    <a:lnTo>
                      <a:pt x="1" y="153301"/>
                    </a:lnTo>
                    <a:lnTo>
                      <a:pt x="79" y="154288"/>
                    </a:lnTo>
                    <a:lnTo>
                      <a:pt x="228" y="155248"/>
                    </a:lnTo>
                    <a:lnTo>
                      <a:pt x="437" y="156191"/>
                    </a:lnTo>
                    <a:lnTo>
                      <a:pt x="577" y="156645"/>
                    </a:lnTo>
                    <a:lnTo>
                      <a:pt x="82951" y="82950"/>
                    </a:lnTo>
                    <a:lnTo>
                      <a:pt x="156646" y="576"/>
                    </a:lnTo>
                    <a:lnTo>
                      <a:pt x="156183" y="445"/>
                    </a:lnTo>
                    <a:lnTo>
                      <a:pt x="155240" y="227"/>
                    </a:lnTo>
                    <a:lnTo>
                      <a:pt x="154279" y="79"/>
                    </a:lnTo>
                    <a:lnTo>
                      <a:pt x="153301" y="9"/>
                    </a:lnTo>
                    <a:lnTo>
                      <a:pt x="152804" y="0"/>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2" name="Google Shape;1072;p153"/>
              <p:cNvSpPr/>
              <p:nvPr/>
            </p:nvSpPr>
            <p:spPr>
              <a:xfrm>
                <a:off x="743603" y="4677956"/>
                <a:ext cx="135402" cy="132253"/>
              </a:xfrm>
              <a:custGeom>
                <a:avLst/>
                <a:gdLst/>
                <a:ahLst/>
                <a:cxnLst/>
                <a:rect l="l" t="t" r="r" b="b"/>
                <a:pathLst>
                  <a:path w="93866" h="91683" extrusionOk="0">
                    <a:moveTo>
                      <a:pt x="15281" y="1"/>
                    </a:moveTo>
                    <a:lnTo>
                      <a:pt x="0" y="13098"/>
                    </a:lnTo>
                    <a:lnTo>
                      <a:pt x="78585" y="91683"/>
                    </a:lnTo>
                    <a:lnTo>
                      <a:pt x="80768" y="91683"/>
                    </a:lnTo>
                    <a:lnTo>
                      <a:pt x="81440" y="91674"/>
                    </a:lnTo>
                    <a:lnTo>
                      <a:pt x="82750" y="91534"/>
                    </a:lnTo>
                    <a:lnTo>
                      <a:pt x="84025" y="91272"/>
                    </a:lnTo>
                    <a:lnTo>
                      <a:pt x="85256" y="90888"/>
                    </a:lnTo>
                    <a:lnTo>
                      <a:pt x="86435" y="90390"/>
                    </a:lnTo>
                    <a:lnTo>
                      <a:pt x="87544" y="89788"/>
                    </a:lnTo>
                    <a:lnTo>
                      <a:pt x="88591" y="89072"/>
                    </a:lnTo>
                    <a:lnTo>
                      <a:pt x="89561" y="88277"/>
                    </a:lnTo>
                    <a:lnTo>
                      <a:pt x="90451" y="87387"/>
                    </a:lnTo>
                    <a:lnTo>
                      <a:pt x="91254" y="86409"/>
                    </a:lnTo>
                    <a:lnTo>
                      <a:pt x="91962" y="85370"/>
                    </a:lnTo>
                    <a:lnTo>
                      <a:pt x="92573" y="84252"/>
                    </a:lnTo>
                    <a:lnTo>
                      <a:pt x="93071" y="83082"/>
                    </a:lnTo>
                    <a:lnTo>
                      <a:pt x="93455" y="81851"/>
                    </a:lnTo>
                    <a:lnTo>
                      <a:pt x="93717" y="80576"/>
                    </a:lnTo>
                    <a:lnTo>
                      <a:pt x="93848" y="79258"/>
                    </a:lnTo>
                    <a:lnTo>
                      <a:pt x="93865" y="78585"/>
                    </a:lnTo>
                    <a:lnTo>
                      <a:pt x="15281" y="1"/>
                    </a:ln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3" name="Google Shape;1073;p153"/>
              <p:cNvSpPr/>
              <p:nvPr/>
            </p:nvSpPr>
            <p:spPr>
              <a:xfrm>
                <a:off x="639703" y="4570909"/>
                <a:ext cx="239314" cy="239312"/>
              </a:xfrm>
              <a:custGeom>
                <a:avLst/>
                <a:gdLst/>
                <a:ahLst/>
                <a:cxnLst/>
                <a:rect l="l" t="t" r="r" b="b"/>
                <a:pathLst>
                  <a:path w="165902" h="165901" extrusionOk="0">
                    <a:moveTo>
                      <a:pt x="152804" y="0"/>
                    </a:moveTo>
                    <a:lnTo>
                      <a:pt x="1" y="152803"/>
                    </a:lnTo>
                    <a:lnTo>
                      <a:pt x="9" y="153476"/>
                    </a:lnTo>
                    <a:lnTo>
                      <a:pt x="140" y="154794"/>
                    </a:lnTo>
                    <a:lnTo>
                      <a:pt x="402" y="156069"/>
                    </a:lnTo>
                    <a:lnTo>
                      <a:pt x="786" y="157300"/>
                    </a:lnTo>
                    <a:lnTo>
                      <a:pt x="1284" y="158470"/>
                    </a:lnTo>
                    <a:lnTo>
                      <a:pt x="1895" y="159588"/>
                    </a:lnTo>
                    <a:lnTo>
                      <a:pt x="2603" y="160627"/>
                    </a:lnTo>
                    <a:lnTo>
                      <a:pt x="3406" y="161605"/>
                    </a:lnTo>
                    <a:lnTo>
                      <a:pt x="4297" y="162495"/>
                    </a:lnTo>
                    <a:lnTo>
                      <a:pt x="5266" y="163290"/>
                    </a:lnTo>
                    <a:lnTo>
                      <a:pt x="6314" y="164006"/>
                    </a:lnTo>
                    <a:lnTo>
                      <a:pt x="7422" y="164608"/>
                    </a:lnTo>
                    <a:lnTo>
                      <a:pt x="8601" y="165106"/>
                    </a:lnTo>
                    <a:lnTo>
                      <a:pt x="9832" y="165490"/>
                    </a:lnTo>
                    <a:lnTo>
                      <a:pt x="11107" y="165752"/>
                    </a:lnTo>
                    <a:lnTo>
                      <a:pt x="12417" y="165892"/>
                    </a:lnTo>
                    <a:lnTo>
                      <a:pt x="13098" y="165901"/>
                    </a:lnTo>
                    <a:lnTo>
                      <a:pt x="15281" y="165901"/>
                    </a:lnTo>
                    <a:lnTo>
                      <a:pt x="165901" y="15280"/>
                    </a:lnTo>
                    <a:lnTo>
                      <a:pt x="165901" y="13097"/>
                    </a:lnTo>
                    <a:lnTo>
                      <a:pt x="165884" y="12425"/>
                    </a:lnTo>
                    <a:lnTo>
                      <a:pt x="165753" y="11107"/>
                    </a:lnTo>
                    <a:lnTo>
                      <a:pt x="165491" y="9832"/>
                    </a:lnTo>
                    <a:lnTo>
                      <a:pt x="165107" y="8601"/>
                    </a:lnTo>
                    <a:lnTo>
                      <a:pt x="164609" y="7431"/>
                    </a:lnTo>
                    <a:lnTo>
                      <a:pt x="163998" y="6313"/>
                    </a:lnTo>
                    <a:lnTo>
                      <a:pt x="163290" y="5274"/>
                    </a:lnTo>
                    <a:lnTo>
                      <a:pt x="162487" y="4296"/>
                    </a:lnTo>
                    <a:lnTo>
                      <a:pt x="161597" y="3405"/>
                    </a:lnTo>
                    <a:lnTo>
                      <a:pt x="160627" y="2611"/>
                    </a:lnTo>
                    <a:lnTo>
                      <a:pt x="159580" y="1895"/>
                    </a:lnTo>
                    <a:lnTo>
                      <a:pt x="158471" y="1292"/>
                    </a:lnTo>
                    <a:lnTo>
                      <a:pt x="157292" y="795"/>
                    </a:lnTo>
                    <a:lnTo>
                      <a:pt x="156061" y="410"/>
                    </a:lnTo>
                    <a:lnTo>
                      <a:pt x="154786" y="148"/>
                    </a:lnTo>
                    <a:lnTo>
                      <a:pt x="153476" y="9"/>
                    </a:lnTo>
                    <a:lnTo>
                      <a:pt x="152804"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4" name="Google Shape;1074;p153"/>
              <p:cNvSpPr/>
              <p:nvPr/>
            </p:nvSpPr>
            <p:spPr>
              <a:xfrm>
                <a:off x="658594" y="4589800"/>
                <a:ext cx="67854" cy="69276"/>
              </a:xfrm>
              <a:custGeom>
                <a:avLst/>
                <a:gdLst/>
                <a:ahLst/>
                <a:cxnLst/>
                <a:rect l="l" t="t" r="r" b="b"/>
                <a:pathLst>
                  <a:path w="47039" h="48025" extrusionOk="0">
                    <a:moveTo>
                      <a:pt x="24013" y="0"/>
                    </a:moveTo>
                    <a:lnTo>
                      <a:pt x="23384" y="9"/>
                    </a:lnTo>
                    <a:lnTo>
                      <a:pt x="22153" y="70"/>
                    </a:lnTo>
                    <a:lnTo>
                      <a:pt x="20939" y="193"/>
                    </a:lnTo>
                    <a:lnTo>
                      <a:pt x="19743" y="367"/>
                    </a:lnTo>
                    <a:lnTo>
                      <a:pt x="18564" y="612"/>
                    </a:lnTo>
                    <a:lnTo>
                      <a:pt x="17412" y="909"/>
                    </a:lnTo>
                    <a:lnTo>
                      <a:pt x="16285" y="1258"/>
                    </a:lnTo>
                    <a:lnTo>
                      <a:pt x="15177" y="1659"/>
                    </a:lnTo>
                    <a:lnTo>
                      <a:pt x="14103" y="2114"/>
                    </a:lnTo>
                    <a:lnTo>
                      <a:pt x="13055" y="2611"/>
                    </a:lnTo>
                    <a:lnTo>
                      <a:pt x="12033" y="3170"/>
                    </a:lnTo>
                    <a:lnTo>
                      <a:pt x="11038" y="3764"/>
                    </a:lnTo>
                    <a:lnTo>
                      <a:pt x="10086" y="4410"/>
                    </a:lnTo>
                    <a:lnTo>
                      <a:pt x="9160" y="5100"/>
                    </a:lnTo>
                    <a:lnTo>
                      <a:pt x="8270" y="5833"/>
                    </a:lnTo>
                    <a:lnTo>
                      <a:pt x="7423" y="6610"/>
                    </a:lnTo>
                    <a:lnTo>
                      <a:pt x="6602" y="7422"/>
                    </a:lnTo>
                    <a:lnTo>
                      <a:pt x="5834" y="8278"/>
                    </a:lnTo>
                    <a:lnTo>
                      <a:pt x="5100" y="9160"/>
                    </a:lnTo>
                    <a:lnTo>
                      <a:pt x="4410" y="10085"/>
                    </a:lnTo>
                    <a:lnTo>
                      <a:pt x="3764" y="11046"/>
                    </a:lnTo>
                    <a:lnTo>
                      <a:pt x="3162" y="12033"/>
                    </a:lnTo>
                    <a:lnTo>
                      <a:pt x="2612" y="13054"/>
                    </a:lnTo>
                    <a:lnTo>
                      <a:pt x="2105" y="14102"/>
                    </a:lnTo>
                    <a:lnTo>
                      <a:pt x="1651" y="15185"/>
                    </a:lnTo>
                    <a:lnTo>
                      <a:pt x="1250" y="16285"/>
                    </a:lnTo>
                    <a:lnTo>
                      <a:pt x="900" y="17420"/>
                    </a:lnTo>
                    <a:lnTo>
                      <a:pt x="603" y="18573"/>
                    </a:lnTo>
                    <a:lnTo>
                      <a:pt x="368" y="19743"/>
                    </a:lnTo>
                    <a:lnTo>
                      <a:pt x="184" y="20939"/>
                    </a:lnTo>
                    <a:lnTo>
                      <a:pt x="62" y="22161"/>
                    </a:lnTo>
                    <a:lnTo>
                      <a:pt x="1" y="23392"/>
                    </a:lnTo>
                    <a:lnTo>
                      <a:pt x="1" y="24012"/>
                    </a:lnTo>
                    <a:lnTo>
                      <a:pt x="1" y="24632"/>
                    </a:lnTo>
                    <a:lnTo>
                      <a:pt x="62" y="25863"/>
                    </a:lnTo>
                    <a:lnTo>
                      <a:pt x="184" y="27086"/>
                    </a:lnTo>
                    <a:lnTo>
                      <a:pt x="368" y="28282"/>
                    </a:lnTo>
                    <a:lnTo>
                      <a:pt x="603" y="29452"/>
                    </a:lnTo>
                    <a:lnTo>
                      <a:pt x="900" y="30605"/>
                    </a:lnTo>
                    <a:lnTo>
                      <a:pt x="1250" y="31740"/>
                    </a:lnTo>
                    <a:lnTo>
                      <a:pt x="1651" y="32840"/>
                    </a:lnTo>
                    <a:lnTo>
                      <a:pt x="2105" y="33923"/>
                    </a:lnTo>
                    <a:lnTo>
                      <a:pt x="2612" y="34971"/>
                    </a:lnTo>
                    <a:lnTo>
                      <a:pt x="3162" y="35992"/>
                    </a:lnTo>
                    <a:lnTo>
                      <a:pt x="3764" y="36979"/>
                    </a:lnTo>
                    <a:lnTo>
                      <a:pt x="4410" y="37939"/>
                    </a:lnTo>
                    <a:lnTo>
                      <a:pt x="5100" y="38865"/>
                    </a:lnTo>
                    <a:lnTo>
                      <a:pt x="5834" y="39747"/>
                    </a:lnTo>
                    <a:lnTo>
                      <a:pt x="6602" y="40602"/>
                    </a:lnTo>
                    <a:lnTo>
                      <a:pt x="7423" y="41415"/>
                    </a:lnTo>
                    <a:lnTo>
                      <a:pt x="8270" y="42192"/>
                    </a:lnTo>
                    <a:lnTo>
                      <a:pt x="9160" y="42925"/>
                    </a:lnTo>
                    <a:lnTo>
                      <a:pt x="10086" y="43615"/>
                    </a:lnTo>
                    <a:lnTo>
                      <a:pt x="11038" y="44261"/>
                    </a:lnTo>
                    <a:lnTo>
                      <a:pt x="12033" y="44855"/>
                    </a:lnTo>
                    <a:lnTo>
                      <a:pt x="13055" y="45414"/>
                    </a:lnTo>
                    <a:lnTo>
                      <a:pt x="14103" y="45911"/>
                    </a:lnTo>
                    <a:lnTo>
                      <a:pt x="15177" y="46365"/>
                    </a:lnTo>
                    <a:lnTo>
                      <a:pt x="16285" y="46767"/>
                    </a:lnTo>
                    <a:lnTo>
                      <a:pt x="17412" y="47116"/>
                    </a:lnTo>
                    <a:lnTo>
                      <a:pt x="18564" y="47413"/>
                    </a:lnTo>
                    <a:lnTo>
                      <a:pt x="19743" y="47658"/>
                    </a:lnTo>
                    <a:lnTo>
                      <a:pt x="20939" y="47832"/>
                    </a:lnTo>
                    <a:lnTo>
                      <a:pt x="22153" y="47954"/>
                    </a:lnTo>
                    <a:lnTo>
                      <a:pt x="23384" y="48016"/>
                    </a:lnTo>
                    <a:lnTo>
                      <a:pt x="24013" y="48024"/>
                    </a:lnTo>
                    <a:lnTo>
                      <a:pt x="24659" y="48016"/>
                    </a:lnTo>
                    <a:lnTo>
                      <a:pt x="25925" y="47963"/>
                    </a:lnTo>
                    <a:lnTo>
                      <a:pt x="27174" y="47850"/>
                    </a:lnTo>
                    <a:lnTo>
                      <a:pt x="28387" y="47684"/>
                    </a:lnTo>
                    <a:lnTo>
                      <a:pt x="29566" y="47466"/>
                    </a:lnTo>
                    <a:lnTo>
                      <a:pt x="30719" y="47195"/>
                    </a:lnTo>
                    <a:lnTo>
                      <a:pt x="31836" y="46872"/>
                    </a:lnTo>
                    <a:lnTo>
                      <a:pt x="32928" y="46496"/>
                    </a:lnTo>
                    <a:lnTo>
                      <a:pt x="33976" y="46077"/>
                    </a:lnTo>
                    <a:lnTo>
                      <a:pt x="34997" y="45606"/>
                    </a:lnTo>
                    <a:lnTo>
                      <a:pt x="35984" y="45091"/>
                    </a:lnTo>
                    <a:lnTo>
                      <a:pt x="36927" y="44523"/>
                    </a:lnTo>
                    <a:lnTo>
                      <a:pt x="37835" y="43920"/>
                    </a:lnTo>
                    <a:lnTo>
                      <a:pt x="38708" y="43266"/>
                    </a:lnTo>
                    <a:lnTo>
                      <a:pt x="39546" y="42567"/>
                    </a:lnTo>
                    <a:lnTo>
                      <a:pt x="40341" y="41834"/>
                    </a:lnTo>
                    <a:lnTo>
                      <a:pt x="41092" y="41057"/>
                    </a:lnTo>
                    <a:lnTo>
                      <a:pt x="41808" y="40236"/>
                    </a:lnTo>
                    <a:lnTo>
                      <a:pt x="42480" y="39380"/>
                    </a:lnTo>
                    <a:lnTo>
                      <a:pt x="43109" y="38489"/>
                    </a:lnTo>
                    <a:lnTo>
                      <a:pt x="43694" y="37555"/>
                    </a:lnTo>
                    <a:lnTo>
                      <a:pt x="44235" y="36595"/>
                    </a:lnTo>
                    <a:lnTo>
                      <a:pt x="44733" y="35591"/>
                    </a:lnTo>
                    <a:lnTo>
                      <a:pt x="45187" y="34560"/>
                    </a:lnTo>
                    <a:lnTo>
                      <a:pt x="45589" y="33486"/>
                    </a:lnTo>
                    <a:lnTo>
                      <a:pt x="45947" y="32395"/>
                    </a:lnTo>
                    <a:lnTo>
                      <a:pt x="46252" y="31260"/>
                    </a:lnTo>
                    <a:lnTo>
                      <a:pt x="46506" y="30107"/>
                    </a:lnTo>
                    <a:lnTo>
                      <a:pt x="46715" y="28920"/>
                    </a:lnTo>
                    <a:lnTo>
                      <a:pt x="46872" y="27706"/>
                    </a:lnTo>
                    <a:lnTo>
                      <a:pt x="46977" y="26466"/>
                    </a:lnTo>
                    <a:lnTo>
                      <a:pt x="47029" y="25200"/>
                    </a:lnTo>
                    <a:lnTo>
                      <a:pt x="47038" y="24562"/>
                    </a:lnTo>
                    <a:lnTo>
                      <a:pt x="47038" y="23908"/>
                    </a:lnTo>
                    <a:lnTo>
                      <a:pt x="46986" y="22642"/>
                    </a:lnTo>
                    <a:lnTo>
                      <a:pt x="46890" y="21410"/>
                    </a:lnTo>
                    <a:lnTo>
                      <a:pt x="46715" y="20223"/>
                    </a:lnTo>
                    <a:lnTo>
                      <a:pt x="46602" y="19647"/>
                    </a:lnTo>
                    <a:lnTo>
                      <a:pt x="24013" y="19647"/>
                    </a:lnTo>
                    <a:lnTo>
                      <a:pt x="24013" y="28928"/>
                    </a:lnTo>
                    <a:lnTo>
                      <a:pt x="36997" y="28928"/>
                    </a:lnTo>
                    <a:lnTo>
                      <a:pt x="36901" y="29443"/>
                    </a:lnTo>
                    <a:lnTo>
                      <a:pt x="36621" y="30448"/>
                    </a:lnTo>
                    <a:lnTo>
                      <a:pt x="36263" y="31408"/>
                    </a:lnTo>
                    <a:lnTo>
                      <a:pt x="35809" y="32316"/>
                    </a:lnTo>
                    <a:lnTo>
                      <a:pt x="35277" y="33181"/>
                    </a:lnTo>
                    <a:lnTo>
                      <a:pt x="34665" y="33993"/>
                    </a:lnTo>
                    <a:lnTo>
                      <a:pt x="33984" y="34744"/>
                    </a:lnTo>
                    <a:lnTo>
                      <a:pt x="33216" y="35442"/>
                    </a:lnTo>
                    <a:lnTo>
                      <a:pt x="32387" y="36071"/>
                    </a:lnTo>
                    <a:lnTo>
                      <a:pt x="31478" y="36630"/>
                    </a:lnTo>
                    <a:lnTo>
                      <a:pt x="30509" y="37119"/>
                    </a:lnTo>
                    <a:lnTo>
                      <a:pt x="29479" y="37538"/>
                    </a:lnTo>
                    <a:lnTo>
                      <a:pt x="28387" y="37887"/>
                    </a:lnTo>
                    <a:lnTo>
                      <a:pt x="27235" y="38140"/>
                    </a:lnTo>
                    <a:lnTo>
                      <a:pt x="26030" y="38324"/>
                    </a:lnTo>
                    <a:lnTo>
                      <a:pt x="24773" y="38411"/>
                    </a:lnTo>
                    <a:lnTo>
                      <a:pt x="24118" y="38420"/>
                    </a:lnTo>
                    <a:lnTo>
                      <a:pt x="23384" y="38411"/>
                    </a:lnTo>
                    <a:lnTo>
                      <a:pt x="21952" y="38254"/>
                    </a:lnTo>
                    <a:lnTo>
                      <a:pt x="20564" y="37957"/>
                    </a:lnTo>
                    <a:lnTo>
                      <a:pt x="19228" y="37529"/>
                    </a:lnTo>
                    <a:lnTo>
                      <a:pt x="17953" y="36970"/>
                    </a:lnTo>
                    <a:lnTo>
                      <a:pt x="16748" y="36289"/>
                    </a:lnTo>
                    <a:lnTo>
                      <a:pt x="15613" y="35503"/>
                    </a:lnTo>
                    <a:lnTo>
                      <a:pt x="14565" y="34604"/>
                    </a:lnTo>
                    <a:lnTo>
                      <a:pt x="13605" y="33617"/>
                    </a:lnTo>
                    <a:lnTo>
                      <a:pt x="12740" y="32543"/>
                    </a:lnTo>
                    <a:lnTo>
                      <a:pt x="11972" y="31391"/>
                    </a:lnTo>
                    <a:lnTo>
                      <a:pt x="11317" y="30168"/>
                    </a:lnTo>
                    <a:lnTo>
                      <a:pt x="10785" y="28885"/>
                    </a:lnTo>
                    <a:lnTo>
                      <a:pt x="10365" y="27549"/>
                    </a:lnTo>
                    <a:lnTo>
                      <a:pt x="10086" y="26160"/>
                    </a:lnTo>
                    <a:lnTo>
                      <a:pt x="9938" y="24737"/>
                    </a:lnTo>
                    <a:lnTo>
                      <a:pt x="9929" y="24012"/>
                    </a:lnTo>
                    <a:lnTo>
                      <a:pt x="9938" y="23288"/>
                    </a:lnTo>
                    <a:lnTo>
                      <a:pt x="10086" y="21864"/>
                    </a:lnTo>
                    <a:lnTo>
                      <a:pt x="10365" y="20476"/>
                    </a:lnTo>
                    <a:lnTo>
                      <a:pt x="10785" y="19140"/>
                    </a:lnTo>
                    <a:lnTo>
                      <a:pt x="11317" y="17857"/>
                    </a:lnTo>
                    <a:lnTo>
                      <a:pt x="11972" y="16634"/>
                    </a:lnTo>
                    <a:lnTo>
                      <a:pt x="12740" y="15482"/>
                    </a:lnTo>
                    <a:lnTo>
                      <a:pt x="13605" y="14408"/>
                    </a:lnTo>
                    <a:lnTo>
                      <a:pt x="14565" y="13421"/>
                    </a:lnTo>
                    <a:lnTo>
                      <a:pt x="15613" y="12522"/>
                    </a:lnTo>
                    <a:lnTo>
                      <a:pt x="16748" y="11736"/>
                    </a:lnTo>
                    <a:lnTo>
                      <a:pt x="17953" y="11055"/>
                    </a:lnTo>
                    <a:lnTo>
                      <a:pt x="19228" y="10496"/>
                    </a:lnTo>
                    <a:lnTo>
                      <a:pt x="20564" y="10068"/>
                    </a:lnTo>
                    <a:lnTo>
                      <a:pt x="21952" y="9771"/>
                    </a:lnTo>
                    <a:lnTo>
                      <a:pt x="23384" y="9614"/>
                    </a:lnTo>
                    <a:lnTo>
                      <a:pt x="24118" y="9605"/>
                    </a:lnTo>
                    <a:lnTo>
                      <a:pt x="24773" y="9614"/>
                    </a:lnTo>
                    <a:lnTo>
                      <a:pt x="26047" y="9727"/>
                    </a:lnTo>
                    <a:lnTo>
                      <a:pt x="27287" y="9954"/>
                    </a:lnTo>
                    <a:lnTo>
                      <a:pt x="28492" y="10286"/>
                    </a:lnTo>
                    <a:lnTo>
                      <a:pt x="29645" y="10740"/>
                    </a:lnTo>
                    <a:lnTo>
                      <a:pt x="30754" y="11299"/>
                    </a:lnTo>
                    <a:lnTo>
                      <a:pt x="31810" y="11980"/>
                    </a:lnTo>
                    <a:lnTo>
                      <a:pt x="32814" y="12766"/>
                    </a:lnTo>
                    <a:lnTo>
                      <a:pt x="33286" y="13211"/>
                    </a:lnTo>
                    <a:lnTo>
                      <a:pt x="40166" y="6331"/>
                    </a:lnTo>
                    <a:lnTo>
                      <a:pt x="39765" y="5964"/>
                    </a:lnTo>
                    <a:lnTo>
                      <a:pt x="38935" y="5266"/>
                    </a:lnTo>
                    <a:lnTo>
                      <a:pt x="38088" y="4602"/>
                    </a:lnTo>
                    <a:lnTo>
                      <a:pt x="37215" y="3982"/>
                    </a:lnTo>
                    <a:lnTo>
                      <a:pt x="36307" y="3397"/>
                    </a:lnTo>
                    <a:lnTo>
                      <a:pt x="35381" y="2856"/>
                    </a:lnTo>
                    <a:lnTo>
                      <a:pt x="34430" y="2358"/>
                    </a:lnTo>
                    <a:lnTo>
                      <a:pt x="33443" y="1904"/>
                    </a:lnTo>
                    <a:lnTo>
                      <a:pt x="32439" y="1494"/>
                    </a:lnTo>
                    <a:lnTo>
                      <a:pt x="31400" y="1127"/>
                    </a:lnTo>
                    <a:lnTo>
                      <a:pt x="30343" y="812"/>
                    </a:lnTo>
                    <a:lnTo>
                      <a:pt x="29252" y="551"/>
                    </a:lnTo>
                    <a:lnTo>
                      <a:pt x="28134" y="332"/>
                    </a:lnTo>
                    <a:lnTo>
                      <a:pt x="26990" y="175"/>
                    </a:lnTo>
                    <a:lnTo>
                      <a:pt x="25820" y="62"/>
                    </a:lnTo>
                    <a:lnTo>
                      <a:pt x="24624" y="9"/>
                    </a:lnTo>
                    <a:lnTo>
                      <a:pt x="24013" y="0"/>
                    </a:lnTo>
                    <a:close/>
                  </a:path>
                </a:pathLst>
              </a:cu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5" name="Google Shape;1075;p153"/>
              <p:cNvSpPr/>
              <p:nvPr/>
            </p:nvSpPr>
            <p:spPr>
              <a:xfrm>
                <a:off x="778236" y="4545721"/>
                <a:ext cx="125955" cy="206250"/>
              </a:xfrm>
              <a:custGeom>
                <a:avLst/>
                <a:gdLst/>
                <a:ahLst/>
                <a:cxnLst/>
                <a:rect l="l" t="t" r="r" b="b"/>
                <a:pathLst>
                  <a:path w="87317" h="142981" extrusionOk="0">
                    <a:moveTo>
                      <a:pt x="43658" y="1"/>
                    </a:moveTo>
                    <a:lnTo>
                      <a:pt x="42523" y="10"/>
                    </a:lnTo>
                    <a:lnTo>
                      <a:pt x="40297" y="123"/>
                    </a:lnTo>
                    <a:lnTo>
                      <a:pt x="38088" y="350"/>
                    </a:lnTo>
                    <a:lnTo>
                      <a:pt x="35922" y="682"/>
                    </a:lnTo>
                    <a:lnTo>
                      <a:pt x="33792" y="1110"/>
                    </a:lnTo>
                    <a:lnTo>
                      <a:pt x="31696" y="1651"/>
                    </a:lnTo>
                    <a:lnTo>
                      <a:pt x="29644" y="2288"/>
                    </a:lnTo>
                    <a:lnTo>
                      <a:pt x="27636" y="3022"/>
                    </a:lnTo>
                    <a:lnTo>
                      <a:pt x="25680" y="3851"/>
                    </a:lnTo>
                    <a:lnTo>
                      <a:pt x="23776" y="4768"/>
                    </a:lnTo>
                    <a:lnTo>
                      <a:pt x="21917" y="5781"/>
                    </a:lnTo>
                    <a:lnTo>
                      <a:pt x="20118" y="6873"/>
                    </a:lnTo>
                    <a:lnTo>
                      <a:pt x="18372" y="8051"/>
                    </a:lnTo>
                    <a:lnTo>
                      <a:pt x="16695" y="9309"/>
                    </a:lnTo>
                    <a:lnTo>
                      <a:pt x="15080" y="10645"/>
                    </a:lnTo>
                    <a:lnTo>
                      <a:pt x="13526" y="12050"/>
                    </a:lnTo>
                    <a:lnTo>
                      <a:pt x="12041" y="13535"/>
                    </a:lnTo>
                    <a:lnTo>
                      <a:pt x="10635" y="15080"/>
                    </a:lnTo>
                    <a:lnTo>
                      <a:pt x="9299" y="16696"/>
                    </a:lnTo>
                    <a:lnTo>
                      <a:pt x="8042" y="18381"/>
                    </a:lnTo>
                    <a:lnTo>
                      <a:pt x="6872" y="20118"/>
                    </a:lnTo>
                    <a:lnTo>
                      <a:pt x="5772" y="21917"/>
                    </a:lnTo>
                    <a:lnTo>
                      <a:pt x="4768" y="23777"/>
                    </a:lnTo>
                    <a:lnTo>
                      <a:pt x="3851" y="25689"/>
                    </a:lnTo>
                    <a:lnTo>
                      <a:pt x="3021" y="27645"/>
                    </a:lnTo>
                    <a:lnTo>
                      <a:pt x="2288" y="29653"/>
                    </a:lnTo>
                    <a:lnTo>
                      <a:pt x="1651" y="31705"/>
                    </a:lnTo>
                    <a:lnTo>
                      <a:pt x="1109" y="33792"/>
                    </a:lnTo>
                    <a:lnTo>
                      <a:pt x="673" y="35923"/>
                    </a:lnTo>
                    <a:lnTo>
                      <a:pt x="341" y="38097"/>
                    </a:lnTo>
                    <a:lnTo>
                      <a:pt x="123" y="40297"/>
                    </a:lnTo>
                    <a:lnTo>
                      <a:pt x="9" y="42532"/>
                    </a:lnTo>
                    <a:lnTo>
                      <a:pt x="0" y="43659"/>
                    </a:lnTo>
                    <a:lnTo>
                      <a:pt x="0" y="44427"/>
                    </a:lnTo>
                    <a:lnTo>
                      <a:pt x="53" y="45947"/>
                    </a:lnTo>
                    <a:lnTo>
                      <a:pt x="157" y="47440"/>
                    </a:lnTo>
                    <a:lnTo>
                      <a:pt x="315" y="48915"/>
                    </a:lnTo>
                    <a:lnTo>
                      <a:pt x="515" y="50373"/>
                    </a:lnTo>
                    <a:lnTo>
                      <a:pt x="769" y="51814"/>
                    </a:lnTo>
                    <a:lnTo>
                      <a:pt x="1057" y="53229"/>
                    </a:lnTo>
                    <a:lnTo>
                      <a:pt x="1397" y="54635"/>
                    </a:lnTo>
                    <a:lnTo>
                      <a:pt x="1782" y="56023"/>
                    </a:lnTo>
                    <a:lnTo>
                      <a:pt x="2201" y="57402"/>
                    </a:lnTo>
                    <a:lnTo>
                      <a:pt x="2899" y="59437"/>
                    </a:lnTo>
                    <a:lnTo>
                      <a:pt x="3964" y="62118"/>
                    </a:lnTo>
                    <a:lnTo>
                      <a:pt x="5161" y="64754"/>
                    </a:lnTo>
                    <a:lnTo>
                      <a:pt x="6479" y="67365"/>
                    </a:lnTo>
                    <a:lnTo>
                      <a:pt x="7902" y="69959"/>
                    </a:lnTo>
                    <a:lnTo>
                      <a:pt x="9422" y="72534"/>
                    </a:lnTo>
                    <a:lnTo>
                      <a:pt x="11028" y="75110"/>
                    </a:lnTo>
                    <a:lnTo>
                      <a:pt x="13552" y="78970"/>
                    </a:lnTo>
                    <a:lnTo>
                      <a:pt x="17097" y="84191"/>
                    </a:lnTo>
                    <a:lnTo>
                      <a:pt x="20747" y="89544"/>
                    </a:lnTo>
                    <a:lnTo>
                      <a:pt x="23488" y="93691"/>
                    </a:lnTo>
                    <a:lnTo>
                      <a:pt x="25287" y="96529"/>
                    </a:lnTo>
                    <a:lnTo>
                      <a:pt x="27060" y="99436"/>
                    </a:lnTo>
                    <a:lnTo>
                      <a:pt x="28788" y="102423"/>
                    </a:lnTo>
                    <a:lnTo>
                      <a:pt x="30456" y="105505"/>
                    </a:lnTo>
                    <a:lnTo>
                      <a:pt x="32063" y="108674"/>
                    </a:lnTo>
                    <a:lnTo>
                      <a:pt x="33582" y="111949"/>
                    </a:lnTo>
                    <a:lnTo>
                      <a:pt x="34997" y="115337"/>
                    </a:lnTo>
                    <a:lnTo>
                      <a:pt x="36315" y="118847"/>
                    </a:lnTo>
                    <a:lnTo>
                      <a:pt x="37214" y="121571"/>
                    </a:lnTo>
                    <a:lnTo>
                      <a:pt x="37782" y="123422"/>
                    </a:lnTo>
                    <a:lnTo>
                      <a:pt x="38315" y="125308"/>
                    </a:lnTo>
                    <a:lnTo>
                      <a:pt x="38804" y="127229"/>
                    </a:lnTo>
                    <a:lnTo>
                      <a:pt x="39266" y="129194"/>
                    </a:lnTo>
                    <a:lnTo>
                      <a:pt x="39677" y="131193"/>
                    </a:lnTo>
                    <a:lnTo>
                      <a:pt x="40061" y="133228"/>
                    </a:lnTo>
                    <a:lnTo>
                      <a:pt x="40393" y="135306"/>
                    </a:lnTo>
                    <a:lnTo>
                      <a:pt x="40681" y="137428"/>
                    </a:lnTo>
                    <a:lnTo>
                      <a:pt x="40934" y="139593"/>
                    </a:lnTo>
                    <a:lnTo>
                      <a:pt x="41039" y="140693"/>
                    </a:lnTo>
                    <a:lnTo>
                      <a:pt x="41065" y="140929"/>
                    </a:lnTo>
                    <a:lnTo>
                      <a:pt x="41196" y="141392"/>
                    </a:lnTo>
                    <a:lnTo>
                      <a:pt x="41406" y="141802"/>
                    </a:lnTo>
                    <a:lnTo>
                      <a:pt x="41685" y="142169"/>
                    </a:lnTo>
                    <a:lnTo>
                      <a:pt x="42034" y="142475"/>
                    </a:lnTo>
                    <a:lnTo>
                      <a:pt x="42436" y="142719"/>
                    </a:lnTo>
                    <a:lnTo>
                      <a:pt x="42890" y="142885"/>
                    </a:lnTo>
                    <a:lnTo>
                      <a:pt x="43388" y="142972"/>
                    </a:lnTo>
                    <a:lnTo>
                      <a:pt x="43658" y="142981"/>
                    </a:lnTo>
                    <a:lnTo>
                      <a:pt x="43920" y="142972"/>
                    </a:lnTo>
                    <a:lnTo>
                      <a:pt x="44418" y="142885"/>
                    </a:lnTo>
                    <a:lnTo>
                      <a:pt x="44872" y="142719"/>
                    </a:lnTo>
                    <a:lnTo>
                      <a:pt x="45274" y="142475"/>
                    </a:lnTo>
                    <a:lnTo>
                      <a:pt x="45623" y="142169"/>
                    </a:lnTo>
                    <a:lnTo>
                      <a:pt x="45902" y="141802"/>
                    </a:lnTo>
                    <a:lnTo>
                      <a:pt x="46112" y="141392"/>
                    </a:lnTo>
                    <a:lnTo>
                      <a:pt x="46243" y="140929"/>
                    </a:lnTo>
                    <a:lnTo>
                      <a:pt x="46278" y="140693"/>
                    </a:lnTo>
                    <a:lnTo>
                      <a:pt x="46383" y="139593"/>
                    </a:lnTo>
                    <a:lnTo>
                      <a:pt x="46627" y="137436"/>
                    </a:lnTo>
                    <a:lnTo>
                      <a:pt x="46924" y="135323"/>
                    </a:lnTo>
                    <a:lnTo>
                      <a:pt x="47265" y="133245"/>
                    </a:lnTo>
                    <a:lnTo>
                      <a:pt x="47649" y="131211"/>
                    </a:lnTo>
                    <a:lnTo>
                      <a:pt x="48068" y="129220"/>
                    </a:lnTo>
                    <a:lnTo>
                      <a:pt x="48531" y="127264"/>
                    </a:lnTo>
                    <a:lnTo>
                      <a:pt x="49028" y="125343"/>
                    </a:lnTo>
                    <a:lnTo>
                      <a:pt x="49561" y="123457"/>
                    </a:lnTo>
                    <a:lnTo>
                      <a:pt x="50129" y="121606"/>
                    </a:lnTo>
                    <a:lnTo>
                      <a:pt x="51037" y="118890"/>
                    </a:lnTo>
                    <a:lnTo>
                      <a:pt x="52346" y="115389"/>
                    </a:lnTo>
                    <a:lnTo>
                      <a:pt x="53778" y="112010"/>
                    </a:lnTo>
                    <a:lnTo>
                      <a:pt x="55298" y="108736"/>
                    </a:lnTo>
                    <a:lnTo>
                      <a:pt x="56896" y="105575"/>
                    </a:lnTo>
                    <a:lnTo>
                      <a:pt x="58563" y="102501"/>
                    </a:lnTo>
                    <a:lnTo>
                      <a:pt x="60292" y="99515"/>
                    </a:lnTo>
                    <a:lnTo>
                      <a:pt x="62065" y="96607"/>
                    </a:lnTo>
                    <a:lnTo>
                      <a:pt x="63872" y="93770"/>
                    </a:lnTo>
                    <a:lnTo>
                      <a:pt x="66605" y="89622"/>
                    </a:lnTo>
                    <a:lnTo>
                      <a:pt x="70246" y="84270"/>
                    </a:lnTo>
                    <a:lnTo>
                      <a:pt x="73791" y="79048"/>
                    </a:lnTo>
                    <a:lnTo>
                      <a:pt x="76306" y="75180"/>
                    </a:lnTo>
                    <a:lnTo>
                      <a:pt x="77904" y="72604"/>
                    </a:lnTo>
                    <a:lnTo>
                      <a:pt x="79423" y="70028"/>
                    </a:lnTo>
                    <a:lnTo>
                      <a:pt x="80846" y="67435"/>
                    </a:lnTo>
                    <a:lnTo>
                      <a:pt x="82165" y="64816"/>
                    </a:lnTo>
                    <a:lnTo>
                      <a:pt x="83352" y="62170"/>
                    </a:lnTo>
                    <a:lnTo>
                      <a:pt x="84418" y="59489"/>
                    </a:lnTo>
                    <a:lnTo>
                      <a:pt x="85116" y="57437"/>
                    </a:lnTo>
                    <a:lnTo>
                      <a:pt x="85535" y="56058"/>
                    </a:lnTo>
                    <a:lnTo>
                      <a:pt x="85911" y="54669"/>
                    </a:lnTo>
                    <a:lnTo>
                      <a:pt x="86251" y="53264"/>
                    </a:lnTo>
                    <a:lnTo>
                      <a:pt x="86548" y="51832"/>
                    </a:lnTo>
                    <a:lnTo>
                      <a:pt x="86793" y="50391"/>
                    </a:lnTo>
                    <a:lnTo>
                      <a:pt x="86993" y="48933"/>
                    </a:lnTo>
                    <a:lnTo>
                      <a:pt x="87151" y="47448"/>
                    </a:lnTo>
                    <a:lnTo>
                      <a:pt x="87255" y="45955"/>
                    </a:lnTo>
                    <a:lnTo>
                      <a:pt x="87308" y="44427"/>
                    </a:lnTo>
                    <a:lnTo>
                      <a:pt x="87316" y="43659"/>
                    </a:lnTo>
                    <a:lnTo>
                      <a:pt x="87299" y="42532"/>
                    </a:lnTo>
                    <a:lnTo>
                      <a:pt x="87185" y="40297"/>
                    </a:lnTo>
                    <a:lnTo>
                      <a:pt x="86967" y="38097"/>
                    </a:lnTo>
                    <a:lnTo>
                      <a:pt x="86635" y="35923"/>
                    </a:lnTo>
                    <a:lnTo>
                      <a:pt x="86199" y="33792"/>
                    </a:lnTo>
                    <a:lnTo>
                      <a:pt x="85657" y="31705"/>
                    </a:lnTo>
                    <a:lnTo>
                      <a:pt x="85020" y="29653"/>
                    </a:lnTo>
                    <a:lnTo>
                      <a:pt x="84287" y="27645"/>
                    </a:lnTo>
                    <a:lnTo>
                      <a:pt x="83457" y="25689"/>
                    </a:lnTo>
                    <a:lnTo>
                      <a:pt x="82540" y="23777"/>
                    </a:lnTo>
                    <a:lnTo>
                      <a:pt x="81536" y="21917"/>
                    </a:lnTo>
                    <a:lnTo>
                      <a:pt x="80436" y="20118"/>
                    </a:lnTo>
                    <a:lnTo>
                      <a:pt x="79266" y="18381"/>
                    </a:lnTo>
                    <a:lnTo>
                      <a:pt x="78009" y="16696"/>
                    </a:lnTo>
                    <a:lnTo>
                      <a:pt x="76673" y="15080"/>
                    </a:lnTo>
                    <a:lnTo>
                      <a:pt x="75267" y="13535"/>
                    </a:lnTo>
                    <a:lnTo>
                      <a:pt x="73782" y="12050"/>
                    </a:lnTo>
                    <a:lnTo>
                      <a:pt x="72228" y="10645"/>
                    </a:lnTo>
                    <a:lnTo>
                      <a:pt x="70613" y="9309"/>
                    </a:lnTo>
                    <a:lnTo>
                      <a:pt x="68936" y="8051"/>
                    </a:lnTo>
                    <a:lnTo>
                      <a:pt x="67190" y="6873"/>
                    </a:lnTo>
                    <a:lnTo>
                      <a:pt x="65391" y="5781"/>
                    </a:lnTo>
                    <a:lnTo>
                      <a:pt x="63532" y="4768"/>
                    </a:lnTo>
                    <a:lnTo>
                      <a:pt x="61628" y="3851"/>
                    </a:lnTo>
                    <a:lnTo>
                      <a:pt x="59672" y="3022"/>
                    </a:lnTo>
                    <a:lnTo>
                      <a:pt x="57664" y="2288"/>
                    </a:lnTo>
                    <a:lnTo>
                      <a:pt x="55612" y="1651"/>
                    </a:lnTo>
                    <a:lnTo>
                      <a:pt x="53516" y="1110"/>
                    </a:lnTo>
                    <a:lnTo>
                      <a:pt x="51386" y="682"/>
                    </a:lnTo>
                    <a:lnTo>
                      <a:pt x="49220" y="350"/>
                    </a:lnTo>
                    <a:lnTo>
                      <a:pt x="47011" y="123"/>
                    </a:lnTo>
                    <a:lnTo>
                      <a:pt x="44785" y="10"/>
                    </a:lnTo>
                    <a:lnTo>
                      <a:pt x="43658"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6" name="Google Shape;1076;p153"/>
              <p:cNvSpPr/>
              <p:nvPr/>
            </p:nvSpPr>
            <p:spPr>
              <a:xfrm>
                <a:off x="819167" y="4586651"/>
                <a:ext cx="44084" cy="44086"/>
              </a:xfrm>
              <a:custGeom>
                <a:avLst/>
                <a:gdLst/>
                <a:ahLst/>
                <a:cxnLst/>
                <a:rect l="l" t="t" r="r" b="b"/>
                <a:pathLst>
                  <a:path w="30561" h="30562" extrusionOk="0">
                    <a:moveTo>
                      <a:pt x="15280" y="1"/>
                    </a:moveTo>
                    <a:lnTo>
                      <a:pt x="14486" y="18"/>
                    </a:lnTo>
                    <a:lnTo>
                      <a:pt x="12949" y="166"/>
                    </a:lnTo>
                    <a:lnTo>
                      <a:pt x="11456" y="472"/>
                    </a:lnTo>
                    <a:lnTo>
                      <a:pt x="10015" y="926"/>
                    </a:lnTo>
                    <a:lnTo>
                      <a:pt x="8644" y="1502"/>
                    </a:lnTo>
                    <a:lnTo>
                      <a:pt x="7352" y="2210"/>
                    </a:lnTo>
                    <a:lnTo>
                      <a:pt x="6130" y="3030"/>
                    </a:lnTo>
                    <a:lnTo>
                      <a:pt x="4995" y="3965"/>
                    </a:lnTo>
                    <a:lnTo>
                      <a:pt x="3964" y="5004"/>
                    </a:lnTo>
                    <a:lnTo>
                      <a:pt x="3030" y="6139"/>
                    </a:lnTo>
                    <a:lnTo>
                      <a:pt x="2200" y="7353"/>
                    </a:lnTo>
                    <a:lnTo>
                      <a:pt x="1493" y="8654"/>
                    </a:lnTo>
                    <a:lnTo>
                      <a:pt x="917" y="10024"/>
                    </a:lnTo>
                    <a:lnTo>
                      <a:pt x="472" y="11456"/>
                    </a:lnTo>
                    <a:lnTo>
                      <a:pt x="166" y="12950"/>
                    </a:lnTo>
                    <a:lnTo>
                      <a:pt x="9" y="14495"/>
                    </a:lnTo>
                    <a:lnTo>
                      <a:pt x="0" y="15281"/>
                    </a:lnTo>
                    <a:lnTo>
                      <a:pt x="9" y="16067"/>
                    </a:lnTo>
                    <a:lnTo>
                      <a:pt x="166" y="17612"/>
                    </a:lnTo>
                    <a:lnTo>
                      <a:pt x="472" y="19105"/>
                    </a:lnTo>
                    <a:lnTo>
                      <a:pt x="917" y="20537"/>
                    </a:lnTo>
                    <a:lnTo>
                      <a:pt x="1493" y="21908"/>
                    </a:lnTo>
                    <a:lnTo>
                      <a:pt x="2200" y="23209"/>
                    </a:lnTo>
                    <a:lnTo>
                      <a:pt x="3030" y="24423"/>
                    </a:lnTo>
                    <a:lnTo>
                      <a:pt x="3964" y="25558"/>
                    </a:lnTo>
                    <a:lnTo>
                      <a:pt x="4995" y="26597"/>
                    </a:lnTo>
                    <a:lnTo>
                      <a:pt x="6130" y="27531"/>
                    </a:lnTo>
                    <a:lnTo>
                      <a:pt x="7352" y="28352"/>
                    </a:lnTo>
                    <a:lnTo>
                      <a:pt x="8644" y="29059"/>
                    </a:lnTo>
                    <a:lnTo>
                      <a:pt x="10015" y="29636"/>
                    </a:lnTo>
                    <a:lnTo>
                      <a:pt x="11456" y="30090"/>
                    </a:lnTo>
                    <a:lnTo>
                      <a:pt x="12949" y="30395"/>
                    </a:lnTo>
                    <a:lnTo>
                      <a:pt x="14486" y="30544"/>
                    </a:lnTo>
                    <a:lnTo>
                      <a:pt x="15280" y="30561"/>
                    </a:lnTo>
                    <a:lnTo>
                      <a:pt x="16066" y="30544"/>
                    </a:lnTo>
                    <a:lnTo>
                      <a:pt x="17603" y="30395"/>
                    </a:lnTo>
                    <a:lnTo>
                      <a:pt x="19096" y="30090"/>
                    </a:lnTo>
                    <a:lnTo>
                      <a:pt x="20537" y="29636"/>
                    </a:lnTo>
                    <a:lnTo>
                      <a:pt x="21908" y="29059"/>
                    </a:lnTo>
                    <a:lnTo>
                      <a:pt x="23200" y="28352"/>
                    </a:lnTo>
                    <a:lnTo>
                      <a:pt x="24422" y="27531"/>
                    </a:lnTo>
                    <a:lnTo>
                      <a:pt x="25557" y="26597"/>
                    </a:lnTo>
                    <a:lnTo>
                      <a:pt x="26588" y="25558"/>
                    </a:lnTo>
                    <a:lnTo>
                      <a:pt x="27522" y="24423"/>
                    </a:lnTo>
                    <a:lnTo>
                      <a:pt x="28352" y="23209"/>
                    </a:lnTo>
                    <a:lnTo>
                      <a:pt x="29059" y="21908"/>
                    </a:lnTo>
                    <a:lnTo>
                      <a:pt x="29635" y="20537"/>
                    </a:lnTo>
                    <a:lnTo>
                      <a:pt x="30080" y="19105"/>
                    </a:lnTo>
                    <a:lnTo>
                      <a:pt x="30386" y="17612"/>
                    </a:lnTo>
                    <a:lnTo>
                      <a:pt x="30543" y="16067"/>
                    </a:lnTo>
                    <a:lnTo>
                      <a:pt x="30561" y="15281"/>
                    </a:lnTo>
                    <a:lnTo>
                      <a:pt x="30543" y="14495"/>
                    </a:lnTo>
                    <a:lnTo>
                      <a:pt x="30386" y="12950"/>
                    </a:lnTo>
                    <a:lnTo>
                      <a:pt x="30080" y="11456"/>
                    </a:lnTo>
                    <a:lnTo>
                      <a:pt x="29635" y="10024"/>
                    </a:lnTo>
                    <a:lnTo>
                      <a:pt x="29059" y="8654"/>
                    </a:lnTo>
                    <a:lnTo>
                      <a:pt x="28352" y="7353"/>
                    </a:lnTo>
                    <a:lnTo>
                      <a:pt x="27522" y="6139"/>
                    </a:lnTo>
                    <a:lnTo>
                      <a:pt x="26588" y="5004"/>
                    </a:lnTo>
                    <a:lnTo>
                      <a:pt x="25557" y="3965"/>
                    </a:lnTo>
                    <a:lnTo>
                      <a:pt x="24422" y="3030"/>
                    </a:lnTo>
                    <a:lnTo>
                      <a:pt x="23200" y="2210"/>
                    </a:lnTo>
                    <a:lnTo>
                      <a:pt x="21908" y="1502"/>
                    </a:lnTo>
                    <a:lnTo>
                      <a:pt x="20537" y="926"/>
                    </a:lnTo>
                    <a:lnTo>
                      <a:pt x="19096" y="472"/>
                    </a:lnTo>
                    <a:lnTo>
                      <a:pt x="17603" y="166"/>
                    </a:lnTo>
                    <a:lnTo>
                      <a:pt x="16066" y="18"/>
                    </a:lnTo>
                    <a:lnTo>
                      <a:pt x="15280"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077" name="Google Shape;1077;p153"/>
            <p:cNvGrpSpPr/>
            <p:nvPr/>
          </p:nvGrpSpPr>
          <p:grpSpPr>
            <a:xfrm>
              <a:off x="989818" y="4604847"/>
              <a:ext cx="1931844" cy="210801"/>
              <a:chOff x="1340225" y="2610825"/>
              <a:chExt cx="5581750" cy="609075"/>
            </a:xfrm>
          </p:grpSpPr>
          <p:sp>
            <p:nvSpPr>
              <p:cNvPr id="1078" name="Google Shape;1078;p153"/>
              <p:cNvSpPr/>
              <p:nvPr/>
            </p:nvSpPr>
            <p:spPr>
              <a:xfrm>
                <a:off x="3362375" y="2661450"/>
                <a:ext cx="394575" cy="412250"/>
              </a:xfrm>
              <a:custGeom>
                <a:avLst/>
                <a:gdLst/>
                <a:ahLst/>
                <a:cxnLst/>
                <a:rect l="l" t="t" r="r" b="b"/>
                <a:pathLst>
                  <a:path w="15783" h="16490" extrusionOk="0">
                    <a:moveTo>
                      <a:pt x="1" y="0"/>
                    </a:moveTo>
                    <a:lnTo>
                      <a:pt x="1" y="16489"/>
                    </a:lnTo>
                    <a:lnTo>
                      <a:pt x="2106" y="16489"/>
                    </a:lnTo>
                    <a:lnTo>
                      <a:pt x="2106" y="6708"/>
                    </a:lnTo>
                    <a:lnTo>
                      <a:pt x="2016" y="3941"/>
                    </a:lnTo>
                    <a:lnTo>
                      <a:pt x="2106" y="3941"/>
                    </a:lnTo>
                    <a:lnTo>
                      <a:pt x="7265" y="12987"/>
                    </a:lnTo>
                    <a:lnTo>
                      <a:pt x="8510" y="12987"/>
                    </a:lnTo>
                    <a:lnTo>
                      <a:pt x="13669" y="3941"/>
                    </a:lnTo>
                    <a:lnTo>
                      <a:pt x="13758" y="3941"/>
                    </a:lnTo>
                    <a:lnTo>
                      <a:pt x="13669" y="6708"/>
                    </a:lnTo>
                    <a:lnTo>
                      <a:pt x="13669" y="16489"/>
                    </a:lnTo>
                    <a:lnTo>
                      <a:pt x="15782" y="16489"/>
                    </a:lnTo>
                    <a:lnTo>
                      <a:pt x="15782" y="0"/>
                    </a:lnTo>
                    <a:lnTo>
                      <a:pt x="13669" y="0"/>
                    </a:lnTo>
                    <a:lnTo>
                      <a:pt x="7936" y="10040"/>
                    </a:lnTo>
                    <a:lnTo>
                      <a:pt x="7847" y="10040"/>
                    </a:lnTo>
                    <a:lnTo>
                      <a:pt x="211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79" name="Google Shape;1079;p153"/>
              <p:cNvSpPr/>
              <p:nvPr/>
            </p:nvSpPr>
            <p:spPr>
              <a:xfrm>
                <a:off x="3806400" y="2782125"/>
                <a:ext cx="251700" cy="300750"/>
              </a:xfrm>
              <a:custGeom>
                <a:avLst/>
                <a:gdLst/>
                <a:ahLst/>
                <a:cxnLst/>
                <a:rect l="l" t="t" r="r" b="b"/>
                <a:pathLst>
                  <a:path w="10068" h="12030" extrusionOk="0">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3" y="9351"/>
                    </a:lnTo>
                    <a:lnTo>
                      <a:pt x="6109" y="9718"/>
                    </a:lnTo>
                    <a:lnTo>
                      <a:pt x="5509" y="9960"/>
                    </a:lnTo>
                    <a:lnTo>
                      <a:pt x="4882" y="10086"/>
                    </a:lnTo>
                    <a:lnTo>
                      <a:pt x="4560" y="10095"/>
                    </a:lnTo>
                    <a:lnTo>
                      <a:pt x="4327" y="10086"/>
                    </a:lnTo>
                    <a:lnTo>
                      <a:pt x="3897" y="10032"/>
                    </a:lnTo>
                    <a:lnTo>
                      <a:pt x="3485" y="9907"/>
                    </a:lnTo>
                    <a:lnTo>
                      <a:pt x="3100" y="9727"/>
                    </a:lnTo>
                    <a:lnTo>
                      <a:pt x="2929" y="9611"/>
                    </a:lnTo>
                    <a:lnTo>
                      <a:pt x="2750" y="9486"/>
                    </a:lnTo>
                    <a:lnTo>
                      <a:pt x="2482" y="9199"/>
                    </a:lnTo>
                    <a:lnTo>
                      <a:pt x="2303" y="8877"/>
                    </a:lnTo>
                    <a:lnTo>
                      <a:pt x="2213" y="8509"/>
                    </a:lnTo>
                    <a:lnTo>
                      <a:pt x="2204" y="8303"/>
                    </a:lnTo>
                    <a:lnTo>
                      <a:pt x="2213" y="8079"/>
                    </a:lnTo>
                    <a:lnTo>
                      <a:pt x="2311" y="7658"/>
                    </a:lnTo>
                    <a:lnTo>
                      <a:pt x="2509" y="7264"/>
                    </a:lnTo>
                    <a:lnTo>
                      <a:pt x="2804" y="6906"/>
                    </a:lnTo>
                    <a:lnTo>
                      <a:pt x="2992" y="6736"/>
                    </a:lnTo>
                    <a:lnTo>
                      <a:pt x="3198" y="6575"/>
                    </a:lnTo>
                    <a:lnTo>
                      <a:pt x="3682" y="6324"/>
                    </a:lnTo>
                    <a:lnTo>
                      <a:pt x="4264" y="6154"/>
                    </a:lnTo>
                    <a:lnTo>
                      <a:pt x="4945" y="6073"/>
                    </a:lnTo>
                    <a:lnTo>
                      <a:pt x="5321" y="6064"/>
                    </a:lnTo>
                    <a:close/>
                    <a:moveTo>
                      <a:pt x="5043" y="1"/>
                    </a:moveTo>
                    <a:lnTo>
                      <a:pt x="4578" y="10"/>
                    </a:lnTo>
                    <a:lnTo>
                      <a:pt x="3718" y="117"/>
                    </a:lnTo>
                    <a:lnTo>
                      <a:pt x="2965" y="332"/>
                    </a:lnTo>
                    <a:lnTo>
                      <a:pt x="2294" y="654"/>
                    </a:lnTo>
                    <a:lnTo>
                      <a:pt x="1998" y="860"/>
                    </a:lnTo>
                    <a:lnTo>
                      <a:pt x="1711"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1" y="2267"/>
                    </a:lnTo>
                    <a:lnTo>
                      <a:pt x="3995" y="2105"/>
                    </a:lnTo>
                    <a:lnTo>
                      <a:pt x="4416" y="1989"/>
                    </a:lnTo>
                    <a:lnTo>
                      <a:pt x="4855" y="1935"/>
                    </a:lnTo>
                    <a:lnTo>
                      <a:pt x="5088" y="1935"/>
                    </a:lnTo>
                    <a:lnTo>
                      <a:pt x="5393" y="1944"/>
                    </a:lnTo>
                    <a:lnTo>
                      <a:pt x="5966" y="2034"/>
                    </a:lnTo>
                    <a:lnTo>
                      <a:pt x="6485" y="2222"/>
                    </a:lnTo>
                    <a:lnTo>
                      <a:pt x="6960" y="2500"/>
                    </a:lnTo>
                    <a:lnTo>
                      <a:pt x="7184" y="2688"/>
                    </a:lnTo>
                    <a:lnTo>
                      <a:pt x="7381" y="2876"/>
                    </a:lnTo>
                    <a:lnTo>
                      <a:pt x="7703" y="3315"/>
                    </a:lnTo>
                    <a:lnTo>
                      <a:pt x="7918" y="3807"/>
                    </a:lnTo>
                    <a:lnTo>
                      <a:pt x="8026" y="4371"/>
                    </a:lnTo>
                    <a:lnTo>
                      <a:pt x="8035" y="4676"/>
                    </a:lnTo>
                    <a:lnTo>
                      <a:pt x="8035" y="4998"/>
                    </a:lnTo>
                    <a:lnTo>
                      <a:pt x="7721" y="4837"/>
                    </a:lnTo>
                    <a:lnTo>
                      <a:pt x="7041" y="4577"/>
                    </a:lnTo>
                    <a:lnTo>
                      <a:pt x="6270" y="4398"/>
                    </a:lnTo>
                    <a:lnTo>
                      <a:pt x="5419" y="4318"/>
                    </a:lnTo>
                    <a:lnTo>
                      <a:pt x="4963" y="4309"/>
                    </a:lnTo>
                    <a:lnTo>
                      <a:pt x="4443" y="4318"/>
                    </a:lnTo>
                    <a:lnTo>
                      <a:pt x="3476" y="4452"/>
                    </a:lnTo>
                    <a:lnTo>
                      <a:pt x="2598" y="4712"/>
                    </a:lnTo>
                    <a:lnTo>
                      <a:pt x="1801" y="5106"/>
                    </a:lnTo>
                    <a:lnTo>
                      <a:pt x="1434" y="5357"/>
                    </a:lnTo>
                    <a:lnTo>
                      <a:pt x="1264" y="5491"/>
                    </a:lnTo>
                    <a:lnTo>
                      <a:pt x="941" y="5778"/>
                    </a:lnTo>
                    <a:lnTo>
                      <a:pt x="672" y="6091"/>
                    </a:lnTo>
                    <a:lnTo>
                      <a:pt x="449" y="6422"/>
                    </a:lnTo>
                    <a:lnTo>
                      <a:pt x="269" y="6781"/>
                    </a:lnTo>
                    <a:lnTo>
                      <a:pt x="135" y="7175"/>
                    </a:lnTo>
                    <a:lnTo>
                      <a:pt x="54" y="7578"/>
                    </a:lnTo>
                    <a:lnTo>
                      <a:pt x="10" y="8017"/>
                    </a:lnTo>
                    <a:lnTo>
                      <a:pt x="1" y="8250"/>
                    </a:lnTo>
                    <a:lnTo>
                      <a:pt x="19" y="8671"/>
                    </a:lnTo>
                    <a:lnTo>
                      <a:pt x="117" y="9253"/>
                    </a:lnTo>
                    <a:lnTo>
                      <a:pt x="234" y="9611"/>
                    </a:lnTo>
                    <a:lnTo>
                      <a:pt x="386" y="9960"/>
                    </a:lnTo>
                    <a:lnTo>
                      <a:pt x="574" y="10274"/>
                    </a:lnTo>
                    <a:lnTo>
                      <a:pt x="923" y="10722"/>
                    </a:lnTo>
                    <a:lnTo>
                      <a:pt x="1210" y="10990"/>
                    </a:lnTo>
                    <a:lnTo>
                      <a:pt x="1523" y="11241"/>
                    </a:lnTo>
                    <a:lnTo>
                      <a:pt x="2195" y="11626"/>
                    </a:lnTo>
                    <a:lnTo>
                      <a:pt x="2947" y="11895"/>
                    </a:lnTo>
                    <a:lnTo>
                      <a:pt x="3771" y="12020"/>
                    </a:lnTo>
                    <a:lnTo>
                      <a:pt x="4210" y="12029"/>
                    </a:lnTo>
                    <a:lnTo>
                      <a:pt x="4515" y="12029"/>
                    </a:lnTo>
                    <a:lnTo>
                      <a:pt x="5088" y="11967"/>
                    </a:lnTo>
                    <a:lnTo>
                      <a:pt x="5625" y="11841"/>
                    </a:lnTo>
                    <a:lnTo>
                      <a:pt x="6127" y="11662"/>
                    </a:lnTo>
                    <a:lnTo>
                      <a:pt x="6593" y="11420"/>
                    </a:lnTo>
                    <a:lnTo>
                      <a:pt x="7023" y="11116"/>
                    </a:lnTo>
                    <a:lnTo>
                      <a:pt x="7417"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8" y="1774"/>
                    </a:lnTo>
                    <a:lnTo>
                      <a:pt x="8814" y="1425"/>
                    </a:lnTo>
                    <a:lnTo>
                      <a:pt x="8635" y="1263"/>
                    </a:lnTo>
                    <a:lnTo>
                      <a:pt x="8456" y="1111"/>
                    </a:lnTo>
                    <a:lnTo>
                      <a:pt x="8071" y="834"/>
                    </a:lnTo>
                    <a:lnTo>
                      <a:pt x="7668" y="592"/>
                    </a:lnTo>
                    <a:lnTo>
                      <a:pt x="7247" y="395"/>
                    </a:lnTo>
                    <a:lnTo>
                      <a:pt x="6799" y="233"/>
                    </a:lnTo>
                    <a:lnTo>
                      <a:pt x="6324" y="117"/>
                    </a:lnTo>
                    <a:lnTo>
                      <a:pt x="5572" y="10"/>
                    </a:lnTo>
                    <a:lnTo>
                      <a:pt x="5043"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0" name="Google Shape;1080;p153"/>
              <p:cNvSpPr/>
              <p:nvPr/>
            </p:nvSpPr>
            <p:spPr>
              <a:xfrm>
                <a:off x="4114950" y="2782575"/>
                <a:ext cx="283275" cy="415600"/>
              </a:xfrm>
              <a:custGeom>
                <a:avLst/>
                <a:gdLst/>
                <a:ahLst/>
                <a:cxnLst/>
                <a:rect l="l" t="t" r="r" b="b"/>
                <a:pathLst>
                  <a:path w="11331" h="16624" extrusionOk="0">
                    <a:moveTo>
                      <a:pt x="5617" y="1926"/>
                    </a:moveTo>
                    <a:lnTo>
                      <a:pt x="5984" y="1935"/>
                    </a:lnTo>
                    <a:lnTo>
                      <a:pt x="6665" y="2078"/>
                    </a:lnTo>
                    <a:lnTo>
                      <a:pt x="7300" y="2356"/>
                    </a:lnTo>
                    <a:lnTo>
                      <a:pt x="7883" y="2777"/>
                    </a:lnTo>
                    <a:lnTo>
                      <a:pt x="8151" y="3046"/>
                    </a:lnTo>
                    <a:lnTo>
                      <a:pt x="8402" y="3332"/>
                    </a:lnTo>
                    <a:lnTo>
                      <a:pt x="8805" y="3977"/>
                    </a:lnTo>
                    <a:lnTo>
                      <a:pt x="9065" y="4712"/>
                    </a:lnTo>
                    <a:lnTo>
                      <a:pt x="9199" y="5545"/>
                    </a:lnTo>
                    <a:lnTo>
                      <a:pt x="9217" y="6001"/>
                    </a:lnTo>
                    <a:lnTo>
                      <a:pt x="9199" y="6449"/>
                    </a:lnTo>
                    <a:lnTo>
                      <a:pt x="9065" y="7282"/>
                    </a:lnTo>
                    <a:lnTo>
                      <a:pt x="8805" y="8017"/>
                    </a:lnTo>
                    <a:lnTo>
                      <a:pt x="8402" y="8670"/>
                    </a:lnTo>
                    <a:lnTo>
                      <a:pt x="8151" y="8957"/>
                    </a:lnTo>
                    <a:lnTo>
                      <a:pt x="7883" y="9226"/>
                    </a:lnTo>
                    <a:lnTo>
                      <a:pt x="7300" y="9647"/>
                    </a:lnTo>
                    <a:lnTo>
                      <a:pt x="6665" y="9924"/>
                    </a:lnTo>
                    <a:lnTo>
                      <a:pt x="5984" y="10068"/>
                    </a:lnTo>
                    <a:lnTo>
                      <a:pt x="5617" y="10077"/>
                    </a:lnTo>
                    <a:lnTo>
                      <a:pt x="5249" y="10068"/>
                    </a:lnTo>
                    <a:lnTo>
                      <a:pt x="4560" y="9924"/>
                    </a:lnTo>
                    <a:lnTo>
                      <a:pt x="3924" y="9647"/>
                    </a:lnTo>
                    <a:lnTo>
                      <a:pt x="3342" y="9235"/>
                    </a:lnTo>
                    <a:lnTo>
                      <a:pt x="3082" y="8966"/>
                    </a:lnTo>
                    <a:lnTo>
                      <a:pt x="2822" y="8688"/>
                    </a:lnTo>
                    <a:lnTo>
                      <a:pt x="2428" y="8044"/>
                    </a:lnTo>
                    <a:lnTo>
                      <a:pt x="2168" y="7300"/>
                    </a:lnTo>
                    <a:lnTo>
                      <a:pt x="2034" y="6458"/>
                    </a:lnTo>
                    <a:lnTo>
                      <a:pt x="2025" y="6001"/>
                    </a:lnTo>
                    <a:lnTo>
                      <a:pt x="2034" y="5545"/>
                    </a:lnTo>
                    <a:lnTo>
                      <a:pt x="2168" y="4712"/>
                    </a:lnTo>
                    <a:lnTo>
                      <a:pt x="2437" y="3968"/>
                    </a:lnTo>
                    <a:lnTo>
                      <a:pt x="2831" y="3323"/>
                    </a:lnTo>
                    <a:lnTo>
                      <a:pt x="3082" y="3037"/>
                    </a:lnTo>
                    <a:lnTo>
                      <a:pt x="3342" y="2768"/>
                    </a:lnTo>
                    <a:lnTo>
                      <a:pt x="3924" y="2356"/>
                    </a:lnTo>
                    <a:lnTo>
                      <a:pt x="4560" y="2078"/>
                    </a:lnTo>
                    <a:lnTo>
                      <a:pt x="5249" y="1935"/>
                    </a:lnTo>
                    <a:lnTo>
                      <a:pt x="5617" y="1926"/>
                    </a:lnTo>
                    <a:close/>
                    <a:moveTo>
                      <a:pt x="5966" y="1"/>
                    </a:moveTo>
                    <a:lnTo>
                      <a:pt x="5643" y="9"/>
                    </a:lnTo>
                    <a:lnTo>
                      <a:pt x="5034" y="72"/>
                    </a:lnTo>
                    <a:lnTo>
                      <a:pt x="4452" y="207"/>
                    </a:lnTo>
                    <a:lnTo>
                      <a:pt x="3906" y="413"/>
                    </a:lnTo>
                    <a:lnTo>
                      <a:pt x="3646" y="547"/>
                    </a:lnTo>
                    <a:lnTo>
                      <a:pt x="3395" y="690"/>
                    </a:lnTo>
                    <a:lnTo>
                      <a:pt x="2948" y="995"/>
                    </a:lnTo>
                    <a:lnTo>
                      <a:pt x="2562" y="1344"/>
                    </a:lnTo>
                    <a:lnTo>
                      <a:pt x="2249" y="1720"/>
                    </a:lnTo>
                    <a:lnTo>
                      <a:pt x="2115" y="1926"/>
                    </a:lnTo>
                    <a:lnTo>
                      <a:pt x="2025" y="1926"/>
                    </a:lnTo>
                    <a:lnTo>
                      <a:pt x="2025" y="359"/>
                    </a:lnTo>
                    <a:lnTo>
                      <a:pt x="1" y="359"/>
                    </a:lnTo>
                    <a:lnTo>
                      <a:pt x="1" y="16624"/>
                    </a:lnTo>
                    <a:lnTo>
                      <a:pt x="2115" y="16624"/>
                    </a:lnTo>
                    <a:lnTo>
                      <a:pt x="2115" y="11653"/>
                    </a:lnTo>
                    <a:lnTo>
                      <a:pt x="2025" y="10086"/>
                    </a:lnTo>
                    <a:lnTo>
                      <a:pt x="2115" y="10086"/>
                    </a:lnTo>
                    <a:lnTo>
                      <a:pt x="2249" y="10292"/>
                    </a:lnTo>
                    <a:lnTo>
                      <a:pt x="2562" y="10668"/>
                    </a:lnTo>
                    <a:lnTo>
                      <a:pt x="2948" y="11017"/>
                    </a:lnTo>
                    <a:lnTo>
                      <a:pt x="3395" y="11322"/>
                    </a:lnTo>
                    <a:lnTo>
                      <a:pt x="3646" y="11465"/>
                    </a:lnTo>
                    <a:lnTo>
                      <a:pt x="3906" y="11599"/>
                    </a:lnTo>
                    <a:lnTo>
                      <a:pt x="4452" y="11805"/>
                    </a:lnTo>
                    <a:lnTo>
                      <a:pt x="5034" y="11940"/>
                    </a:lnTo>
                    <a:lnTo>
                      <a:pt x="5643" y="12011"/>
                    </a:lnTo>
                    <a:lnTo>
                      <a:pt x="6235" y="12011"/>
                    </a:lnTo>
                    <a:lnTo>
                      <a:pt x="6763" y="11958"/>
                    </a:lnTo>
                    <a:lnTo>
                      <a:pt x="7274" y="11850"/>
                    </a:lnTo>
                    <a:lnTo>
                      <a:pt x="7766" y="11680"/>
                    </a:lnTo>
                    <a:lnTo>
                      <a:pt x="8232" y="11465"/>
                    </a:lnTo>
                    <a:lnTo>
                      <a:pt x="8689" y="11205"/>
                    </a:lnTo>
                    <a:lnTo>
                      <a:pt x="9119" y="10883"/>
                    </a:lnTo>
                    <a:lnTo>
                      <a:pt x="9540" y="10507"/>
                    </a:lnTo>
                    <a:lnTo>
                      <a:pt x="9737" y="10301"/>
                    </a:lnTo>
                    <a:lnTo>
                      <a:pt x="9934" y="10086"/>
                    </a:lnTo>
                    <a:lnTo>
                      <a:pt x="10283" y="9629"/>
                    </a:lnTo>
                    <a:lnTo>
                      <a:pt x="10579" y="9145"/>
                    </a:lnTo>
                    <a:lnTo>
                      <a:pt x="10829" y="8635"/>
                    </a:lnTo>
                    <a:lnTo>
                      <a:pt x="11026" y="8097"/>
                    </a:lnTo>
                    <a:lnTo>
                      <a:pt x="11179" y="7533"/>
                    </a:lnTo>
                    <a:lnTo>
                      <a:pt x="11277" y="6951"/>
                    </a:lnTo>
                    <a:lnTo>
                      <a:pt x="11322" y="6333"/>
                    </a:lnTo>
                    <a:lnTo>
                      <a:pt x="11331" y="6010"/>
                    </a:lnTo>
                    <a:lnTo>
                      <a:pt x="11322" y="5697"/>
                    </a:lnTo>
                    <a:lnTo>
                      <a:pt x="11277" y="5079"/>
                    </a:lnTo>
                    <a:lnTo>
                      <a:pt x="11179" y="4488"/>
                    </a:lnTo>
                    <a:lnTo>
                      <a:pt x="11026" y="3932"/>
                    </a:lnTo>
                    <a:lnTo>
                      <a:pt x="10829" y="3395"/>
                    </a:lnTo>
                    <a:lnTo>
                      <a:pt x="10579" y="2885"/>
                    </a:lnTo>
                    <a:lnTo>
                      <a:pt x="10283" y="2401"/>
                    </a:lnTo>
                    <a:lnTo>
                      <a:pt x="9934" y="1944"/>
                    </a:lnTo>
                    <a:lnTo>
                      <a:pt x="9737" y="1729"/>
                    </a:lnTo>
                    <a:lnTo>
                      <a:pt x="9540" y="1514"/>
                    </a:lnTo>
                    <a:lnTo>
                      <a:pt x="9128" y="1138"/>
                    </a:lnTo>
                    <a:lnTo>
                      <a:pt x="8689" y="816"/>
                    </a:lnTo>
                    <a:lnTo>
                      <a:pt x="8241" y="538"/>
                    </a:lnTo>
                    <a:lnTo>
                      <a:pt x="7766" y="323"/>
                    </a:lnTo>
                    <a:lnTo>
                      <a:pt x="7274" y="162"/>
                    </a:lnTo>
                    <a:lnTo>
                      <a:pt x="6763" y="54"/>
                    </a:lnTo>
                    <a:lnTo>
                      <a:pt x="6235"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1" name="Google Shape;1081;p153"/>
              <p:cNvSpPr/>
              <p:nvPr/>
            </p:nvSpPr>
            <p:spPr>
              <a:xfrm>
                <a:off x="4425300" y="2782350"/>
                <a:ext cx="234925" cy="300525"/>
              </a:xfrm>
              <a:custGeom>
                <a:avLst/>
                <a:gdLst/>
                <a:ahLst/>
                <a:cxnLst/>
                <a:rect l="l" t="t" r="r" b="b"/>
                <a:pathLst>
                  <a:path w="9397" h="12021" extrusionOk="0">
                    <a:moveTo>
                      <a:pt x="4846" y="1"/>
                    </a:moveTo>
                    <a:lnTo>
                      <a:pt x="4398" y="10"/>
                    </a:lnTo>
                    <a:lnTo>
                      <a:pt x="3547" y="126"/>
                    </a:lnTo>
                    <a:lnTo>
                      <a:pt x="2759" y="350"/>
                    </a:lnTo>
                    <a:lnTo>
                      <a:pt x="2043" y="699"/>
                    </a:lnTo>
                    <a:lnTo>
                      <a:pt x="1702" y="932"/>
                    </a:lnTo>
                    <a:lnTo>
                      <a:pt x="1389" y="1165"/>
                    </a:lnTo>
                    <a:lnTo>
                      <a:pt x="1004" y="1568"/>
                    </a:lnTo>
                    <a:lnTo>
                      <a:pt x="798" y="1855"/>
                    </a:lnTo>
                    <a:lnTo>
                      <a:pt x="628" y="2159"/>
                    </a:lnTo>
                    <a:lnTo>
                      <a:pt x="511" y="2482"/>
                    </a:lnTo>
                    <a:lnTo>
                      <a:pt x="422" y="2813"/>
                    </a:lnTo>
                    <a:lnTo>
                      <a:pt x="386" y="3171"/>
                    </a:lnTo>
                    <a:lnTo>
                      <a:pt x="386" y="3359"/>
                    </a:lnTo>
                    <a:lnTo>
                      <a:pt x="395" y="3682"/>
                    </a:lnTo>
                    <a:lnTo>
                      <a:pt x="511" y="4264"/>
                    </a:lnTo>
                    <a:lnTo>
                      <a:pt x="753" y="4783"/>
                    </a:lnTo>
                    <a:lnTo>
                      <a:pt x="1111" y="5240"/>
                    </a:lnTo>
                    <a:lnTo>
                      <a:pt x="1344" y="5437"/>
                    </a:lnTo>
                    <a:lnTo>
                      <a:pt x="1586" y="5625"/>
                    </a:lnTo>
                    <a:lnTo>
                      <a:pt x="2088" y="5957"/>
                    </a:lnTo>
                    <a:lnTo>
                      <a:pt x="2598" y="6216"/>
                    </a:lnTo>
                    <a:lnTo>
                      <a:pt x="3126" y="6422"/>
                    </a:lnTo>
                    <a:lnTo>
                      <a:pt x="3395" y="6494"/>
                    </a:lnTo>
                    <a:lnTo>
                      <a:pt x="5679" y="7040"/>
                    </a:lnTo>
                    <a:lnTo>
                      <a:pt x="6046" y="7148"/>
                    </a:lnTo>
                    <a:lnTo>
                      <a:pt x="6494" y="7354"/>
                    </a:lnTo>
                    <a:lnTo>
                      <a:pt x="6736" y="7524"/>
                    </a:lnTo>
                    <a:lnTo>
                      <a:pt x="6924" y="7712"/>
                    </a:lnTo>
                    <a:lnTo>
                      <a:pt x="7076" y="7918"/>
                    </a:lnTo>
                    <a:lnTo>
                      <a:pt x="7166" y="8151"/>
                    </a:lnTo>
                    <a:lnTo>
                      <a:pt x="7220" y="8402"/>
                    </a:lnTo>
                    <a:lnTo>
                      <a:pt x="7220" y="8536"/>
                    </a:lnTo>
                    <a:lnTo>
                      <a:pt x="7220" y="8715"/>
                    </a:lnTo>
                    <a:lnTo>
                      <a:pt x="7139" y="9038"/>
                    </a:lnTo>
                    <a:lnTo>
                      <a:pt x="6978" y="9333"/>
                    </a:lnTo>
                    <a:lnTo>
                      <a:pt x="6736" y="9584"/>
                    </a:lnTo>
                    <a:lnTo>
                      <a:pt x="6584" y="9692"/>
                    </a:lnTo>
                    <a:lnTo>
                      <a:pt x="6422" y="9799"/>
                    </a:lnTo>
                    <a:lnTo>
                      <a:pt x="6055" y="9960"/>
                    </a:lnTo>
                    <a:lnTo>
                      <a:pt x="5652" y="10068"/>
                    </a:lnTo>
                    <a:lnTo>
                      <a:pt x="5204" y="10121"/>
                    </a:lnTo>
                    <a:lnTo>
                      <a:pt x="4963" y="10130"/>
                    </a:lnTo>
                    <a:lnTo>
                      <a:pt x="4694" y="10121"/>
                    </a:lnTo>
                    <a:lnTo>
                      <a:pt x="4192" y="10059"/>
                    </a:lnTo>
                    <a:lnTo>
                      <a:pt x="3727" y="9924"/>
                    </a:lnTo>
                    <a:lnTo>
                      <a:pt x="3306" y="9727"/>
                    </a:lnTo>
                    <a:lnTo>
                      <a:pt x="2920" y="9468"/>
                    </a:lnTo>
                    <a:lnTo>
                      <a:pt x="2571" y="9136"/>
                    </a:lnTo>
                    <a:lnTo>
                      <a:pt x="2267" y="8733"/>
                    </a:lnTo>
                    <a:lnTo>
                      <a:pt x="2007" y="8276"/>
                    </a:lnTo>
                    <a:lnTo>
                      <a:pt x="1890" y="8017"/>
                    </a:lnTo>
                    <a:lnTo>
                      <a:pt x="1" y="8796"/>
                    </a:lnTo>
                    <a:lnTo>
                      <a:pt x="153" y="9145"/>
                    </a:lnTo>
                    <a:lnTo>
                      <a:pt x="520" y="9772"/>
                    </a:lnTo>
                    <a:lnTo>
                      <a:pt x="968" y="10354"/>
                    </a:lnTo>
                    <a:lnTo>
                      <a:pt x="1505" y="10865"/>
                    </a:lnTo>
                    <a:lnTo>
                      <a:pt x="1801" y="11107"/>
                    </a:lnTo>
                    <a:lnTo>
                      <a:pt x="2123" y="11322"/>
                    </a:lnTo>
                    <a:lnTo>
                      <a:pt x="2822" y="11671"/>
                    </a:lnTo>
                    <a:lnTo>
                      <a:pt x="3601" y="11895"/>
                    </a:lnTo>
                    <a:lnTo>
                      <a:pt x="4461" y="12011"/>
                    </a:lnTo>
                    <a:lnTo>
                      <a:pt x="4927" y="12020"/>
                    </a:lnTo>
                    <a:lnTo>
                      <a:pt x="5410" y="12011"/>
                    </a:lnTo>
                    <a:lnTo>
                      <a:pt x="6306" y="11886"/>
                    </a:lnTo>
                    <a:lnTo>
                      <a:pt x="7112" y="11626"/>
                    </a:lnTo>
                    <a:lnTo>
                      <a:pt x="7829" y="11241"/>
                    </a:lnTo>
                    <a:lnTo>
                      <a:pt x="8151" y="11008"/>
                    </a:lnTo>
                    <a:lnTo>
                      <a:pt x="8447" y="10748"/>
                    </a:lnTo>
                    <a:lnTo>
                      <a:pt x="8912" y="10175"/>
                    </a:lnTo>
                    <a:lnTo>
                      <a:pt x="9154" y="9709"/>
                    </a:lnTo>
                    <a:lnTo>
                      <a:pt x="9271" y="9378"/>
                    </a:lnTo>
                    <a:lnTo>
                      <a:pt x="9378" y="8850"/>
                    </a:lnTo>
                    <a:lnTo>
                      <a:pt x="9396" y="8473"/>
                    </a:lnTo>
                    <a:lnTo>
                      <a:pt x="9387" y="8196"/>
                    </a:lnTo>
                    <a:lnTo>
                      <a:pt x="9289" y="7658"/>
                    </a:lnTo>
                    <a:lnTo>
                      <a:pt x="9100" y="7148"/>
                    </a:lnTo>
                    <a:lnTo>
                      <a:pt x="8814" y="6673"/>
                    </a:lnTo>
                    <a:lnTo>
                      <a:pt x="8635" y="6449"/>
                    </a:lnTo>
                    <a:lnTo>
                      <a:pt x="8438" y="6225"/>
                    </a:lnTo>
                    <a:lnTo>
                      <a:pt x="7954" y="5849"/>
                    </a:lnTo>
                    <a:lnTo>
                      <a:pt x="7363" y="5536"/>
                    </a:lnTo>
                    <a:lnTo>
                      <a:pt x="6673" y="5276"/>
                    </a:lnTo>
                    <a:lnTo>
                      <a:pt x="6279" y="5177"/>
                    </a:lnTo>
                    <a:lnTo>
                      <a:pt x="4040" y="4658"/>
                    </a:lnTo>
                    <a:lnTo>
                      <a:pt x="3682" y="4568"/>
                    </a:lnTo>
                    <a:lnTo>
                      <a:pt x="3118" y="4318"/>
                    </a:lnTo>
                    <a:lnTo>
                      <a:pt x="2831" y="4076"/>
                    </a:lnTo>
                    <a:lnTo>
                      <a:pt x="2688" y="3897"/>
                    </a:lnTo>
                    <a:lnTo>
                      <a:pt x="2589" y="3691"/>
                    </a:lnTo>
                    <a:lnTo>
                      <a:pt x="2544" y="3467"/>
                    </a:lnTo>
                    <a:lnTo>
                      <a:pt x="2544" y="3350"/>
                    </a:lnTo>
                    <a:lnTo>
                      <a:pt x="2553" y="3180"/>
                    </a:lnTo>
                    <a:lnTo>
                      <a:pt x="2634" y="2876"/>
                    </a:lnTo>
                    <a:lnTo>
                      <a:pt x="2795" y="2616"/>
                    </a:lnTo>
                    <a:lnTo>
                      <a:pt x="3037" y="2383"/>
                    </a:lnTo>
                    <a:lnTo>
                      <a:pt x="3189" y="2285"/>
                    </a:lnTo>
                    <a:lnTo>
                      <a:pt x="3350" y="2186"/>
                    </a:lnTo>
                    <a:lnTo>
                      <a:pt x="3718" y="2043"/>
                    </a:lnTo>
                    <a:lnTo>
                      <a:pt x="4112" y="1944"/>
                    </a:lnTo>
                    <a:lnTo>
                      <a:pt x="4551" y="1890"/>
                    </a:lnTo>
                    <a:lnTo>
                      <a:pt x="5025" y="1890"/>
                    </a:lnTo>
                    <a:lnTo>
                      <a:pt x="5464" y="1944"/>
                    </a:lnTo>
                    <a:lnTo>
                      <a:pt x="5876" y="2034"/>
                    </a:lnTo>
                    <a:lnTo>
                      <a:pt x="6234" y="2177"/>
                    </a:lnTo>
                    <a:lnTo>
                      <a:pt x="6557" y="2365"/>
                    </a:lnTo>
                    <a:lnTo>
                      <a:pt x="6834" y="2598"/>
                    </a:lnTo>
                    <a:lnTo>
                      <a:pt x="7076" y="2885"/>
                    </a:lnTo>
                    <a:lnTo>
                      <a:pt x="7273" y="3207"/>
                    </a:lnTo>
                    <a:lnTo>
                      <a:pt x="7354" y="3395"/>
                    </a:lnTo>
                    <a:lnTo>
                      <a:pt x="9208" y="2634"/>
                    </a:lnTo>
                    <a:lnTo>
                      <a:pt x="9074" y="2320"/>
                    </a:lnTo>
                    <a:lnTo>
                      <a:pt x="8733" y="1756"/>
                    </a:lnTo>
                    <a:lnTo>
                      <a:pt x="8312" y="1263"/>
                    </a:lnTo>
                    <a:lnTo>
                      <a:pt x="7811" y="851"/>
                    </a:lnTo>
                    <a:lnTo>
                      <a:pt x="7524" y="681"/>
                    </a:lnTo>
                    <a:lnTo>
                      <a:pt x="7229" y="520"/>
                    </a:lnTo>
                    <a:lnTo>
                      <a:pt x="6602" y="260"/>
                    </a:lnTo>
                    <a:lnTo>
                      <a:pt x="5930" y="90"/>
                    </a:lnTo>
                    <a:lnTo>
                      <a:pt x="5222" y="10"/>
                    </a:lnTo>
                    <a:lnTo>
                      <a:pt x="4846"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2" name="Google Shape;1082;p153"/>
              <p:cNvSpPr/>
              <p:nvPr/>
            </p:nvSpPr>
            <p:spPr>
              <a:xfrm>
                <a:off x="4841550" y="2661450"/>
                <a:ext cx="269625" cy="412250"/>
              </a:xfrm>
              <a:custGeom>
                <a:avLst/>
                <a:gdLst/>
                <a:ahLst/>
                <a:cxnLst/>
                <a:rect l="l" t="t" r="r" b="b"/>
                <a:pathLst>
                  <a:path w="10785" h="16490" extrusionOk="0">
                    <a:moveTo>
                      <a:pt x="5661" y="2024"/>
                    </a:moveTo>
                    <a:lnTo>
                      <a:pt x="5993" y="2033"/>
                    </a:lnTo>
                    <a:lnTo>
                      <a:pt x="6593" y="2150"/>
                    </a:lnTo>
                    <a:lnTo>
                      <a:pt x="7121" y="2374"/>
                    </a:lnTo>
                    <a:lnTo>
                      <a:pt x="7596" y="2705"/>
                    </a:lnTo>
                    <a:lnTo>
                      <a:pt x="7802" y="2920"/>
                    </a:lnTo>
                    <a:lnTo>
                      <a:pt x="7999" y="3153"/>
                    </a:lnTo>
                    <a:lnTo>
                      <a:pt x="8295" y="3618"/>
                    </a:lnTo>
                    <a:lnTo>
                      <a:pt x="8501" y="4120"/>
                    </a:lnTo>
                    <a:lnTo>
                      <a:pt x="8599" y="4631"/>
                    </a:lnTo>
                    <a:lnTo>
                      <a:pt x="8608" y="4899"/>
                    </a:lnTo>
                    <a:lnTo>
                      <a:pt x="8599" y="5168"/>
                    </a:lnTo>
                    <a:lnTo>
                      <a:pt x="8501" y="5696"/>
                    </a:lnTo>
                    <a:lnTo>
                      <a:pt x="8295" y="6189"/>
                    </a:lnTo>
                    <a:lnTo>
                      <a:pt x="7999" y="6655"/>
                    </a:lnTo>
                    <a:lnTo>
                      <a:pt x="7802" y="6888"/>
                    </a:lnTo>
                    <a:lnTo>
                      <a:pt x="7596" y="7094"/>
                    </a:lnTo>
                    <a:lnTo>
                      <a:pt x="7130" y="7434"/>
                    </a:lnTo>
                    <a:lnTo>
                      <a:pt x="6593" y="7658"/>
                    </a:lnTo>
                    <a:lnTo>
                      <a:pt x="5993" y="7765"/>
                    </a:lnTo>
                    <a:lnTo>
                      <a:pt x="5661" y="7783"/>
                    </a:lnTo>
                    <a:lnTo>
                      <a:pt x="2115" y="7783"/>
                    </a:lnTo>
                    <a:lnTo>
                      <a:pt x="2115" y="2024"/>
                    </a:lnTo>
                    <a:close/>
                    <a:moveTo>
                      <a:pt x="1" y="0"/>
                    </a:moveTo>
                    <a:lnTo>
                      <a:pt x="1" y="16489"/>
                    </a:lnTo>
                    <a:lnTo>
                      <a:pt x="2115" y="16489"/>
                    </a:lnTo>
                    <a:lnTo>
                      <a:pt x="2115" y="9807"/>
                    </a:lnTo>
                    <a:lnTo>
                      <a:pt x="5617" y="9807"/>
                    </a:lnTo>
                    <a:lnTo>
                      <a:pt x="5876" y="9799"/>
                    </a:lnTo>
                    <a:lnTo>
                      <a:pt x="6387" y="9763"/>
                    </a:lnTo>
                    <a:lnTo>
                      <a:pt x="6880" y="9673"/>
                    </a:lnTo>
                    <a:lnTo>
                      <a:pt x="7345" y="9539"/>
                    </a:lnTo>
                    <a:lnTo>
                      <a:pt x="7802" y="9369"/>
                    </a:lnTo>
                    <a:lnTo>
                      <a:pt x="8232" y="9154"/>
                    </a:lnTo>
                    <a:lnTo>
                      <a:pt x="8653" y="8894"/>
                    </a:lnTo>
                    <a:lnTo>
                      <a:pt x="9056" y="8589"/>
                    </a:lnTo>
                    <a:lnTo>
                      <a:pt x="9244" y="8419"/>
                    </a:lnTo>
                    <a:lnTo>
                      <a:pt x="9432" y="8240"/>
                    </a:lnTo>
                    <a:lnTo>
                      <a:pt x="9772" y="7873"/>
                    </a:lnTo>
                    <a:lnTo>
                      <a:pt x="10059" y="7479"/>
                    </a:lnTo>
                    <a:lnTo>
                      <a:pt x="10292" y="7058"/>
                    </a:lnTo>
                    <a:lnTo>
                      <a:pt x="10489" y="6619"/>
                    </a:lnTo>
                    <a:lnTo>
                      <a:pt x="10632" y="6153"/>
                    </a:lnTo>
                    <a:lnTo>
                      <a:pt x="10731" y="5670"/>
                    </a:lnTo>
                    <a:lnTo>
                      <a:pt x="10776" y="5168"/>
                    </a:lnTo>
                    <a:lnTo>
                      <a:pt x="10785" y="4899"/>
                    </a:lnTo>
                    <a:lnTo>
                      <a:pt x="10776" y="4640"/>
                    </a:lnTo>
                    <a:lnTo>
                      <a:pt x="10731" y="4129"/>
                    </a:lnTo>
                    <a:lnTo>
                      <a:pt x="10632" y="3645"/>
                    </a:lnTo>
                    <a:lnTo>
                      <a:pt x="10489" y="3189"/>
                    </a:lnTo>
                    <a:lnTo>
                      <a:pt x="10292" y="2750"/>
                    </a:lnTo>
                    <a:lnTo>
                      <a:pt x="10059" y="2329"/>
                    </a:lnTo>
                    <a:lnTo>
                      <a:pt x="9772" y="1935"/>
                    </a:lnTo>
                    <a:lnTo>
                      <a:pt x="9432" y="1558"/>
                    </a:lnTo>
                    <a:lnTo>
                      <a:pt x="9244" y="1388"/>
                    </a:lnTo>
                    <a:lnTo>
                      <a:pt x="9056" y="1218"/>
                    </a:lnTo>
                    <a:lnTo>
                      <a:pt x="8653" y="914"/>
                    </a:lnTo>
                    <a:lnTo>
                      <a:pt x="8232" y="654"/>
                    </a:lnTo>
                    <a:lnTo>
                      <a:pt x="7802" y="430"/>
                    </a:lnTo>
                    <a:lnTo>
                      <a:pt x="7345" y="260"/>
                    </a:lnTo>
                    <a:lnTo>
                      <a:pt x="6880" y="134"/>
                    </a:lnTo>
                    <a:lnTo>
                      <a:pt x="6387" y="45"/>
                    </a:lnTo>
                    <a:lnTo>
                      <a:pt x="5876"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3" name="Google Shape;1083;p153"/>
              <p:cNvSpPr/>
              <p:nvPr/>
            </p:nvSpPr>
            <p:spPr>
              <a:xfrm>
                <a:off x="5159975" y="2661450"/>
                <a:ext cx="53075" cy="412250"/>
              </a:xfrm>
              <a:custGeom>
                <a:avLst/>
                <a:gdLst/>
                <a:ahLst/>
                <a:cxnLst/>
                <a:rect l="l" t="t" r="r" b="b"/>
                <a:pathLst>
                  <a:path w="2123" h="16490" extrusionOk="0">
                    <a:moveTo>
                      <a:pt x="0" y="0"/>
                    </a:moveTo>
                    <a:lnTo>
                      <a:pt x="0" y="16489"/>
                    </a:lnTo>
                    <a:lnTo>
                      <a:pt x="2123" y="16489"/>
                    </a:lnTo>
                    <a:lnTo>
                      <a:pt x="2123"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4" name="Google Shape;1084;p153"/>
              <p:cNvSpPr/>
              <p:nvPr/>
            </p:nvSpPr>
            <p:spPr>
              <a:xfrm>
                <a:off x="5258475" y="2782125"/>
                <a:ext cx="251725" cy="300750"/>
              </a:xfrm>
              <a:custGeom>
                <a:avLst/>
                <a:gdLst/>
                <a:ahLst/>
                <a:cxnLst/>
                <a:rect l="l" t="t" r="r" b="b"/>
                <a:pathLst>
                  <a:path w="10069" h="12030" extrusionOk="0">
                    <a:moveTo>
                      <a:pt x="5321" y="6064"/>
                    </a:moveTo>
                    <a:lnTo>
                      <a:pt x="5760" y="6073"/>
                    </a:lnTo>
                    <a:lnTo>
                      <a:pt x="6548" y="6163"/>
                    </a:lnTo>
                    <a:lnTo>
                      <a:pt x="7229" y="6351"/>
                    </a:lnTo>
                    <a:lnTo>
                      <a:pt x="7784" y="6628"/>
                    </a:lnTo>
                    <a:lnTo>
                      <a:pt x="8017" y="6808"/>
                    </a:lnTo>
                    <a:lnTo>
                      <a:pt x="8008" y="7139"/>
                    </a:lnTo>
                    <a:lnTo>
                      <a:pt x="7874" y="7757"/>
                    </a:lnTo>
                    <a:lnTo>
                      <a:pt x="7605" y="8339"/>
                    </a:lnTo>
                    <a:lnTo>
                      <a:pt x="7202" y="8877"/>
                    </a:lnTo>
                    <a:lnTo>
                      <a:pt x="6942" y="9118"/>
                    </a:lnTo>
                    <a:lnTo>
                      <a:pt x="6674" y="9351"/>
                    </a:lnTo>
                    <a:lnTo>
                      <a:pt x="6109" y="9718"/>
                    </a:lnTo>
                    <a:lnTo>
                      <a:pt x="5509" y="9960"/>
                    </a:lnTo>
                    <a:lnTo>
                      <a:pt x="4882" y="10086"/>
                    </a:lnTo>
                    <a:lnTo>
                      <a:pt x="4560" y="10095"/>
                    </a:lnTo>
                    <a:lnTo>
                      <a:pt x="4327" y="10086"/>
                    </a:lnTo>
                    <a:lnTo>
                      <a:pt x="3897" y="10032"/>
                    </a:lnTo>
                    <a:lnTo>
                      <a:pt x="3485" y="9907"/>
                    </a:lnTo>
                    <a:lnTo>
                      <a:pt x="3100" y="9727"/>
                    </a:lnTo>
                    <a:lnTo>
                      <a:pt x="2930" y="9611"/>
                    </a:lnTo>
                    <a:lnTo>
                      <a:pt x="2751" y="9486"/>
                    </a:lnTo>
                    <a:lnTo>
                      <a:pt x="2482" y="9199"/>
                    </a:lnTo>
                    <a:lnTo>
                      <a:pt x="2303" y="8877"/>
                    </a:lnTo>
                    <a:lnTo>
                      <a:pt x="2213" y="8509"/>
                    </a:lnTo>
                    <a:lnTo>
                      <a:pt x="2213" y="8303"/>
                    </a:lnTo>
                    <a:lnTo>
                      <a:pt x="2213" y="8079"/>
                    </a:lnTo>
                    <a:lnTo>
                      <a:pt x="2312" y="7658"/>
                    </a:lnTo>
                    <a:lnTo>
                      <a:pt x="2509" y="7264"/>
                    </a:lnTo>
                    <a:lnTo>
                      <a:pt x="2804" y="6906"/>
                    </a:lnTo>
                    <a:lnTo>
                      <a:pt x="2992" y="6736"/>
                    </a:lnTo>
                    <a:lnTo>
                      <a:pt x="3198" y="6575"/>
                    </a:lnTo>
                    <a:lnTo>
                      <a:pt x="3682" y="6324"/>
                    </a:lnTo>
                    <a:lnTo>
                      <a:pt x="4264" y="6154"/>
                    </a:lnTo>
                    <a:lnTo>
                      <a:pt x="4945" y="6073"/>
                    </a:lnTo>
                    <a:lnTo>
                      <a:pt x="5321" y="6064"/>
                    </a:lnTo>
                    <a:close/>
                    <a:moveTo>
                      <a:pt x="5044" y="1"/>
                    </a:moveTo>
                    <a:lnTo>
                      <a:pt x="4578" y="10"/>
                    </a:lnTo>
                    <a:lnTo>
                      <a:pt x="3718" y="117"/>
                    </a:lnTo>
                    <a:lnTo>
                      <a:pt x="2966" y="332"/>
                    </a:lnTo>
                    <a:lnTo>
                      <a:pt x="2294" y="654"/>
                    </a:lnTo>
                    <a:lnTo>
                      <a:pt x="1998" y="860"/>
                    </a:lnTo>
                    <a:lnTo>
                      <a:pt x="1712" y="1075"/>
                    </a:lnTo>
                    <a:lnTo>
                      <a:pt x="1228" y="1532"/>
                    </a:lnTo>
                    <a:lnTo>
                      <a:pt x="843" y="1998"/>
                    </a:lnTo>
                    <a:lnTo>
                      <a:pt x="556" y="2491"/>
                    </a:lnTo>
                    <a:lnTo>
                      <a:pt x="449" y="2741"/>
                    </a:lnTo>
                    <a:lnTo>
                      <a:pt x="2392" y="3565"/>
                    </a:lnTo>
                    <a:lnTo>
                      <a:pt x="2464" y="3386"/>
                    </a:lnTo>
                    <a:lnTo>
                      <a:pt x="2661" y="3046"/>
                    </a:lnTo>
                    <a:lnTo>
                      <a:pt x="2921" y="2741"/>
                    </a:lnTo>
                    <a:lnTo>
                      <a:pt x="3234" y="2482"/>
                    </a:lnTo>
                    <a:lnTo>
                      <a:pt x="3422" y="2374"/>
                    </a:lnTo>
                    <a:lnTo>
                      <a:pt x="3602" y="2267"/>
                    </a:lnTo>
                    <a:lnTo>
                      <a:pt x="3996" y="2105"/>
                    </a:lnTo>
                    <a:lnTo>
                      <a:pt x="4417" y="1989"/>
                    </a:lnTo>
                    <a:lnTo>
                      <a:pt x="4855" y="1935"/>
                    </a:lnTo>
                    <a:lnTo>
                      <a:pt x="5088" y="1935"/>
                    </a:lnTo>
                    <a:lnTo>
                      <a:pt x="5393" y="1944"/>
                    </a:lnTo>
                    <a:lnTo>
                      <a:pt x="5966" y="2034"/>
                    </a:lnTo>
                    <a:lnTo>
                      <a:pt x="6486" y="2222"/>
                    </a:lnTo>
                    <a:lnTo>
                      <a:pt x="6960" y="2500"/>
                    </a:lnTo>
                    <a:lnTo>
                      <a:pt x="7184" y="2688"/>
                    </a:lnTo>
                    <a:lnTo>
                      <a:pt x="7381" y="2876"/>
                    </a:lnTo>
                    <a:lnTo>
                      <a:pt x="7704" y="3315"/>
                    </a:lnTo>
                    <a:lnTo>
                      <a:pt x="7919" y="3807"/>
                    </a:lnTo>
                    <a:lnTo>
                      <a:pt x="8026" y="4371"/>
                    </a:lnTo>
                    <a:lnTo>
                      <a:pt x="8035" y="4676"/>
                    </a:lnTo>
                    <a:lnTo>
                      <a:pt x="8035" y="4998"/>
                    </a:lnTo>
                    <a:lnTo>
                      <a:pt x="7722" y="4837"/>
                    </a:lnTo>
                    <a:lnTo>
                      <a:pt x="7041" y="4577"/>
                    </a:lnTo>
                    <a:lnTo>
                      <a:pt x="6271" y="4398"/>
                    </a:lnTo>
                    <a:lnTo>
                      <a:pt x="5420" y="4318"/>
                    </a:lnTo>
                    <a:lnTo>
                      <a:pt x="4963" y="4309"/>
                    </a:lnTo>
                    <a:lnTo>
                      <a:pt x="4443" y="4318"/>
                    </a:lnTo>
                    <a:lnTo>
                      <a:pt x="3476" y="4452"/>
                    </a:lnTo>
                    <a:lnTo>
                      <a:pt x="2598" y="4712"/>
                    </a:lnTo>
                    <a:lnTo>
                      <a:pt x="1801" y="5106"/>
                    </a:lnTo>
                    <a:lnTo>
                      <a:pt x="1434" y="5357"/>
                    </a:lnTo>
                    <a:lnTo>
                      <a:pt x="1264" y="5491"/>
                    </a:lnTo>
                    <a:lnTo>
                      <a:pt x="941" y="5778"/>
                    </a:lnTo>
                    <a:lnTo>
                      <a:pt x="673" y="6091"/>
                    </a:lnTo>
                    <a:lnTo>
                      <a:pt x="449" y="6422"/>
                    </a:lnTo>
                    <a:lnTo>
                      <a:pt x="270" y="6781"/>
                    </a:lnTo>
                    <a:lnTo>
                      <a:pt x="135" y="7175"/>
                    </a:lnTo>
                    <a:lnTo>
                      <a:pt x="55" y="7578"/>
                    </a:lnTo>
                    <a:lnTo>
                      <a:pt x="10" y="8017"/>
                    </a:lnTo>
                    <a:lnTo>
                      <a:pt x="1" y="8250"/>
                    </a:lnTo>
                    <a:lnTo>
                      <a:pt x="19" y="8671"/>
                    </a:lnTo>
                    <a:lnTo>
                      <a:pt x="117" y="9253"/>
                    </a:lnTo>
                    <a:lnTo>
                      <a:pt x="234" y="9611"/>
                    </a:lnTo>
                    <a:lnTo>
                      <a:pt x="386" y="9960"/>
                    </a:lnTo>
                    <a:lnTo>
                      <a:pt x="574" y="10274"/>
                    </a:lnTo>
                    <a:lnTo>
                      <a:pt x="924" y="10722"/>
                    </a:lnTo>
                    <a:lnTo>
                      <a:pt x="1210" y="10990"/>
                    </a:lnTo>
                    <a:lnTo>
                      <a:pt x="1524" y="11241"/>
                    </a:lnTo>
                    <a:lnTo>
                      <a:pt x="2195" y="11626"/>
                    </a:lnTo>
                    <a:lnTo>
                      <a:pt x="2948" y="11895"/>
                    </a:lnTo>
                    <a:lnTo>
                      <a:pt x="3772" y="12020"/>
                    </a:lnTo>
                    <a:lnTo>
                      <a:pt x="4211" y="12029"/>
                    </a:lnTo>
                    <a:lnTo>
                      <a:pt x="4515" y="12029"/>
                    </a:lnTo>
                    <a:lnTo>
                      <a:pt x="5088" y="11967"/>
                    </a:lnTo>
                    <a:lnTo>
                      <a:pt x="5626" y="11841"/>
                    </a:lnTo>
                    <a:lnTo>
                      <a:pt x="6127" y="11662"/>
                    </a:lnTo>
                    <a:lnTo>
                      <a:pt x="6593" y="11420"/>
                    </a:lnTo>
                    <a:lnTo>
                      <a:pt x="7023" y="11116"/>
                    </a:lnTo>
                    <a:lnTo>
                      <a:pt x="7426" y="10748"/>
                    </a:lnTo>
                    <a:lnTo>
                      <a:pt x="7784" y="10319"/>
                    </a:lnTo>
                    <a:lnTo>
                      <a:pt x="7954" y="10086"/>
                    </a:lnTo>
                    <a:lnTo>
                      <a:pt x="8044" y="10086"/>
                    </a:lnTo>
                    <a:lnTo>
                      <a:pt x="8044" y="11653"/>
                    </a:lnTo>
                    <a:lnTo>
                      <a:pt x="10068" y="11653"/>
                    </a:lnTo>
                    <a:lnTo>
                      <a:pt x="10068" y="4837"/>
                    </a:lnTo>
                    <a:lnTo>
                      <a:pt x="10068" y="4551"/>
                    </a:lnTo>
                    <a:lnTo>
                      <a:pt x="10023" y="4004"/>
                    </a:lnTo>
                    <a:lnTo>
                      <a:pt x="9925" y="3494"/>
                    </a:lnTo>
                    <a:lnTo>
                      <a:pt x="9790" y="3010"/>
                    </a:lnTo>
                    <a:lnTo>
                      <a:pt x="9611" y="2562"/>
                    </a:lnTo>
                    <a:lnTo>
                      <a:pt x="9387" y="2150"/>
                    </a:lnTo>
                    <a:lnTo>
                      <a:pt x="9119" y="1774"/>
                    </a:lnTo>
                    <a:lnTo>
                      <a:pt x="8814" y="1425"/>
                    </a:lnTo>
                    <a:lnTo>
                      <a:pt x="8635" y="1263"/>
                    </a:lnTo>
                    <a:lnTo>
                      <a:pt x="8456" y="1111"/>
                    </a:lnTo>
                    <a:lnTo>
                      <a:pt x="8071" y="834"/>
                    </a:lnTo>
                    <a:lnTo>
                      <a:pt x="7668" y="592"/>
                    </a:lnTo>
                    <a:lnTo>
                      <a:pt x="7247" y="395"/>
                    </a:lnTo>
                    <a:lnTo>
                      <a:pt x="6799" y="233"/>
                    </a:lnTo>
                    <a:lnTo>
                      <a:pt x="6324" y="117"/>
                    </a:lnTo>
                    <a:lnTo>
                      <a:pt x="5572" y="10"/>
                    </a:lnTo>
                    <a:lnTo>
                      <a:pt x="5044"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5" name="Google Shape;1085;p153"/>
              <p:cNvSpPr/>
              <p:nvPr/>
            </p:nvSpPr>
            <p:spPr>
              <a:xfrm>
                <a:off x="5545100" y="2704875"/>
                <a:ext cx="183175" cy="373300"/>
              </a:xfrm>
              <a:custGeom>
                <a:avLst/>
                <a:gdLst/>
                <a:ahLst/>
                <a:cxnLst/>
                <a:rect l="l" t="t" r="r" b="b"/>
                <a:pathLst>
                  <a:path w="7327" h="14932" extrusionOk="0">
                    <a:moveTo>
                      <a:pt x="1989" y="1"/>
                    </a:moveTo>
                    <a:lnTo>
                      <a:pt x="1989" y="3458"/>
                    </a:lnTo>
                    <a:lnTo>
                      <a:pt x="0" y="3458"/>
                    </a:lnTo>
                    <a:lnTo>
                      <a:pt x="0" y="5392"/>
                    </a:lnTo>
                    <a:lnTo>
                      <a:pt x="1989" y="5392"/>
                    </a:lnTo>
                    <a:lnTo>
                      <a:pt x="1989" y="11313"/>
                    </a:lnTo>
                    <a:lnTo>
                      <a:pt x="1998" y="11743"/>
                    </a:lnTo>
                    <a:lnTo>
                      <a:pt x="2105" y="12504"/>
                    </a:lnTo>
                    <a:lnTo>
                      <a:pt x="2338" y="13176"/>
                    </a:lnTo>
                    <a:lnTo>
                      <a:pt x="2687" y="13749"/>
                    </a:lnTo>
                    <a:lnTo>
                      <a:pt x="2911" y="13991"/>
                    </a:lnTo>
                    <a:lnTo>
                      <a:pt x="3153" y="14215"/>
                    </a:lnTo>
                    <a:lnTo>
                      <a:pt x="3726" y="14573"/>
                    </a:lnTo>
                    <a:lnTo>
                      <a:pt x="4407" y="14806"/>
                    </a:lnTo>
                    <a:lnTo>
                      <a:pt x="5186" y="14922"/>
                    </a:lnTo>
                    <a:lnTo>
                      <a:pt x="5625" y="14931"/>
                    </a:lnTo>
                    <a:lnTo>
                      <a:pt x="6118" y="14922"/>
                    </a:lnTo>
                    <a:lnTo>
                      <a:pt x="6763" y="14815"/>
                    </a:lnTo>
                    <a:lnTo>
                      <a:pt x="7148" y="14707"/>
                    </a:lnTo>
                    <a:lnTo>
                      <a:pt x="7327" y="14645"/>
                    </a:lnTo>
                    <a:lnTo>
                      <a:pt x="6583" y="12817"/>
                    </a:lnTo>
                    <a:lnTo>
                      <a:pt x="6386" y="12898"/>
                    </a:lnTo>
                    <a:lnTo>
                      <a:pt x="5903" y="12988"/>
                    </a:lnTo>
                    <a:lnTo>
                      <a:pt x="5625" y="12997"/>
                    </a:lnTo>
                    <a:lnTo>
                      <a:pt x="5437" y="12988"/>
                    </a:lnTo>
                    <a:lnTo>
                      <a:pt x="5106" y="12934"/>
                    </a:lnTo>
                    <a:lnTo>
                      <a:pt x="4819" y="12817"/>
                    </a:lnTo>
                    <a:lnTo>
                      <a:pt x="4577" y="12647"/>
                    </a:lnTo>
                    <a:lnTo>
                      <a:pt x="4389" y="12414"/>
                    </a:lnTo>
                    <a:lnTo>
                      <a:pt x="4246" y="12128"/>
                    </a:lnTo>
                    <a:lnTo>
                      <a:pt x="4147" y="11778"/>
                    </a:lnTo>
                    <a:lnTo>
                      <a:pt x="4102" y="11375"/>
                    </a:lnTo>
                    <a:lnTo>
                      <a:pt x="4102" y="11152"/>
                    </a:lnTo>
                    <a:lnTo>
                      <a:pt x="4102" y="5392"/>
                    </a:lnTo>
                    <a:lnTo>
                      <a:pt x="6870" y="5392"/>
                    </a:lnTo>
                    <a:lnTo>
                      <a:pt x="6870" y="3458"/>
                    </a:lnTo>
                    <a:lnTo>
                      <a:pt x="4102" y="3458"/>
                    </a:lnTo>
                    <a:lnTo>
                      <a:pt x="4102"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6" name="Google Shape;1086;p153"/>
              <p:cNvSpPr/>
              <p:nvPr/>
            </p:nvSpPr>
            <p:spPr>
              <a:xfrm>
                <a:off x="5754900" y="2659200"/>
                <a:ext cx="195500" cy="415150"/>
              </a:xfrm>
              <a:custGeom>
                <a:avLst/>
                <a:gdLst/>
                <a:ahLst/>
                <a:cxnLst/>
                <a:rect l="l" t="t" r="r" b="b"/>
                <a:pathLst>
                  <a:path w="7820" h="16606" extrusionOk="0">
                    <a:moveTo>
                      <a:pt x="6118" y="0"/>
                    </a:moveTo>
                    <a:lnTo>
                      <a:pt x="5679" y="9"/>
                    </a:lnTo>
                    <a:lnTo>
                      <a:pt x="4864" y="135"/>
                    </a:lnTo>
                    <a:lnTo>
                      <a:pt x="4139" y="395"/>
                    </a:lnTo>
                    <a:lnTo>
                      <a:pt x="3503" y="780"/>
                    </a:lnTo>
                    <a:lnTo>
                      <a:pt x="3225" y="1030"/>
                    </a:lnTo>
                    <a:lnTo>
                      <a:pt x="2956" y="1299"/>
                    </a:lnTo>
                    <a:lnTo>
                      <a:pt x="2535" y="1899"/>
                    </a:lnTo>
                    <a:lnTo>
                      <a:pt x="2267" y="2589"/>
                    </a:lnTo>
                    <a:lnTo>
                      <a:pt x="2123" y="3368"/>
                    </a:lnTo>
                    <a:lnTo>
                      <a:pt x="2114" y="3798"/>
                    </a:lnTo>
                    <a:lnTo>
                      <a:pt x="2114" y="5321"/>
                    </a:lnTo>
                    <a:lnTo>
                      <a:pt x="1" y="5321"/>
                    </a:lnTo>
                    <a:lnTo>
                      <a:pt x="1" y="7255"/>
                    </a:lnTo>
                    <a:lnTo>
                      <a:pt x="2123" y="7255"/>
                    </a:lnTo>
                    <a:lnTo>
                      <a:pt x="2123" y="16606"/>
                    </a:lnTo>
                    <a:lnTo>
                      <a:pt x="4237" y="16606"/>
                    </a:lnTo>
                    <a:lnTo>
                      <a:pt x="4237" y="7255"/>
                    </a:lnTo>
                    <a:lnTo>
                      <a:pt x="7184" y="7255"/>
                    </a:lnTo>
                    <a:lnTo>
                      <a:pt x="7184" y="5321"/>
                    </a:lnTo>
                    <a:lnTo>
                      <a:pt x="4237" y="5321"/>
                    </a:lnTo>
                    <a:lnTo>
                      <a:pt x="4237" y="3888"/>
                    </a:lnTo>
                    <a:lnTo>
                      <a:pt x="4246" y="3646"/>
                    </a:lnTo>
                    <a:lnTo>
                      <a:pt x="4309" y="3234"/>
                    </a:lnTo>
                    <a:lnTo>
                      <a:pt x="4443" y="2876"/>
                    </a:lnTo>
                    <a:lnTo>
                      <a:pt x="4640" y="2571"/>
                    </a:lnTo>
                    <a:lnTo>
                      <a:pt x="4766" y="2437"/>
                    </a:lnTo>
                    <a:lnTo>
                      <a:pt x="4900" y="2320"/>
                    </a:lnTo>
                    <a:lnTo>
                      <a:pt x="5204" y="2141"/>
                    </a:lnTo>
                    <a:lnTo>
                      <a:pt x="5545" y="2016"/>
                    </a:lnTo>
                    <a:lnTo>
                      <a:pt x="5921" y="1953"/>
                    </a:lnTo>
                    <a:lnTo>
                      <a:pt x="6118" y="1944"/>
                    </a:lnTo>
                    <a:lnTo>
                      <a:pt x="6405" y="1953"/>
                    </a:lnTo>
                    <a:lnTo>
                      <a:pt x="6888" y="2043"/>
                    </a:lnTo>
                    <a:lnTo>
                      <a:pt x="7085" y="2123"/>
                    </a:lnTo>
                    <a:lnTo>
                      <a:pt x="7820" y="305"/>
                    </a:lnTo>
                    <a:lnTo>
                      <a:pt x="7650" y="224"/>
                    </a:lnTo>
                    <a:lnTo>
                      <a:pt x="7264" y="117"/>
                    </a:lnTo>
                    <a:lnTo>
                      <a:pt x="6611" y="9"/>
                    </a:lnTo>
                    <a:lnTo>
                      <a:pt x="6118"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7" name="Google Shape;1087;p153"/>
              <p:cNvSpPr/>
              <p:nvPr/>
            </p:nvSpPr>
            <p:spPr>
              <a:xfrm>
                <a:off x="5951500" y="2782350"/>
                <a:ext cx="290000" cy="300525"/>
              </a:xfrm>
              <a:custGeom>
                <a:avLst/>
                <a:gdLst/>
                <a:ahLst/>
                <a:cxnLst/>
                <a:rect l="l" t="t" r="r" b="b"/>
                <a:pathLst>
                  <a:path w="11600" h="12021" extrusionOk="0">
                    <a:moveTo>
                      <a:pt x="5804" y="1935"/>
                    </a:moveTo>
                    <a:lnTo>
                      <a:pt x="6172" y="1944"/>
                    </a:lnTo>
                    <a:lnTo>
                      <a:pt x="6870" y="2087"/>
                    </a:lnTo>
                    <a:lnTo>
                      <a:pt x="7515" y="2365"/>
                    </a:lnTo>
                    <a:lnTo>
                      <a:pt x="8115" y="2786"/>
                    </a:lnTo>
                    <a:lnTo>
                      <a:pt x="8384" y="3055"/>
                    </a:lnTo>
                    <a:lnTo>
                      <a:pt x="8653" y="3341"/>
                    </a:lnTo>
                    <a:lnTo>
                      <a:pt x="9065" y="3986"/>
                    </a:lnTo>
                    <a:lnTo>
                      <a:pt x="9333" y="4721"/>
                    </a:lnTo>
                    <a:lnTo>
                      <a:pt x="9477" y="5554"/>
                    </a:lnTo>
                    <a:lnTo>
                      <a:pt x="9486" y="6010"/>
                    </a:lnTo>
                    <a:lnTo>
                      <a:pt x="9477" y="6458"/>
                    </a:lnTo>
                    <a:lnTo>
                      <a:pt x="9333" y="7291"/>
                    </a:lnTo>
                    <a:lnTo>
                      <a:pt x="9065" y="8026"/>
                    </a:lnTo>
                    <a:lnTo>
                      <a:pt x="8653" y="8679"/>
                    </a:lnTo>
                    <a:lnTo>
                      <a:pt x="8384" y="8966"/>
                    </a:lnTo>
                    <a:lnTo>
                      <a:pt x="8115" y="9235"/>
                    </a:lnTo>
                    <a:lnTo>
                      <a:pt x="7515" y="9656"/>
                    </a:lnTo>
                    <a:lnTo>
                      <a:pt x="6870" y="9933"/>
                    </a:lnTo>
                    <a:lnTo>
                      <a:pt x="6172" y="10077"/>
                    </a:lnTo>
                    <a:lnTo>
                      <a:pt x="5804" y="10086"/>
                    </a:lnTo>
                    <a:lnTo>
                      <a:pt x="5437" y="10077"/>
                    </a:lnTo>
                    <a:lnTo>
                      <a:pt x="4739" y="9933"/>
                    </a:lnTo>
                    <a:lnTo>
                      <a:pt x="4094" y="9656"/>
                    </a:lnTo>
                    <a:lnTo>
                      <a:pt x="3494" y="9235"/>
                    </a:lnTo>
                    <a:lnTo>
                      <a:pt x="3216" y="8966"/>
                    </a:lnTo>
                    <a:lnTo>
                      <a:pt x="2956" y="8679"/>
                    </a:lnTo>
                    <a:lnTo>
                      <a:pt x="2544" y="8035"/>
                    </a:lnTo>
                    <a:lnTo>
                      <a:pt x="2267" y="7300"/>
                    </a:lnTo>
                    <a:lnTo>
                      <a:pt x="2132" y="6467"/>
                    </a:lnTo>
                    <a:lnTo>
                      <a:pt x="2114" y="6010"/>
                    </a:lnTo>
                    <a:lnTo>
                      <a:pt x="2132" y="5563"/>
                    </a:lnTo>
                    <a:lnTo>
                      <a:pt x="2267" y="4730"/>
                    </a:lnTo>
                    <a:lnTo>
                      <a:pt x="2544" y="3995"/>
                    </a:lnTo>
                    <a:lnTo>
                      <a:pt x="2956" y="3341"/>
                    </a:lnTo>
                    <a:lnTo>
                      <a:pt x="3216" y="3055"/>
                    </a:lnTo>
                    <a:lnTo>
                      <a:pt x="3494" y="2786"/>
                    </a:lnTo>
                    <a:lnTo>
                      <a:pt x="4094" y="2365"/>
                    </a:lnTo>
                    <a:lnTo>
                      <a:pt x="4739" y="2087"/>
                    </a:lnTo>
                    <a:lnTo>
                      <a:pt x="5437" y="1944"/>
                    </a:lnTo>
                    <a:lnTo>
                      <a:pt x="5804" y="1935"/>
                    </a:lnTo>
                    <a:close/>
                    <a:moveTo>
                      <a:pt x="5491" y="1"/>
                    </a:moveTo>
                    <a:lnTo>
                      <a:pt x="4882" y="54"/>
                    </a:lnTo>
                    <a:lnTo>
                      <a:pt x="4309" y="162"/>
                    </a:lnTo>
                    <a:lnTo>
                      <a:pt x="3753" y="323"/>
                    </a:lnTo>
                    <a:lnTo>
                      <a:pt x="3234" y="538"/>
                    </a:lnTo>
                    <a:lnTo>
                      <a:pt x="2741" y="807"/>
                    </a:lnTo>
                    <a:lnTo>
                      <a:pt x="2275" y="1129"/>
                    </a:lnTo>
                    <a:lnTo>
                      <a:pt x="1846" y="1505"/>
                    </a:lnTo>
                    <a:lnTo>
                      <a:pt x="1640" y="1711"/>
                    </a:lnTo>
                    <a:lnTo>
                      <a:pt x="1434" y="1926"/>
                    </a:lnTo>
                    <a:lnTo>
                      <a:pt x="1084" y="2383"/>
                    </a:lnTo>
                    <a:lnTo>
                      <a:pt x="771" y="2867"/>
                    </a:lnTo>
                    <a:lnTo>
                      <a:pt x="520" y="3377"/>
                    </a:lnTo>
                    <a:lnTo>
                      <a:pt x="314" y="3915"/>
                    </a:lnTo>
                    <a:lnTo>
                      <a:pt x="162" y="4479"/>
                    </a:lnTo>
                    <a:lnTo>
                      <a:pt x="54" y="5070"/>
                    </a:lnTo>
                    <a:lnTo>
                      <a:pt x="9" y="5688"/>
                    </a:lnTo>
                    <a:lnTo>
                      <a:pt x="1" y="6010"/>
                    </a:lnTo>
                    <a:lnTo>
                      <a:pt x="9" y="6333"/>
                    </a:lnTo>
                    <a:lnTo>
                      <a:pt x="54" y="6951"/>
                    </a:lnTo>
                    <a:lnTo>
                      <a:pt x="162" y="7542"/>
                    </a:lnTo>
                    <a:lnTo>
                      <a:pt x="314" y="8106"/>
                    </a:lnTo>
                    <a:lnTo>
                      <a:pt x="520" y="8644"/>
                    </a:lnTo>
                    <a:lnTo>
                      <a:pt x="771" y="9154"/>
                    </a:lnTo>
                    <a:lnTo>
                      <a:pt x="1084" y="9638"/>
                    </a:lnTo>
                    <a:lnTo>
                      <a:pt x="1434" y="10095"/>
                    </a:lnTo>
                    <a:lnTo>
                      <a:pt x="1640" y="10310"/>
                    </a:lnTo>
                    <a:lnTo>
                      <a:pt x="1846" y="10516"/>
                    </a:lnTo>
                    <a:lnTo>
                      <a:pt x="2275" y="10892"/>
                    </a:lnTo>
                    <a:lnTo>
                      <a:pt x="2741" y="11214"/>
                    </a:lnTo>
                    <a:lnTo>
                      <a:pt x="3234" y="11483"/>
                    </a:lnTo>
                    <a:lnTo>
                      <a:pt x="3753" y="11698"/>
                    </a:lnTo>
                    <a:lnTo>
                      <a:pt x="4309" y="11859"/>
                    </a:lnTo>
                    <a:lnTo>
                      <a:pt x="4882" y="11967"/>
                    </a:lnTo>
                    <a:lnTo>
                      <a:pt x="5491" y="12020"/>
                    </a:lnTo>
                    <a:lnTo>
                      <a:pt x="6118" y="12020"/>
                    </a:lnTo>
                    <a:lnTo>
                      <a:pt x="6718" y="11967"/>
                    </a:lnTo>
                    <a:lnTo>
                      <a:pt x="7291" y="11859"/>
                    </a:lnTo>
                    <a:lnTo>
                      <a:pt x="7846" y="11698"/>
                    </a:lnTo>
                    <a:lnTo>
                      <a:pt x="8366" y="11483"/>
                    </a:lnTo>
                    <a:lnTo>
                      <a:pt x="8859" y="11214"/>
                    </a:lnTo>
                    <a:lnTo>
                      <a:pt x="9324" y="10892"/>
                    </a:lnTo>
                    <a:lnTo>
                      <a:pt x="9763" y="10516"/>
                    </a:lnTo>
                    <a:lnTo>
                      <a:pt x="9969" y="10310"/>
                    </a:lnTo>
                    <a:lnTo>
                      <a:pt x="10166" y="10095"/>
                    </a:lnTo>
                    <a:lnTo>
                      <a:pt x="10524" y="9638"/>
                    </a:lnTo>
                    <a:lnTo>
                      <a:pt x="10829" y="9154"/>
                    </a:lnTo>
                    <a:lnTo>
                      <a:pt x="11089" y="8644"/>
                    </a:lnTo>
                    <a:lnTo>
                      <a:pt x="11286" y="8106"/>
                    </a:lnTo>
                    <a:lnTo>
                      <a:pt x="11447" y="7542"/>
                    </a:lnTo>
                    <a:lnTo>
                      <a:pt x="11546" y="6951"/>
                    </a:lnTo>
                    <a:lnTo>
                      <a:pt x="11599" y="6333"/>
                    </a:lnTo>
                    <a:lnTo>
                      <a:pt x="11599" y="6010"/>
                    </a:lnTo>
                    <a:lnTo>
                      <a:pt x="11599" y="5688"/>
                    </a:lnTo>
                    <a:lnTo>
                      <a:pt x="11546" y="5070"/>
                    </a:lnTo>
                    <a:lnTo>
                      <a:pt x="11447" y="4479"/>
                    </a:lnTo>
                    <a:lnTo>
                      <a:pt x="11286" y="3915"/>
                    </a:lnTo>
                    <a:lnTo>
                      <a:pt x="11089" y="3377"/>
                    </a:lnTo>
                    <a:lnTo>
                      <a:pt x="10829" y="2867"/>
                    </a:lnTo>
                    <a:lnTo>
                      <a:pt x="10524" y="2383"/>
                    </a:lnTo>
                    <a:lnTo>
                      <a:pt x="10166" y="1926"/>
                    </a:lnTo>
                    <a:lnTo>
                      <a:pt x="9969" y="1711"/>
                    </a:lnTo>
                    <a:lnTo>
                      <a:pt x="9763" y="1505"/>
                    </a:lnTo>
                    <a:lnTo>
                      <a:pt x="9324" y="1129"/>
                    </a:lnTo>
                    <a:lnTo>
                      <a:pt x="8859" y="807"/>
                    </a:lnTo>
                    <a:lnTo>
                      <a:pt x="8366" y="538"/>
                    </a:lnTo>
                    <a:lnTo>
                      <a:pt x="7846" y="323"/>
                    </a:lnTo>
                    <a:lnTo>
                      <a:pt x="7300" y="162"/>
                    </a:lnTo>
                    <a:lnTo>
                      <a:pt x="6718" y="54"/>
                    </a:lnTo>
                    <a:lnTo>
                      <a:pt x="611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8" name="Google Shape;1088;p153"/>
              <p:cNvSpPr/>
              <p:nvPr/>
            </p:nvSpPr>
            <p:spPr>
              <a:xfrm>
                <a:off x="6284675" y="2784825"/>
                <a:ext cx="174475" cy="288875"/>
              </a:xfrm>
              <a:custGeom>
                <a:avLst/>
                <a:gdLst/>
                <a:ahLst/>
                <a:cxnLst/>
                <a:rect l="l" t="t" r="r" b="b"/>
                <a:pathLst>
                  <a:path w="6979" h="11555" extrusionOk="0">
                    <a:moveTo>
                      <a:pt x="5384" y="0"/>
                    </a:moveTo>
                    <a:lnTo>
                      <a:pt x="5151" y="9"/>
                    </a:lnTo>
                    <a:lnTo>
                      <a:pt x="4667" y="81"/>
                    </a:lnTo>
                    <a:lnTo>
                      <a:pt x="4184" y="224"/>
                    </a:lnTo>
                    <a:lnTo>
                      <a:pt x="3691" y="448"/>
                    </a:lnTo>
                    <a:lnTo>
                      <a:pt x="3440" y="591"/>
                    </a:lnTo>
                    <a:lnTo>
                      <a:pt x="3198" y="743"/>
                    </a:lnTo>
                    <a:lnTo>
                      <a:pt x="2777" y="1093"/>
                    </a:lnTo>
                    <a:lnTo>
                      <a:pt x="2446" y="1469"/>
                    </a:lnTo>
                    <a:lnTo>
                      <a:pt x="2204" y="1890"/>
                    </a:lnTo>
                    <a:lnTo>
                      <a:pt x="2115" y="2114"/>
                    </a:lnTo>
                    <a:lnTo>
                      <a:pt x="2025" y="2114"/>
                    </a:lnTo>
                    <a:lnTo>
                      <a:pt x="2025" y="269"/>
                    </a:lnTo>
                    <a:lnTo>
                      <a:pt x="1" y="269"/>
                    </a:lnTo>
                    <a:lnTo>
                      <a:pt x="1" y="11554"/>
                    </a:lnTo>
                    <a:lnTo>
                      <a:pt x="2115" y="11554"/>
                    </a:lnTo>
                    <a:lnTo>
                      <a:pt x="2115" y="5401"/>
                    </a:lnTo>
                    <a:lnTo>
                      <a:pt x="2124" y="5034"/>
                    </a:lnTo>
                    <a:lnTo>
                      <a:pt x="2231" y="4362"/>
                    </a:lnTo>
                    <a:lnTo>
                      <a:pt x="2455" y="3771"/>
                    </a:lnTo>
                    <a:lnTo>
                      <a:pt x="2786" y="3242"/>
                    </a:lnTo>
                    <a:lnTo>
                      <a:pt x="3001" y="3010"/>
                    </a:lnTo>
                    <a:lnTo>
                      <a:pt x="3225" y="2795"/>
                    </a:lnTo>
                    <a:lnTo>
                      <a:pt x="3700" y="2454"/>
                    </a:lnTo>
                    <a:lnTo>
                      <a:pt x="4210" y="2230"/>
                    </a:lnTo>
                    <a:lnTo>
                      <a:pt x="4748" y="2114"/>
                    </a:lnTo>
                    <a:lnTo>
                      <a:pt x="5034" y="2105"/>
                    </a:lnTo>
                    <a:lnTo>
                      <a:pt x="5384" y="2114"/>
                    </a:lnTo>
                    <a:lnTo>
                      <a:pt x="5948" y="2186"/>
                    </a:lnTo>
                    <a:lnTo>
                      <a:pt x="6172" y="2266"/>
                    </a:lnTo>
                    <a:lnTo>
                      <a:pt x="6978" y="278"/>
                    </a:lnTo>
                    <a:lnTo>
                      <a:pt x="6808" y="215"/>
                    </a:lnTo>
                    <a:lnTo>
                      <a:pt x="6450" y="108"/>
                    </a:lnTo>
                    <a:lnTo>
                      <a:pt x="5841" y="9"/>
                    </a:lnTo>
                    <a:lnTo>
                      <a:pt x="5384"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9" name="Google Shape;1089;p153"/>
              <p:cNvSpPr/>
              <p:nvPr/>
            </p:nvSpPr>
            <p:spPr>
              <a:xfrm>
                <a:off x="6493375" y="2782575"/>
                <a:ext cx="428600" cy="292000"/>
              </a:xfrm>
              <a:custGeom>
                <a:avLst/>
                <a:gdLst/>
                <a:ahLst/>
                <a:cxnLst/>
                <a:rect l="l" t="t" r="r" b="b"/>
                <a:pathLst>
                  <a:path w="17144" h="11680" extrusionOk="0">
                    <a:moveTo>
                      <a:pt x="5598" y="1"/>
                    </a:moveTo>
                    <a:lnTo>
                      <a:pt x="5356" y="9"/>
                    </a:lnTo>
                    <a:lnTo>
                      <a:pt x="4855" y="72"/>
                    </a:lnTo>
                    <a:lnTo>
                      <a:pt x="4362" y="215"/>
                    </a:lnTo>
                    <a:lnTo>
                      <a:pt x="3861" y="421"/>
                    </a:lnTo>
                    <a:lnTo>
                      <a:pt x="3610" y="565"/>
                    </a:lnTo>
                    <a:lnTo>
                      <a:pt x="3359" y="699"/>
                    </a:lnTo>
                    <a:lnTo>
                      <a:pt x="2920" y="1013"/>
                    </a:lnTo>
                    <a:lnTo>
                      <a:pt x="2553" y="1353"/>
                    </a:lnTo>
                    <a:lnTo>
                      <a:pt x="2248" y="1729"/>
                    </a:lnTo>
                    <a:lnTo>
                      <a:pt x="2123" y="1926"/>
                    </a:lnTo>
                    <a:lnTo>
                      <a:pt x="2034" y="1926"/>
                    </a:lnTo>
                    <a:lnTo>
                      <a:pt x="2034" y="359"/>
                    </a:lnTo>
                    <a:lnTo>
                      <a:pt x="0" y="359"/>
                    </a:lnTo>
                    <a:lnTo>
                      <a:pt x="0" y="11644"/>
                    </a:lnTo>
                    <a:lnTo>
                      <a:pt x="0" y="11680"/>
                    </a:lnTo>
                    <a:lnTo>
                      <a:pt x="2114" y="11680"/>
                    </a:lnTo>
                    <a:lnTo>
                      <a:pt x="2114" y="5428"/>
                    </a:lnTo>
                    <a:lnTo>
                      <a:pt x="2123" y="5097"/>
                    </a:lnTo>
                    <a:lnTo>
                      <a:pt x="2231" y="4452"/>
                    </a:lnTo>
                    <a:lnTo>
                      <a:pt x="2428" y="3843"/>
                    </a:lnTo>
                    <a:lnTo>
                      <a:pt x="2741" y="3279"/>
                    </a:lnTo>
                    <a:lnTo>
                      <a:pt x="2938" y="3010"/>
                    </a:lnTo>
                    <a:lnTo>
                      <a:pt x="3144" y="2759"/>
                    </a:lnTo>
                    <a:lnTo>
                      <a:pt x="3610" y="2356"/>
                    </a:lnTo>
                    <a:lnTo>
                      <a:pt x="4120" y="2096"/>
                    </a:lnTo>
                    <a:lnTo>
                      <a:pt x="4694" y="1962"/>
                    </a:lnTo>
                    <a:lnTo>
                      <a:pt x="4998" y="1953"/>
                    </a:lnTo>
                    <a:lnTo>
                      <a:pt x="5312" y="1953"/>
                    </a:lnTo>
                    <a:lnTo>
                      <a:pt x="5867" y="2052"/>
                    </a:lnTo>
                    <a:lnTo>
                      <a:pt x="6333" y="2231"/>
                    </a:lnTo>
                    <a:lnTo>
                      <a:pt x="6727" y="2499"/>
                    </a:lnTo>
                    <a:lnTo>
                      <a:pt x="6888" y="2670"/>
                    </a:lnTo>
                    <a:lnTo>
                      <a:pt x="7040" y="2858"/>
                    </a:lnTo>
                    <a:lnTo>
                      <a:pt x="7273" y="3341"/>
                    </a:lnTo>
                    <a:lnTo>
                      <a:pt x="7425" y="3941"/>
                    </a:lnTo>
                    <a:lnTo>
                      <a:pt x="7506" y="4667"/>
                    </a:lnTo>
                    <a:lnTo>
                      <a:pt x="7515" y="5088"/>
                    </a:lnTo>
                    <a:lnTo>
                      <a:pt x="7515" y="11671"/>
                    </a:lnTo>
                    <a:lnTo>
                      <a:pt x="9620" y="11671"/>
                    </a:lnTo>
                    <a:lnTo>
                      <a:pt x="9620" y="5419"/>
                    </a:lnTo>
                    <a:lnTo>
                      <a:pt x="9629" y="5079"/>
                    </a:lnTo>
                    <a:lnTo>
                      <a:pt x="9727" y="4443"/>
                    </a:lnTo>
                    <a:lnTo>
                      <a:pt x="9933" y="3834"/>
                    </a:lnTo>
                    <a:lnTo>
                      <a:pt x="10238" y="3270"/>
                    </a:lnTo>
                    <a:lnTo>
                      <a:pt x="10435" y="3001"/>
                    </a:lnTo>
                    <a:lnTo>
                      <a:pt x="10650" y="2750"/>
                    </a:lnTo>
                    <a:lnTo>
                      <a:pt x="11107" y="2347"/>
                    </a:lnTo>
                    <a:lnTo>
                      <a:pt x="11626" y="2078"/>
                    </a:lnTo>
                    <a:lnTo>
                      <a:pt x="12190" y="1953"/>
                    </a:lnTo>
                    <a:lnTo>
                      <a:pt x="12495" y="1935"/>
                    </a:lnTo>
                    <a:lnTo>
                      <a:pt x="12808" y="1944"/>
                    </a:lnTo>
                    <a:lnTo>
                      <a:pt x="13364" y="2034"/>
                    </a:lnTo>
                    <a:lnTo>
                      <a:pt x="13838" y="2213"/>
                    </a:lnTo>
                    <a:lnTo>
                      <a:pt x="14223" y="2482"/>
                    </a:lnTo>
                    <a:lnTo>
                      <a:pt x="14394" y="2652"/>
                    </a:lnTo>
                    <a:lnTo>
                      <a:pt x="14537" y="2849"/>
                    </a:lnTo>
                    <a:lnTo>
                      <a:pt x="14770" y="3323"/>
                    </a:lnTo>
                    <a:lnTo>
                      <a:pt x="14931" y="3932"/>
                    </a:lnTo>
                    <a:lnTo>
                      <a:pt x="15012" y="4658"/>
                    </a:lnTo>
                    <a:lnTo>
                      <a:pt x="15021" y="5070"/>
                    </a:lnTo>
                    <a:lnTo>
                      <a:pt x="15021" y="11653"/>
                    </a:lnTo>
                    <a:lnTo>
                      <a:pt x="17143" y="11653"/>
                    </a:lnTo>
                    <a:lnTo>
                      <a:pt x="17143" y="4748"/>
                    </a:lnTo>
                    <a:lnTo>
                      <a:pt x="17134" y="4210"/>
                    </a:lnTo>
                    <a:lnTo>
                      <a:pt x="17000" y="3225"/>
                    </a:lnTo>
                    <a:lnTo>
                      <a:pt x="16749" y="2356"/>
                    </a:lnTo>
                    <a:lnTo>
                      <a:pt x="16364" y="1604"/>
                    </a:lnTo>
                    <a:lnTo>
                      <a:pt x="16122" y="1281"/>
                    </a:lnTo>
                    <a:lnTo>
                      <a:pt x="15997" y="1120"/>
                    </a:lnTo>
                    <a:lnTo>
                      <a:pt x="15710" y="842"/>
                    </a:lnTo>
                    <a:lnTo>
                      <a:pt x="15397" y="601"/>
                    </a:lnTo>
                    <a:lnTo>
                      <a:pt x="15056" y="404"/>
                    </a:lnTo>
                    <a:lnTo>
                      <a:pt x="14671" y="242"/>
                    </a:lnTo>
                    <a:lnTo>
                      <a:pt x="14268" y="126"/>
                    </a:lnTo>
                    <a:lnTo>
                      <a:pt x="13829" y="45"/>
                    </a:lnTo>
                    <a:lnTo>
                      <a:pt x="13364" y="1"/>
                    </a:lnTo>
                    <a:lnTo>
                      <a:pt x="13113" y="1"/>
                    </a:lnTo>
                    <a:lnTo>
                      <a:pt x="12799" y="9"/>
                    </a:lnTo>
                    <a:lnTo>
                      <a:pt x="12190" y="72"/>
                    </a:lnTo>
                    <a:lnTo>
                      <a:pt x="11626" y="207"/>
                    </a:lnTo>
                    <a:lnTo>
                      <a:pt x="11098" y="413"/>
                    </a:lnTo>
                    <a:lnTo>
                      <a:pt x="10605" y="681"/>
                    </a:lnTo>
                    <a:lnTo>
                      <a:pt x="10148" y="1022"/>
                    </a:lnTo>
                    <a:lnTo>
                      <a:pt x="9727" y="1425"/>
                    </a:lnTo>
                    <a:lnTo>
                      <a:pt x="9351" y="1899"/>
                    </a:lnTo>
                    <a:lnTo>
                      <a:pt x="9172" y="2159"/>
                    </a:lnTo>
                    <a:lnTo>
                      <a:pt x="9047" y="1899"/>
                    </a:lnTo>
                    <a:lnTo>
                      <a:pt x="8760" y="1425"/>
                    </a:lnTo>
                    <a:lnTo>
                      <a:pt x="8420" y="1022"/>
                    </a:lnTo>
                    <a:lnTo>
                      <a:pt x="8025" y="681"/>
                    </a:lnTo>
                    <a:lnTo>
                      <a:pt x="7578" y="413"/>
                    </a:lnTo>
                    <a:lnTo>
                      <a:pt x="7076" y="207"/>
                    </a:lnTo>
                    <a:lnTo>
                      <a:pt x="6530" y="72"/>
                    </a:lnTo>
                    <a:lnTo>
                      <a:pt x="5921" y="9"/>
                    </a:lnTo>
                    <a:lnTo>
                      <a:pt x="559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0" name="Google Shape;1090;p153"/>
              <p:cNvSpPr/>
              <p:nvPr/>
            </p:nvSpPr>
            <p:spPr>
              <a:xfrm>
                <a:off x="1340225" y="2610825"/>
                <a:ext cx="1865675" cy="609075"/>
              </a:xfrm>
              <a:custGeom>
                <a:avLst/>
                <a:gdLst/>
                <a:ahLst/>
                <a:cxnLst/>
                <a:rect l="l" t="t" r="r" b="b"/>
                <a:pathLst>
                  <a:path w="74627" h="24363" extrusionOk="0">
                    <a:moveTo>
                      <a:pt x="69431" y="9092"/>
                    </a:moveTo>
                    <a:lnTo>
                      <a:pt x="69799" y="9137"/>
                    </a:lnTo>
                    <a:lnTo>
                      <a:pt x="70148" y="9226"/>
                    </a:lnTo>
                    <a:lnTo>
                      <a:pt x="70479" y="9360"/>
                    </a:lnTo>
                    <a:lnTo>
                      <a:pt x="70641" y="9450"/>
                    </a:lnTo>
                    <a:lnTo>
                      <a:pt x="70793" y="9540"/>
                    </a:lnTo>
                    <a:lnTo>
                      <a:pt x="71053" y="9746"/>
                    </a:lnTo>
                    <a:lnTo>
                      <a:pt x="71259" y="9978"/>
                    </a:lnTo>
                    <a:lnTo>
                      <a:pt x="71429" y="10238"/>
                    </a:lnTo>
                    <a:lnTo>
                      <a:pt x="71491" y="10373"/>
                    </a:lnTo>
                    <a:lnTo>
                      <a:pt x="66064" y="12639"/>
                    </a:lnTo>
                    <a:lnTo>
                      <a:pt x="66064" y="12236"/>
                    </a:lnTo>
                    <a:lnTo>
                      <a:pt x="66171" y="11510"/>
                    </a:lnTo>
                    <a:lnTo>
                      <a:pt x="66422" y="10865"/>
                    </a:lnTo>
                    <a:lnTo>
                      <a:pt x="66798" y="10301"/>
                    </a:lnTo>
                    <a:lnTo>
                      <a:pt x="67049" y="10050"/>
                    </a:lnTo>
                    <a:lnTo>
                      <a:pt x="67300" y="9817"/>
                    </a:lnTo>
                    <a:lnTo>
                      <a:pt x="67828" y="9459"/>
                    </a:lnTo>
                    <a:lnTo>
                      <a:pt x="68383" y="9217"/>
                    </a:lnTo>
                    <a:lnTo>
                      <a:pt x="68948" y="9101"/>
                    </a:lnTo>
                    <a:lnTo>
                      <a:pt x="69243" y="9092"/>
                    </a:lnTo>
                    <a:close/>
                    <a:moveTo>
                      <a:pt x="52020" y="9119"/>
                    </a:moveTo>
                    <a:lnTo>
                      <a:pt x="52360" y="9137"/>
                    </a:lnTo>
                    <a:lnTo>
                      <a:pt x="52996" y="9262"/>
                    </a:lnTo>
                    <a:lnTo>
                      <a:pt x="53578" y="9531"/>
                    </a:lnTo>
                    <a:lnTo>
                      <a:pt x="54098" y="9934"/>
                    </a:lnTo>
                    <a:lnTo>
                      <a:pt x="54340" y="10184"/>
                    </a:lnTo>
                    <a:lnTo>
                      <a:pt x="54555" y="10462"/>
                    </a:lnTo>
                    <a:lnTo>
                      <a:pt x="54904" y="11053"/>
                    </a:lnTo>
                    <a:lnTo>
                      <a:pt x="55137" y="11716"/>
                    </a:lnTo>
                    <a:lnTo>
                      <a:pt x="55253" y="12442"/>
                    </a:lnTo>
                    <a:lnTo>
                      <a:pt x="55271" y="12836"/>
                    </a:lnTo>
                    <a:lnTo>
                      <a:pt x="55253" y="13221"/>
                    </a:lnTo>
                    <a:lnTo>
                      <a:pt x="55146" y="13937"/>
                    </a:lnTo>
                    <a:lnTo>
                      <a:pt x="54913" y="14591"/>
                    </a:lnTo>
                    <a:lnTo>
                      <a:pt x="54564" y="15182"/>
                    </a:lnTo>
                    <a:lnTo>
                      <a:pt x="54340" y="15451"/>
                    </a:lnTo>
                    <a:lnTo>
                      <a:pt x="54098" y="15702"/>
                    </a:lnTo>
                    <a:lnTo>
                      <a:pt x="53569" y="16096"/>
                    </a:lnTo>
                    <a:lnTo>
                      <a:pt x="52996" y="16356"/>
                    </a:lnTo>
                    <a:lnTo>
                      <a:pt x="52360" y="16490"/>
                    </a:lnTo>
                    <a:lnTo>
                      <a:pt x="52020" y="16499"/>
                    </a:lnTo>
                    <a:lnTo>
                      <a:pt x="51671" y="16490"/>
                    </a:lnTo>
                    <a:lnTo>
                      <a:pt x="51017" y="16356"/>
                    </a:lnTo>
                    <a:lnTo>
                      <a:pt x="50426" y="16096"/>
                    </a:lnTo>
                    <a:lnTo>
                      <a:pt x="49879" y="15702"/>
                    </a:lnTo>
                    <a:lnTo>
                      <a:pt x="49628" y="15451"/>
                    </a:lnTo>
                    <a:lnTo>
                      <a:pt x="49387" y="15182"/>
                    </a:lnTo>
                    <a:lnTo>
                      <a:pt x="49019" y="14591"/>
                    </a:lnTo>
                    <a:lnTo>
                      <a:pt x="48769" y="13937"/>
                    </a:lnTo>
                    <a:lnTo>
                      <a:pt x="48652" y="13221"/>
                    </a:lnTo>
                    <a:lnTo>
                      <a:pt x="48643" y="12836"/>
                    </a:lnTo>
                    <a:lnTo>
                      <a:pt x="48652" y="12442"/>
                    </a:lnTo>
                    <a:lnTo>
                      <a:pt x="48769" y="11716"/>
                    </a:lnTo>
                    <a:lnTo>
                      <a:pt x="49019" y="11053"/>
                    </a:lnTo>
                    <a:lnTo>
                      <a:pt x="49387" y="10453"/>
                    </a:lnTo>
                    <a:lnTo>
                      <a:pt x="49628" y="10184"/>
                    </a:lnTo>
                    <a:lnTo>
                      <a:pt x="49879" y="9934"/>
                    </a:lnTo>
                    <a:lnTo>
                      <a:pt x="50426" y="9531"/>
                    </a:lnTo>
                    <a:lnTo>
                      <a:pt x="51017" y="9262"/>
                    </a:lnTo>
                    <a:lnTo>
                      <a:pt x="51671" y="9137"/>
                    </a:lnTo>
                    <a:lnTo>
                      <a:pt x="52020" y="9119"/>
                    </a:lnTo>
                    <a:close/>
                    <a:moveTo>
                      <a:pt x="25455" y="9119"/>
                    </a:moveTo>
                    <a:lnTo>
                      <a:pt x="25804" y="9128"/>
                    </a:lnTo>
                    <a:lnTo>
                      <a:pt x="26467" y="9262"/>
                    </a:lnTo>
                    <a:lnTo>
                      <a:pt x="27067" y="9522"/>
                    </a:lnTo>
                    <a:lnTo>
                      <a:pt x="27622" y="9916"/>
                    </a:lnTo>
                    <a:lnTo>
                      <a:pt x="27882" y="10158"/>
                    </a:lnTo>
                    <a:lnTo>
                      <a:pt x="28124" y="10426"/>
                    </a:lnTo>
                    <a:lnTo>
                      <a:pt x="28491" y="11017"/>
                    </a:lnTo>
                    <a:lnTo>
                      <a:pt x="28742" y="11680"/>
                    </a:lnTo>
                    <a:lnTo>
                      <a:pt x="28867" y="12415"/>
                    </a:lnTo>
                    <a:lnTo>
                      <a:pt x="28876" y="12818"/>
                    </a:lnTo>
                    <a:lnTo>
                      <a:pt x="28867" y="13212"/>
                    </a:lnTo>
                    <a:lnTo>
                      <a:pt x="28742" y="13937"/>
                    </a:lnTo>
                    <a:lnTo>
                      <a:pt x="28482" y="14600"/>
                    </a:lnTo>
                    <a:lnTo>
                      <a:pt x="28097" y="15191"/>
                    </a:lnTo>
                    <a:lnTo>
                      <a:pt x="27864" y="15460"/>
                    </a:lnTo>
                    <a:lnTo>
                      <a:pt x="27604" y="15711"/>
                    </a:lnTo>
                    <a:lnTo>
                      <a:pt x="27049" y="16105"/>
                    </a:lnTo>
                    <a:lnTo>
                      <a:pt x="26449" y="16364"/>
                    </a:lnTo>
                    <a:lnTo>
                      <a:pt x="25786" y="16499"/>
                    </a:lnTo>
                    <a:lnTo>
                      <a:pt x="25446" y="16508"/>
                    </a:lnTo>
                    <a:lnTo>
                      <a:pt x="25096" y="16499"/>
                    </a:lnTo>
                    <a:lnTo>
                      <a:pt x="24434" y="16364"/>
                    </a:lnTo>
                    <a:lnTo>
                      <a:pt x="23834" y="16105"/>
                    </a:lnTo>
                    <a:lnTo>
                      <a:pt x="23278" y="15711"/>
                    </a:lnTo>
                    <a:lnTo>
                      <a:pt x="23027" y="15460"/>
                    </a:lnTo>
                    <a:lnTo>
                      <a:pt x="22777" y="15191"/>
                    </a:lnTo>
                    <a:lnTo>
                      <a:pt x="22401" y="14591"/>
                    </a:lnTo>
                    <a:lnTo>
                      <a:pt x="22150" y="13937"/>
                    </a:lnTo>
                    <a:lnTo>
                      <a:pt x="22033" y="13212"/>
                    </a:lnTo>
                    <a:lnTo>
                      <a:pt x="22024" y="12818"/>
                    </a:lnTo>
                    <a:lnTo>
                      <a:pt x="22033" y="12415"/>
                    </a:lnTo>
                    <a:lnTo>
                      <a:pt x="22159" y="11680"/>
                    </a:lnTo>
                    <a:lnTo>
                      <a:pt x="22409" y="11017"/>
                    </a:lnTo>
                    <a:lnTo>
                      <a:pt x="22786" y="10426"/>
                    </a:lnTo>
                    <a:lnTo>
                      <a:pt x="23027" y="10158"/>
                    </a:lnTo>
                    <a:lnTo>
                      <a:pt x="23278" y="9916"/>
                    </a:lnTo>
                    <a:lnTo>
                      <a:pt x="23834" y="9522"/>
                    </a:lnTo>
                    <a:lnTo>
                      <a:pt x="24443" y="9262"/>
                    </a:lnTo>
                    <a:lnTo>
                      <a:pt x="25096" y="9128"/>
                    </a:lnTo>
                    <a:lnTo>
                      <a:pt x="25455" y="9119"/>
                    </a:lnTo>
                    <a:close/>
                    <a:moveTo>
                      <a:pt x="38764" y="9119"/>
                    </a:moveTo>
                    <a:lnTo>
                      <a:pt x="39113" y="9128"/>
                    </a:lnTo>
                    <a:lnTo>
                      <a:pt x="39776" y="9262"/>
                    </a:lnTo>
                    <a:lnTo>
                      <a:pt x="40385" y="9522"/>
                    </a:lnTo>
                    <a:lnTo>
                      <a:pt x="40941" y="9916"/>
                    </a:lnTo>
                    <a:lnTo>
                      <a:pt x="41191" y="10158"/>
                    </a:lnTo>
                    <a:lnTo>
                      <a:pt x="41433" y="10426"/>
                    </a:lnTo>
                    <a:lnTo>
                      <a:pt x="41800" y="11017"/>
                    </a:lnTo>
                    <a:lnTo>
                      <a:pt x="42051" y="11680"/>
                    </a:lnTo>
                    <a:lnTo>
                      <a:pt x="42177" y="12415"/>
                    </a:lnTo>
                    <a:lnTo>
                      <a:pt x="42195" y="12818"/>
                    </a:lnTo>
                    <a:lnTo>
                      <a:pt x="42177" y="13212"/>
                    </a:lnTo>
                    <a:lnTo>
                      <a:pt x="42051" y="13937"/>
                    </a:lnTo>
                    <a:lnTo>
                      <a:pt x="41791" y="14600"/>
                    </a:lnTo>
                    <a:lnTo>
                      <a:pt x="41415" y="15191"/>
                    </a:lnTo>
                    <a:lnTo>
                      <a:pt x="41173" y="15460"/>
                    </a:lnTo>
                    <a:lnTo>
                      <a:pt x="40914" y="15711"/>
                    </a:lnTo>
                    <a:lnTo>
                      <a:pt x="40358" y="16105"/>
                    </a:lnTo>
                    <a:lnTo>
                      <a:pt x="39758" y="16364"/>
                    </a:lnTo>
                    <a:lnTo>
                      <a:pt x="39105" y="16499"/>
                    </a:lnTo>
                    <a:lnTo>
                      <a:pt x="38755" y="16508"/>
                    </a:lnTo>
                    <a:lnTo>
                      <a:pt x="38406" y="16499"/>
                    </a:lnTo>
                    <a:lnTo>
                      <a:pt x="37752" y="16364"/>
                    </a:lnTo>
                    <a:lnTo>
                      <a:pt x="37143" y="16105"/>
                    </a:lnTo>
                    <a:lnTo>
                      <a:pt x="36588" y="15711"/>
                    </a:lnTo>
                    <a:lnTo>
                      <a:pt x="36337" y="15460"/>
                    </a:lnTo>
                    <a:lnTo>
                      <a:pt x="36086" y="15191"/>
                    </a:lnTo>
                    <a:lnTo>
                      <a:pt x="35710" y="14591"/>
                    </a:lnTo>
                    <a:lnTo>
                      <a:pt x="35459" y="13937"/>
                    </a:lnTo>
                    <a:lnTo>
                      <a:pt x="35343" y="13212"/>
                    </a:lnTo>
                    <a:lnTo>
                      <a:pt x="35343" y="12818"/>
                    </a:lnTo>
                    <a:lnTo>
                      <a:pt x="35352" y="12415"/>
                    </a:lnTo>
                    <a:lnTo>
                      <a:pt x="35468" y="11680"/>
                    </a:lnTo>
                    <a:lnTo>
                      <a:pt x="35719" y="11017"/>
                    </a:lnTo>
                    <a:lnTo>
                      <a:pt x="36095" y="10426"/>
                    </a:lnTo>
                    <a:lnTo>
                      <a:pt x="36337" y="10158"/>
                    </a:lnTo>
                    <a:lnTo>
                      <a:pt x="36588" y="9916"/>
                    </a:lnTo>
                    <a:lnTo>
                      <a:pt x="37143" y="9522"/>
                    </a:lnTo>
                    <a:lnTo>
                      <a:pt x="37752" y="9262"/>
                    </a:lnTo>
                    <a:lnTo>
                      <a:pt x="38415" y="9128"/>
                    </a:lnTo>
                    <a:lnTo>
                      <a:pt x="38764" y="9119"/>
                    </a:lnTo>
                    <a:close/>
                    <a:moveTo>
                      <a:pt x="59454" y="655"/>
                    </a:moveTo>
                    <a:lnTo>
                      <a:pt x="59454" y="18523"/>
                    </a:lnTo>
                    <a:lnTo>
                      <a:pt x="62132" y="18523"/>
                    </a:lnTo>
                    <a:lnTo>
                      <a:pt x="62132" y="655"/>
                    </a:lnTo>
                    <a:close/>
                    <a:moveTo>
                      <a:pt x="9100" y="1"/>
                    </a:moveTo>
                    <a:lnTo>
                      <a:pt x="8160" y="90"/>
                    </a:lnTo>
                    <a:lnTo>
                      <a:pt x="7246" y="261"/>
                    </a:lnTo>
                    <a:lnTo>
                      <a:pt x="6368" y="529"/>
                    </a:lnTo>
                    <a:lnTo>
                      <a:pt x="5526" y="870"/>
                    </a:lnTo>
                    <a:lnTo>
                      <a:pt x="4711" y="1309"/>
                    </a:lnTo>
                    <a:lnTo>
                      <a:pt x="3941" y="1828"/>
                    </a:lnTo>
                    <a:lnTo>
                      <a:pt x="3198" y="2437"/>
                    </a:lnTo>
                    <a:lnTo>
                      <a:pt x="2839" y="2777"/>
                    </a:lnTo>
                    <a:lnTo>
                      <a:pt x="2490" y="3127"/>
                    </a:lnTo>
                    <a:lnTo>
                      <a:pt x="1872" y="3852"/>
                    </a:lnTo>
                    <a:lnTo>
                      <a:pt x="1335" y="4622"/>
                    </a:lnTo>
                    <a:lnTo>
                      <a:pt x="896" y="5420"/>
                    </a:lnTo>
                    <a:lnTo>
                      <a:pt x="538" y="6253"/>
                    </a:lnTo>
                    <a:lnTo>
                      <a:pt x="278" y="7121"/>
                    </a:lnTo>
                    <a:lnTo>
                      <a:pt x="99" y="8026"/>
                    </a:lnTo>
                    <a:lnTo>
                      <a:pt x="9" y="8957"/>
                    </a:lnTo>
                    <a:lnTo>
                      <a:pt x="0" y="9450"/>
                    </a:lnTo>
                    <a:lnTo>
                      <a:pt x="9" y="9934"/>
                    </a:lnTo>
                    <a:lnTo>
                      <a:pt x="99" y="10865"/>
                    </a:lnTo>
                    <a:lnTo>
                      <a:pt x="278" y="11770"/>
                    </a:lnTo>
                    <a:lnTo>
                      <a:pt x="538" y="12639"/>
                    </a:lnTo>
                    <a:lnTo>
                      <a:pt x="896" y="13480"/>
                    </a:lnTo>
                    <a:lnTo>
                      <a:pt x="1335" y="14278"/>
                    </a:lnTo>
                    <a:lnTo>
                      <a:pt x="1872" y="15039"/>
                    </a:lnTo>
                    <a:lnTo>
                      <a:pt x="2490" y="15764"/>
                    </a:lnTo>
                    <a:lnTo>
                      <a:pt x="2839" y="16123"/>
                    </a:lnTo>
                    <a:lnTo>
                      <a:pt x="3198" y="16454"/>
                    </a:lnTo>
                    <a:lnTo>
                      <a:pt x="3941" y="17063"/>
                    </a:lnTo>
                    <a:lnTo>
                      <a:pt x="4711" y="17583"/>
                    </a:lnTo>
                    <a:lnTo>
                      <a:pt x="5526" y="18021"/>
                    </a:lnTo>
                    <a:lnTo>
                      <a:pt x="6368" y="18362"/>
                    </a:lnTo>
                    <a:lnTo>
                      <a:pt x="7246" y="18630"/>
                    </a:lnTo>
                    <a:lnTo>
                      <a:pt x="8160" y="18801"/>
                    </a:lnTo>
                    <a:lnTo>
                      <a:pt x="9100" y="18890"/>
                    </a:lnTo>
                    <a:lnTo>
                      <a:pt x="9593" y="18899"/>
                    </a:lnTo>
                    <a:lnTo>
                      <a:pt x="10094" y="18890"/>
                    </a:lnTo>
                    <a:lnTo>
                      <a:pt x="11062" y="18801"/>
                    </a:lnTo>
                    <a:lnTo>
                      <a:pt x="11975" y="18639"/>
                    </a:lnTo>
                    <a:lnTo>
                      <a:pt x="12853" y="18389"/>
                    </a:lnTo>
                    <a:lnTo>
                      <a:pt x="13677" y="18057"/>
                    </a:lnTo>
                    <a:lnTo>
                      <a:pt x="14447" y="17645"/>
                    </a:lnTo>
                    <a:lnTo>
                      <a:pt x="15173" y="17144"/>
                    </a:lnTo>
                    <a:lnTo>
                      <a:pt x="15853" y="16570"/>
                    </a:lnTo>
                    <a:lnTo>
                      <a:pt x="16176" y="16239"/>
                    </a:lnTo>
                    <a:lnTo>
                      <a:pt x="16444" y="15961"/>
                    </a:lnTo>
                    <a:lnTo>
                      <a:pt x="16937" y="15352"/>
                    </a:lnTo>
                    <a:lnTo>
                      <a:pt x="17349" y="14690"/>
                    </a:lnTo>
                    <a:lnTo>
                      <a:pt x="17707" y="13991"/>
                    </a:lnTo>
                    <a:lnTo>
                      <a:pt x="17985" y="13230"/>
                    </a:lnTo>
                    <a:lnTo>
                      <a:pt x="18191" y="12433"/>
                    </a:lnTo>
                    <a:lnTo>
                      <a:pt x="18334" y="11582"/>
                    </a:lnTo>
                    <a:lnTo>
                      <a:pt x="18406" y="10677"/>
                    </a:lnTo>
                    <a:lnTo>
                      <a:pt x="18415" y="10211"/>
                    </a:lnTo>
                    <a:lnTo>
                      <a:pt x="18406" y="9755"/>
                    </a:lnTo>
                    <a:lnTo>
                      <a:pt x="18334" y="8948"/>
                    </a:lnTo>
                    <a:lnTo>
                      <a:pt x="18281" y="8599"/>
                    </a:lnTo>
                    <a:lnTo>
                      <a:pt x="9593" y="8599"/>
                    </a:lnTo>
                    <a:lnTo>
                      <a:pt x="9593" y="11170"/>
                    </a:lnTo>
                    <a:lnTo>
                      <a:pt x="15755" y="11170"/>
                    </a:lnTo>
                    <a:lnTo>
                      <a:pt x="15683" y="11689"/>
                    </a:lnTo>
                    <a:lnTo>
                      <a:pt x="15441" y="12621"/>
                    </a:lnTo>
                    <a:lnTo>
                      <a:pt x="15083" y="13436"/>
                    </a:lnTo>
                    <a:lnTo>
                      <a:pt x="14626" y="14125"/>
                    </a:lnTo>
                    <a:lnTo>
                      <a:pt x="14358" y="14421"/>
                    </a:lnTo>
                    <a:lnTo>
                      <a:pt x="14116" y="14645"/>
                    </a:lnTo>
                    <a:lnTo>
                      <a:pt x="13614" y="15066"/>
                    </a:lnTo>
                    <a:lnTo>
                      <a:pt x="13077" y="15415"/>
                    </a:lnTo>
                    <a:lnTo>
                      <a:pt x="12512" y="15711"/>
                    </a:lnTo>
                    <a:lnTo>
                      <a:pt x="11912" y="15952"/>
                    </a:lnTo>
                    <a:lnTo>
                      <a:pt x="11285" y="16123"/>
                    </a:lnTo>
                    <a:lnTo>
                      <a:pt x="10632" y="16248"/>
                    </a:lnTo>
                    <a:lnTo>
                      <a:pt x="9942" y="16302"/>
                    </a:lnTo>
                    <a:lnTo>
                      <a:pt x="9593" y="16311"/>
                    </a:lnTo>
                    <a:lnTo>
                      <a:pt x="9234" y="16302"/>
                    </a:lnTo>
                    <a:lnTo>
                      <a:pt x="8554" y="16239"/>
                    </a:lnTo>
                    <a:lnTo>
                      <a:pt x="7900" y="16114"/>
                    </a:lnTo>
                    <a:lnTo>
                      <a:pt x="7273" y="15926"/>
                    </a:lnTo>
                    <a:lnTo>
                      <a:pt x="6673" y="15675"/>
                    </a:lnTo>
                    <a:lnTo>
                      <a:pt x="6100" y="15361"/>
                    </a:lnTo>
                    <a:lnTo>
                      <a:pt x="5553" y="14985"/>
                    </a:lnTo>
                    <a:lnTo>
                      <a:pt x="5034" y="14546"/>
                    </a:lnTo>
                    <a:lnTo>
                      <a:pt x="4783" y="14304"/>
                    </a:lnTo>
                    <a:lnTo>
                      <a:pt x="4541" y="14054"/>
                    </a:lnTo>
                    <a:lnTo>
                      <a:pt x="4111" y="13525"/>
                    </a:lnTo>
                    <a:lnTo>
                      <a:pt x="3744" y="12970"/>
                    </a:lnTo>
                    <a:lnTo>
                      <a:pt x="3439" y="12388"/>
                    </a:lnTo>
                    <a:lnTo>
                      <a:pt x="3189" y="11779"/>
                    </a:lnTo>
                    <a:lnTo>
                      <a:pt x="3010" y="11152"/>
                    </a:lnTo>
                    <a:lnTo>
                      <a:pt x="2884" y="10489"/>
                    </a:lnTo>
                    <a:lnTo>
                      <a:pt x="2821" y="9799"/>
                    </a:lnTo>
                    <a:lnTo>
                      <a:pt x="2813" y="9450"/>
                    </a:lnTo>
                    <a:lnTo>
                      <a:pt x="2821" y="9092"/>
                    </a:lnTo>
                    <a:lnTo>
                      <a:pt x="2884" y="8402"/>
                    </a:lnTo>
                    <a:lnTo>
                      <a:pt x="3010" y="7739"/>
                    </a:lnTo>
                    <a:lnTo>
                      <a:pt x="3189" y="7112"/>
                    </a:lnTo>
                    <a:lnTo>
                      <a:pt x="3439" y="6503"/>
                    </a:lnTo>
                    <a:lnTo>
                      <a:pt x="3744" y="5921"/>
                    </a:lnTo>
                    <a:lnTo>
                      <a:pt x="4111" y="5366"/>
                    </a:lnTo>
                    <a:lnTo>
                      <a:pt x="4541" y="4837"/>
                    </a:lnTo>
                    <a:lnTo>
                      <a:pt x="4783" y="4587"/>
                    </a:lnTo>
                    <a:lnTo>
                      <a:pt x="5034" y="4345"/>
                    </a:lnTo>
                    <a:lnTo>
                      <a:pt x="5553" y="3906"/>
                    </a:lnTo>
                    <a:lnTo>
                      <a:pt x="6100" y="3530"/>
                    </a:lnTo>
                    <a:lnTo>
                      <a:pt x="6673" y="3216"/>
                    </a:lnTo>
                    <a:lnTo>
                      <a:pt x="7273" y="2965"/>
                    </a:lnTo>
                    <a:lnTo>
                      <a:pt x="7900" y="2777"/>
                    </a:lnTo>
                    <a:lnTo>
                      <a:pt x="8554" y="2652"/>
                    </a:lnTo>
                    <a:lnTo>
                      <a:pt x="9234" y="2589"/>
                    </a:lnTo>
                    <a:lnTo>
                      <a:pt x="9593" y="2580"/>
                    </a:lnTo>
                    <a:lnTo>
                      <a:pt x="9924" y="2589"/>
                    </a:lnTo>
                    <a:lnTo>
                      <a:pt x="10578" y="2643"/>
                    </a:lnTo>
                    <a:lnTo>
                      <a:pt x="11205" y="2759"/>
                    </a:lnTo>
                    <a:lnTo>
                      <a:pt x="11805" y="2930"/>
                    </a:lnTo>
                    <a:lnTo>
                      <a:pt x="12387" y="3163"/>
                    </a:lnTo>
                    <a:lnTo>
                      <a:pt x="12951" y="3449"/>
                    </a:lnTo>
                    <a:lnTo>
                      <a:pt x="13489" y="3798"/>
                    </a:lnTo>
                    <a:lnTo>
                      <a:pt x="13999" y="4201"/>
                    </a:lnTo>
                    <a:lnTo>
                      <a:pt x="14250" y="4434"/>
                    </a:lnTo>
                    <a:lnTo>
                      <a:pt x="16059" y="2598"/>
                    </a:lnTo>
                    <a:lnTo>
                      <a:pt x="15719" y="2276"/>
                    </a:lnTo>
                    <a:lnTo>
                      <a:pt x="15002" y="1703"/>
                    </a:lnTo>
                    <a:lnTo>
                      <a:pt x="14259" y="1219"/>
                    </a:lnTo>
                    <a:lnTo>
                      <a:pt x="13489" y="816"/>
                    </a:lnTo>
                    <a:lnTo>
                      <a:pt x="12674" y="485"/>
                    </a:lnTo>
                    <a:lnTo>
                      <a:pt x="11841" y="243"/>
                    </a:lnTo>
                    <a:lnTo>
                      <a:pt x="10963" y="81"/>
                    </a:lnTo>
                    <a:lnTo>
                      <a:pt x="10058" y="1"/>
                    </a:lnTo>
                    <a:close/>
                    <a:moveTo>
                      <a:pt x="25114" y="6736"/>
                    </a:moveTo>
                    <a:lnTo>
                      <a:pt x="24496" y="6790"/>
                    </a:lnTo>
                    <a:lnTo>
                      <a:pt x="23905" y="6906"/>
                    </a:lnTo>
                    <a:lnTo>
                      <a:pt x="23341" y="7068"/>
                    </a:lnTo>
                    <a:lnTo>
                      <a:pt x="22804" y="7283"/>
                    </a:lnTo>
                    <a:lnTo>
                      <a:pt x="22284" y="7551"/>
                    </a:lnTo>
                    <a:lnTo>
                      <a:pt x="21791" y="7874"/>
                    </a:lnTo>
                    <a:lnTo>
                      <a:pt x="21326" y="8259"/>
                    </a:lnTo>
                    <a:lnTo>
                      <a:pt x="21093" y="8474"/>
                    </a:lnTo>
                    <a:lnTo>
                      <a:pt x="20878" y="8689"/>
                    </a:lnTo>
                    <a:lnTo>
                      <a:pt x="20493" y="9154"/>
                    </a:lnTo>
                    <a:lnTo>
                      <a:pt x="20161" y="9647"/>
                    </a:lnTo>
                    <a:lnTo>
                      <a:pt x="19884" y="10158"/>
                    </a:lnTo>
                    <a:lnTo>
                      <a:pt x="19669" y="10704"/>
                    </a:lnTo>
                    <a:lnTo>
                      <a:pt x="19499" y="11268"/>
                    </a:lnTo>
                    <a:lnTo>
                      <a:pt x="19391" y="11868"/>
                    </a:lnTo>
                    <a:lnTo>
                      <a:pt x="19337" y="12495"/>
                    </a:lnTo>
                    <a:lnTo>
                      <a:pt x="19328" y="12818"/>
                    </a:lnTo>
                    <a:lnTo>
                      <a:pt x="19337" y="13140"/>
                    </a:lnTo>
                    <a:lnTo>
                      <a:pt x="19391" y="13758"/>
                    </a:lnTo>
                    <a:lnTo>
                      <a:pt x="19499" y="14358"/>
                    </a:lnTo>
                    <a:lnTo>
                      <a:pt x="19660" y="14931"/>
                    </a:lnTo>
                    <a:lnTo>
                      <a:pt x="19884" y="15469"/>
                    </a:lnTo>
                    <a:lnTo>
                      <a:pt x="20161" y="15988"/>
                    </a:lnTo>
                    <a:lnTo>
                      <a:pt x="20493" y="16472"/>
                    </a:lnTo>
                    <a:lnTo>
                      <a:pt x="20878" y="16938"/>
                    </a:lnTo>
                    <a:lnTo>
                      <a:pt x="21093" y="17162"/>
                    </a:lnTo>
                    <a:lnTo>
                      <a:pt x="21326" y="17368"/>
                    </a:lnTo>
                    <a:lnTo>
                      <a:pt x="21791" y="17753"/>
                    </a:lnTo>
                    <a:lnTo>
                      <a:pt x="22284" y="18075"/>
                    </a:lnTo>
                    <a:lnTo>
                      <a:pt x="22804" y="18344"/>
                    </a:lnTo>
                    <a:lnTo>
                      <a:pt x="23341" y="18568"/>
                    </a:lnTo>
                    <a:lnTo>
                      <a:pt x="23905" y="18729"/>
                    </a:lnTo>
                    <a:lnTo>
                      <a:pt x="24496" y="18836"/>
                    </a:lnTo>
                    <a:lnTo>
                      <a:pt x="25114" y="18890"/>
                    </a:lnTo>
                    <a:lnTo>
                      <a:pt x="25428" y="18899"/>
                    </a:lnTo>
                    <a:lnTo>
                      <a:pt x="25750" y="18890"/>
                    </a:lnTo>
                    <a:lnTo>
                      <a:pt x="26359" y="18836"/>
                    </a:lnTo>
                    <a:lnTo>
                      <a:pt x="26950" y="18729"/>
                    </a:lnTo>
                    <a:lnTo>
                      <a:pt x="27515" y="18568"/>
                    </a:lnTo>
                    <a:lnTo>
                      <a:pt x="28061" y="18353"/>
                    </a:lnTo>
                    <a:lnTo>
                      <a:pt x="28572" y="18084"/>
                    </a:lnTo>
                    <a:lnTo>
                      <a:pt x="29073" y="17753"/>
                    </a:lnTo>
                    <a:lnTo>
                      <a:pt x="29539" y="17377"/>
                    </a:lnTo>
                    <a:lnTo>
                      <a:pt x="29763" y="17162"/>
                    </a:lnTo>
                    <a:lnTo>
                      <a:pt x="29978" y="16938"/>
                    </a:lnTo>
                    <a:lnTo>
                      <a:pt x="30372" y="16472"/>
                    </a:lnTo>
                    <a:lnTo>
                      <a:pt x="30703" y="15988"/>
                    </a:lnTo>
                    <a:lnTo>
                      <a:pt x="30981" y="15469"/>
                    </a:lnTo>
                    <a:lnTo>
                      <a:pt x="31205" y="14931"/>
                    </a:lnTo>
                    <a:lnTo>
                      <a:pt x="31366" y="14358"/>
                    </a:lnTo>
                    <a:lnTo>
                      <a:pt x="31474" y="13758"/>
                    </a:lnTo>
                    <a:lnTo>
                      <a:pt x="31527" y="13140"/>
                    </a:lnTo>
                    <a:lnTo>
                      <a:pt x="31536" y="12818"/>
                    </a:lnTo>
                    <a:lnTo>
                      <a:pt x="31527" y="12495"/>
                    </a:lnTo>
                    <a:lnTo>
                      <a:pt x="31474" y="11868"/>
                    </a:lnTo>
                    <a:lnTo>
                      <a:pt x="31366" y="11268"/>
                    </a:lnTo>
                    <a:lnTo>
                      <a:pt x="31196" y="10704"/>
                    </a:lnTo>
                    <a:lnTo>
                      <a:pt x="30981" y="10158"/>
                    </a:lnTo>
                    <a:lnTo>
                      <a:pt x="30703" y="9647"/>
                    </a:lnTo>
                    <a:lnTo>
                      <a:pt x="30372" y="9154"/>
                    </a:lnTo>
                    <a:lnTo>
                      <a:pt x="29978" y="8689"/>
                    </a:lnTo>
                    <a:lnTo>
                      <a:pt x="29763" y="8474"/>
                    </a:lnTo>
                    <a:lnTo>
                      <a:pt x="29539" y="8259"/>
                    </a:lnTo>
                    <a:lnTo>
                      <a:pt x="29073" y="7883"/>
                    </a:lnTo>
                    <a:lnTo>
                      <a:pt x="28572" y="7560"/>
                    </a:lnTo>
                    <a:lnTo>
                      <a:pt x="28061" y="7283"/>
                    </a:lnTo>
                    <a:lnTo>
                      <a:pt x="27515" y="7068"/>
                    </a:lnTo>
                    <a:lnTo>
                      <a:pt x="26950" y="6906"/>
                    </a:lnTo>
                    <a:lnTo>
                      <a:pt x="26359" y="6799"/>
                    </a:lnTo>
                    <a:lnTo>
                      <a:pt x="25750" y="6745"/>
                    </a:lnTo>
                    <a:lnTo>
                      <a:pt x="25428" y="6736"/>
                    </a:lnTo>
                    <a:close/>
                    <a:moveTo>
                      <a:pt x="38424" y="6736"/>
                    </a:moveTo>
                    <a:lnTo>
                      <a:pt x="37815" y="6790"/>
                    </a:lnTo>
                    <a:lnTo>
                      <a:pt x="37224" y="6906"/>
                    </a:lnTo>
                    <a:lnTo>
                      <a:pt x="36659" y="7068"/>
                    </a:lnTo>
                    <a:lnTo>
                      <a:pt x="36113" y="7283"/>
                    </a:lnTo>
                    <a:lnTo>
                      <a:pt x="35594" y="7551"/>
                    </a:lnTo>
                    <a:lnTo>
                      <a:pt x="35101" y="7874"/>
                    </a:lnTo>
                    <a:lnTo>
                      <a:pt x="34635" y="8259"/>
                    </a:lnTo>
                    <a:lnTo>
                      <a:pt x="34411" y="8474"/>
                    </a:lnTo>
                    <a:lnTo>
                      <a:pt x="34196" y="8689"/>
                    </a:lnTo>
                    <a:lnTo>
                      <a:pt x="33811" y="9154"/>
                    </a:lnTo>
                    <a:lnTo>
                      <a:pt x="33480" y="9647"/>
                    </a:lnTo>
                    <a:lnTo>
                      <a:pt x="33202" y="10158"/>
                    </a:lnTo>
                    <a:lnTo>
                      <a:pt x="32978" y="10704"/>
                    </a:lnTo>
                    <a:lnTo>
                      <a:pt x="32808" y="11268"/>
                    </a:lnTo>
                    <a:lnTo>
                      <a:pt x="32701" y="11868"/>
                    </a:lnTo>
                    <a:lnTo>
                      <a:pt x="32647" y="12495"/>
                    </a:lnTo>
                    <a:lnTo>
                      <a:pt x="32638" y="12818"/>
                    </a:lnTo>
                    <a:lnTo>
                      <a:pt x="32647" y="13140"/>
                    </a:lnTo>
                    <a:lnTo>
                      <a:pt x="32701" y="13758"/>
                    </a:lnTo>
                    <a:lnTo>
                      <a:pt x="32808" y="14358"/>
                    </a:lnTo>
                    <a:lnTo>
                      <a:pt x="32978" y="14931"/>
                    </a:lnTo>
                    <a:lnTo>
                      <a:pt x="33193" y="15469"/>
                    </a:lnTo>
                    <a:lnTo>
                      <a:pt x="33471" y="15988"/>
                    </a:lnTo>
                    <a:lnTo>
                      <a:pt x="33802" y="16472"/>
                    </a:lnTo>
                    <a:lnTo>
                      <a:pt x="34187" y="16938"/>
                    </a:lnTo>
                    <a:lnTo>
                      <a:pt x="34411" y="17162"/>
                    </a:lnTo>
                    <a:lnTo>
                      <a:pt x="34635" y="17368"/>
                    </a:lnTo>
                    <a:lnTo>
                      <a:pt x="35101" y="17753"/>
                    </a:lnTo>
                    <a:lnTo>
                      <a:pt x="35594" y="18075"/>
                    </a:lnTo>
                    <a:lnTo>
                      <a:pt x="36113" y="18344"/>
                    </a:lnTo>
                    <a:lnTo>
                      <a:pt x="36659" y="18568"/>
                    </a:lnTo>
                    <a:lnTo>
                      <a:pt x="37224" y="18729"/>
                    </a:lnTo>
                    <a:lnTo>
                      <a:pt x="37815" y="18836"/>
                    </a:lnTo>
                    <a:lnTo>
                      <a:pt x="38424" y="18890"/>
                    </a:lnTo>
                    <a:lnTo>
                      <a:pt x="38746" y="18899"/>
                    </a:lnTo>
                    <a:lnTo>
                      <a:pt x="39060" y="18890"/>
                    </a:lnTo>
                    <a:lnTo>
                      <a:pt x="39669" y="18836"/>
                    </a:lnTo>
                    <a:lnTo>
                      <a:pt x="40260" y="18729"/>
                    </a:lnTo>
                    <a:lnTo>
                      <a:pt x="40824" y="18568"/>
                    </a:lnTo>
                    <a:lnTo>
                      <a:pt x="41371" y="18353"/>
                    </a:lnTo>
                    <a:lnTo>
                      <a:pt x="41890" y="18084"/>
                    </a:lnTo>
                    <a:lnTo>
                      <a:pt x="42383" y="17753"/>
                    </a:lnTo>
                    <a:lnTo>
                      <a:pt x="42848" y="17377"/>
                    </a:lnTo>
                    <a:lnTo>
                      <a:pt x="43072" y="17162"/>
                    </a:lnTo>
                    <a:lnTo>
                      <a:pt x="43296" y="16938"/>
                    </a:lnTo>
                    <a:lnTo>
                      <a:pt x="43681" y="16472"/>
                    </a:lnTo>
                    <a:lnTo>
                      <a:pt x="44013" y="15988"/>
                    </a:lnTo>
                    <a:lnTo>
                      <a:pt x="44290" y="15469"/>
                    </a:lnTo>
                    <a:lnTo>
                      <a:pt x="44514" y="14931"/>
                    </a:lnTo>
                    <a:lnTo>
                      <a:pt x="44675" y="14358"/>
                    </a:lnTo>
                    <a:lnTo>
                      <a:pt x="44792" y="13758"/>
                    </a:lnTo>
                    <a:lnTo>
                      <a:pt x="44837" y="13140"/>
                    </a:lnTo>
                    <a:lnTo>
                      <a:pt x="44846" y="12818"/>
                    </a:lnTo>
                    <a:lnTo>
                      <a:pt x="44837" y="12495"/>
                    </a:lnTo>
                    <a:lnTo>
                      <a:pt x="44783" y="11868"/>
                    </a:lnTo>
                    <a:lnTo>
                      <a:pt x="44675" y="11268"/>
                    </a:lnTo>
                    <a:lnTo>
                      <a:pt x="44505" y="10704"/>
                    </a:lnTo>
                    <a:lnTo>
                      <a:pt x="44290" y="10158"/>
                    </a:lnTo>
                    <a:lnTo>
                      <a:pt x="44013" y="9647"/>
                    </a:lnTo>
                    <a:lnTo>
                      <a:pt x="43681" y="9154"/>
                    </a:lnTo>
                    <a:lnTo>
                      <a:pt x="43296" y="8689"/>
                    </a:lnTo>
                    <a:lnTo>
                      <a:pt x="43072" y="8474"/>
                    </a:lnTo>
                    <a:lnTo>
                      <a:pt x="42848" y="8259"/>
                    </a:lnTo>
                    <a:lnTo>
                      <a:pt x="42383" y="7883"/>
                    </a:lnTo>
                    <a:lnTo>
                      <a:pt x="41890" y="7560"/>
                    </a:lnTo>
                    <a:lnTo>
                      <a:pt x="41371" y="7283"/>
                    </a:lnTo>
                    <a:lnTo>
                      <a:pt x="40824" y="7068"/>
                    </a:lnTo>
                    <a:lnTo>
                      <a:pt x="40260" y="6906"/>
                    </a:lnTo>
                    <a:lnTo>
                      <a:pt x="39669" y="6799"/>
                    </a:lnTo>
                    <a:lnTo>
                      <a:pt x="39060" y="6745"/>
                    </a:lnTo>
                    <a:lnTo>
                      <a:pt x="38746" y="6736"/>
                    </a:lnTo>
                    <a:close/>
                    <a:moveTo>
                      <a:pt x="68849" y="6736"/>
                    </a:moveTo>
                    <a:lnTo>
                      <a:pt x="68276" y="6790"/>
                    </a:lnTo>
                    <a:lnTo>
                      <a:pt x="67721" y="6897"/>
                    </a:lnTo>
                    <a:lnTo>
                      <a:pt x="67192" y="7059"/>
                    </a:lnTo>
                    <a:lnTo>
                      <a:pt x="66682" y="7274"/>
                    </a:lnTo>
                    <a:lnTo>
                      <a:pt x="66198" y="7542"/>
                    </a:lnTo>
                    <a:lnTo>
                      <a:pt x="65732" y="7856"/>
                    </a:lnTo>
                    <a:lnTo>
                      <a:pt x="65293" y="8232"/>
                    </a:lnTo>
                    <a:lnTo>
                      <a:pt x="65087" y="8438"/>
                    </a:lnTo>
                    <a:lnTo>
                      <a:pt x="64881" y="8653"/>
                    </a:lnTo>
                    <a:lnTo>
                      <a:pt x="64514" y="9110"/>
                    </a:lnTo>
                    <a:lnTo>
                      <a:pt x="64201" y="9602"/>
                    </a:lnTo>
                    <a:lnTo>
                      <a:pt x="63941" y="10113"/>
                    </a:lnTo>
                    <a:lnTo>
                      <a:pt x="63735" y="10659"/>
                    </a:lnTo>
                    <a:lnTo>
                      <a:pt x="63583" y="11241"/>
                    </a:lnTo>
                    <a:lnTo>
                      <a:pt x="63475" y="11850"/>
                    </a:lnTo>
                    <a:lnTo>
                      <a:pt x="63422" y="12486"/>
                    </a:lnTo>
                    <a:lnTo>
                      <a:pt x="63422" y="12818"/>
                    </a:lnTo>
                    <a:lnTo>
                      <a:pt x="63422" y="13140"/>
                    </a:lnTo>
                    <a:lnTo>
                      <a:pt x="63475" y="13758"/>
                    </a:lnTo>
                    <a:lnTo>
                      <a:pt x="63583" y="14349"/>
                    </a:lnTo>
                    <a:lnTo>
                      <a:pt x="63744" y="14922"/>
                    </a:lnTo>
                    <a:lnTo>
                      <a:pt x="63959" y="15460"/>
                    </a:lnTo>
                    <a:lnTo>
                      <a:pt x="64228" y="15979"/>
                    </a:lnTo>
                    <a:lnTo>
                      <a:pt x="64550" y="16463"/>
                    </a:lnTo>
                    <a:lnTo>
                      <a:pt x="64926" y="16929"/>
                    </a:lnTo>
                    <a:lnTo>
                      <a:pt x="65141" y="17153"/>
                    </a:lnTo>
                    <a:lnTo>
                      <a:pt x="65356" y="17359"/>
                    </a:lnTo>
                    <a:lnTo>
                      <a:pt x="65822" y="17744"/>
                    </a:lnTo>
                    <a:lnTo>
                      <a:pt x="66306" y="18075"/>
                    </a:lnTo>
                    <a:lnTo>
                      <a:pt x="66816" y="18344"/>
                    </a:lnTo>
                    <a:lnTo>
                      <a:pt x="67353" y="18559"/>
                    </a:lnTo>
                    <a:lnTo>
                      <a:pt x="67918" y="18729"/>
                    </a:lnTo>
                    <a:lnTo>
                      <a:pt x="68509" y="18836"/>
                    </a:lnTo>
                    <a:lnTo>
                      <a:pt x="69127" y="18890"/>
                    </a:lnTo>
                    <a:lnTo>
                      <a:pt x="69449" y="18899"/>
                    </a:lnTo>
                    <a:lnTo>
                      <a:pt x="69906" y="18890"/>
                    </a:lnTo>
                    <a:lnTo>
                      <a:pt x="70757" y="18783"/>
                    </a:lnTo>
                    <a:lnTo>
                      <a:pt x="71527" y="18577"/>
                    </a:lnTo>
                    <a:lnTo>
                      <a:pt x="72226" y="18272"/>
                    </a:lnTo>
                    <a:lnTo>
                      <a:pt x="72539" y="18075"/>
                    </a:lnTo>
                    <a:lnTo>
                      <a:pt x="72853" y="17869"/>
                    </a:lnTo>
                    <a:lnTo>
                      <a:pt x="73417" y="17421"/>
                    </a:lnTo>
                    <a:lnTo>
                      <a:pt x="73910" y="16956"/>
                    </a:lnTo>
                    <a:lnTo>
                      <a:pt x="74322" y="16463"/>
                    </a:lnTo>
                    <a:lnTo>
                      <a:pt x="74501" y="16212"/>
                    </a:lnTo>
                    <a:lnTo>
                      <a:pt x="72432" y="14833"/>
                    </a:lnTo>
                    <a:lnTo>
                      <a:pt x="72289" y="15039"/>
                    </a:lnTo>
                    <a:lnTo>
                      <a:pt x="71975" y="15406"/>
                    </a:lnTo>
                    <a:lnTo>
                      <a:pt x="71644" y="15720"/>
                    </a:lnTo>
                    <a:lnTo>
                      <a:pt x="71294" y="15979"/>
                    </a:lnTo>
                    <a:lnTo>
                      <a:pt x="70918" y="16194"/>
                    </a:lnTo>
                    <a:lnTo>
                      <a:pt x="70524" y="16347"/>
                    </a:lnTo>
                    <a:lnTo>
                      <a:pt x="70112" y="16454"/>
                    </a:lnTo>
                    <a:lnTo>
                      <a:pt x="69673" y="16508"/>
                    </a:lnTo>
                    <a:lnTo>
                      <a:pt x="69190" y="16508"/>
                    </a:lnTo>
                    <a:lnTo>
                      <a:pt x="68724" y="16445"/>
                    </a:lnTo>
                    <a:lnTo>
                      <a:pt x="68294" y="16329"/>
                    </a:lnTo>
                    <a:lnTo>
                      <a:pt x="67891" y="16158"/>
                    </a:lnTo>
                    <a:lnTo>
                      <a:pt x="67524" y="15926"/>
                    </a:lnTo>
                    <a:lnTo>
                      <a:pt x="67183" y="15639"/>
                    </a:lnTo>
                    <a:lnTo>
                      <a:pt x="66888" y="15290"/>
                    </a:lnTo>
                    <a:lnTo>
                      <a:pt x="66619" y="14887"/>
                    </a:lnTo>
                    <a:lnTo>
                      <a:pt x="66494" y="14663"/>
                    </a:lnTo>
                    <a:lnTo>
                      <a:pt x="74626" y="11304"/>
                    </a:lnTo>
                    <a:lnTo>
                      <a:pt x="74349" y="10614"/>
                    </a:lnTo>
                    <a:lnTo>
                      <a:pt x="74232" y="10310"/>
                    </a:lnTo>
                    <a:lnTo>
                      <a:pt x="73928" y="9710"/>
                    </a:lnTo>
                    <a:lnTo>
                      <a:pt x="73748" y="9414"/>
                    </a:lnTo>
                    <a:lnTo>
                      <a:pt x="73560" y="9110"/>
                    </a:lnTo>
                    <a:lnTo>
                      <a:pt x="73068" y="8501"/>
                    </a:lnTo>
                    <a:lnTo>
                      <a:pt x="72763" y="8178"/>
                    </a:lnTo>
                    <a:lnTo>
                      <a:pt x="72611" y="8026"/>
                    </a:lnTo>
                    <a:lnTo>
                      <a:pt x="72253" y="7730"/>
                    </a:lnTo>
                    <a:lnTo>
                      <a:pt x="71859" y="7471"/>
                    </a:lnTo>
                    <a:lnTo>
                      <a:pt x="71429" y="7247"/>
                    </a:lnTo>
                    <a:lnTo>
                      <a:pt x="71196" y="7139"/>
                    </a:lnTo>
                    <a:lnTo>
                      <a:pt x="70963" y="7041"/>
                    </a:lnTo>
                    <a:lnTo>
                      <a:pt x="70470" y="6888"/>
                    </a:lnTo>
                    <a:lnTo>
                      <a:pt x="69960" y="6790"/>
                    </a:lnTo>
                    <a:lnTo>
                      <a:pt x="69422" y="6736"/>
                    </a:lnTo>
                    <a:close/>
                    <a:moveTo>
                      <a:pt x="51796" y="6745"/>
                    </a:moveTo>
                    <a:lnTo>
                      <a:pt x="51509" y="6754"/>
                    </a:lnTo>
                    <a:lnTo>
                      <a:pt x="50945" y="6808"/>
                    </a:lnTo>
                    <a:lnTo>
                      <a:pt x="50399" y="6915"/>
                    </a:lnTo>
                    <a:lnTo>
                      <a:pt x="49870" y="7085"/>
                    </a:lnTo>
                    <a:lnTo>
                      <a:pt x="49360" y="7309"/>
                    </a:lnTo>
                    <a:lnTo>
                      <a:pt x="48867" y="7587"/>
                    </a:lnTo>
                    <a:lnTo>
                      <a:pt x="48392" y="7918"/>
                    </a:lnTo>
                    <a:lnTo>
                      <a:pt x="47945" y="8313"/>
                    </a:lnTo>
                    <a:lnTo>
                      <a:pt x="47721" y="8527"/>
                    </a:lnTo>
                    <a:lnTo>
                      <a:pt x="47506" y="8751"/>
                    </a:lnTo>
                    <a:lnTo>
                      <a:pt x="47121" y="9226"/>
                    </a:lnTo>
                    <a:lnTo>
                      <a:pt x="46798" y="9719"/>
                    </a:lnTo>
                    <a:lnTo>
                      <a:pt x="46521" y="10238"/>
                    </a:lnTo>
                    <a:lnTo>
                      <a:pt x="46306" y="10776"/>
                    </a:lnTo>
                    <a:lnTo>
                      <a:pt x="46144" y="11340"/>
                    </a:lnTo>
                    <a:lnTo>
                      <a:pt x="46037" y="11922"/>
                    </a:lnTo>
                    <a:lnTo>
                      <a:pt x="45983" y="12531"/>
                    </a:lnTo>
                    <a:lnTo>
                      <a:pt x="45974" y="12854"/>
                    </a:lnTo>
                    <a:lnTo>
                      <a:pt x="45983" y="13158"/>
                    </a:lnTo>
                    <a:lnTo>
                      <a:pt x="46037" y="13767"/>
                    </a:lnTo>
                    <a:lnTo>
                      <a:pt x="46144" y="14349"/>
                    </a:lnTo>
                    <a:lnTo>
                      <a:pt x="46306" y="14905"/>
                    </a:lnTo>
                    <a:lnTo>
                      <a:pt x="46521" y="15442"/>
                    </a:lnTo>
                    <a:lnTo>
                      <a:pt x="46798" y="15952"/>
                    </a:lnTo>
                    <a:lnTo>
                      <a:pt x="47121" y="16445"/>
                    </a:lnTo>
                    <a:lnTo>
                      <a:pt x="47506" y="16911"/>
                    </a:lnTo>
                    <a:lnTo>
                      <a:pt x="47721" y="17135"/>
                    </a:lnTo>
                    <a:lnTo>
                      <a:pt x="47945" y="17350"/>
                    </a:lnTo>
                    <a:lnTo>
                      <a:pt x="48392" y="17735"/>
                    </a:lnTo>
                    <a:lnTo>
                      <a:pt x="48867" y="18066"/>
                    </a:lnTo>
                    <a:lnTo>
                      <a:pt x="49360" y="18344"/>
                    </a:lnTo>
                    <a:lnTo>
                      <a:pt x="49870" y="18568"/>
                    </a:lnTo>
                    <a:lnTo>
                      <a:pt x="50399" y="18738"/>
                    </a:lnTo>
                    <a:lnTo>
                      <a:pt x="50945" y="18845"/>
                    </a:lnTo>
                    <a:lnTo>
                      <a:pt x="51509" y="18899"/>
                    </a:lnTo>
                    <a:lnTo>
                      <a:pt x="51796" y="18908"/>
                    </a:lnTo>
                    <a:lnTo>
                      <a:pt x="52056" y="18899"/>
                    </a:lnTo>
                    <a:lnTo>
                      <a:pt x="52539" y="18863"/>
                    </a:lnTo>
                    <a:lnTo>
                      <a:pt x="52996" y="18774"/>
                    </a:lnTo>
                    <a:lnTo>
                      <a:pt x="53426" y="18648"/>
                    </a:lnTo>
                    <a:lnTo>
                      <a:pt x="53829" y="18469"/>
                    </a:lnTo>
                    <a:lnTo>
                      <a:pt x="54205" y="18254"/>
                    </a:lnTo>
                    <a:lnTo>
                      <a:pt x="54546" y="17995"/>
                    </a:lnTo>
                    <a:lnTo>
                      <a:pt x="54859" y="17699"/>
                    </a:lnTo>
                    <a:lnTo>
                      <a:pt x="55002" y="17529"/>
                    </a:lnTo>
                    <a:lnTo>
                      <a:pt x="55092" y="17529"/>
                    </a:lnTo>
                    <a:lnTo>
                      <a:pt x="55092" y="18407"/>
                    </a:lnTo>
                    <a:lnTo>
                      <a:pt x="55074" y="18828"/>
                    </a:lnTo>
                    <a:lnTo>
                      <a:pt x="54967" y="19589"/>
                    </a:lnTo>
                    <a:lnTo>
                      <a:pt x="54752" y="20252"/>
                    </a:lnTo>
                    <a:lnTo>
                      <a:pt x="54429" y="20816"/>
                    </a:lnTo>
                    <a:lnTo>
                      <a:pt x="54223" y="21058"/>
                    </a:lnTo>
                    <a:lnTo>
                      <a:pt x="53999" y="21273"/>
                    </a:lnTo>
                    <a:lnTo>
                      <a:pt x="53489" y="21622"/>
                    </a:lnTo>
                    <a:lnTo>
                      <a:pt x="52889" y="21846"/>
                    </a:lnTo>
                    <a:lnTo>
                      <a:pt x="52217" y="21962"/>
                    </a:lnTo>
                    <a:lnTo>
                      <a:pt x="51841" y="21971"/>
                    </a:lnTo>
                    <a:lnTo>
                      <a:pt x="51563" y="21962"/>
                    </a:lnTo>
                    <a:lnTo>
                      <a:pt x="51044" y="21882"/>
                    </a:lnTo>
                    <a:lnTo>
                      <a:pt x="50560" y="21721"/>
                    </a:lnTo>
                    <a:lnTo>
                      <a:pt x="50130" y="21479"/>
                    </a:lnTo>
                    <a:lnTo>
                      <a:pt x="49924" y="21326"/>
                    </a:lnTo>
                    <a:lnTo>
                      <a:pt x="49736" y="21156"/>
                    </a:lnTo>
                    <a:lnTo>
                      <a:pt x="49396" y="20807"/>
                    </a:lnTo>
                    <a:lnTo>
                      <a:pt x="49109" y="20422"/>
                    </a:lnTo>
                    <a:lnTo>
                      <a:pt x="48867" y="20019"/>
                    </a:lnTo>
                    <a:lnTo>
                      <a:pt x="48778" y="19804"/>
                    </a:lnTo>
                    <a:lnTo>
                      <a:pt x="46449" y="20762"/>
                    </a:lnTo>
                    <a:lnTo>
                      <a:pt x="46601" y="21120"/>
                    </a:lnTo>
                    <a:lnTo>
                      <a:pt x="47004" y="21792"/>
                    </a:lnTo>
                    <a:lnTo>
                      <a:pt x="47497" y="22419"/>
                    </a:lnTo>
                    <a:lnTo>
                      <a:pt x="48088" y="23001"/>
                    </a:lnTo>
                    <a:lnTo>
                      <a:pt x="48428" y="23270"/>
                    </a:lnTo>
                    <a:lnTo>
                      <a:pt x="48778" y="23530"/>
                    </a:lnTo>
                    <a:lnTo>
                      <a:pt x="49548" y="23942"/>
                    </a:lnTo>
                    <a:lnTo>
                      <a:pt x="50399" y="24210"/>
                    </a:lnTo>
                    <a:lnTo>
                      <a:pt x="51330" y="24345"/>
                    </a:lnTo>
                    <a:lnTo>
                      <a:pt x="51832" y="24363"/>
                    </a:lnTo>
                    <a:lnTo>
                      <a:pt x="52145" y="24354"/>
                    </a:lnTo>
                    <a:lnTo>
                      <a:pt x="52745" y="24309"/>
                    </a:lnTo>
                    <a:lnTo>
                      <a:pt x="53328" y="24210"/>
                    </a:lnTo>
                    <a:lnTo>
                      <a:pt x="53874" y="24058"/>
                    </a:lnTo>
                    <a:lnTo>
                      <a:pt x="54393" y="23861"/>
                    </a:lnTo>
                    <a:lnTo>
                      <a:pt x="54886" y="23619"/>
                    </a:lnTo>
                    <a:lnTo>
                      <a:pt x="55352" y="23324"/>
                    </a:lnTo>
                    <a:lnTo>
                      <a:pt x="55791" y="22983"/>
                    </a:lnTo>
                    <a:lnTo>
                      <a:pt x="55997" y="22795"/>
                    </a:lnTo>
                    <a:lnTo>
                      <a:pt x="56194" y="22589"/>
                    </a:lnTo>
                    <a:lnTo>
                      <a:pt x="56552" y="22141"/>
                    </a:lnTo>
                    <a:lnTo>
                      <a:pt x="56856" y="21649"/>
                    </a:lnTo>
                    <a:lnTo>
                      <a:pt x="57107" y="21103"/>
                    </a:lnTo>
                    <a:lnTo>
                      <a:pt x="57313" y="20511"/>
                    </a:lnTo>
                    <a:lnTo>
                      <a:pt x="57465" y="19866"/>
                    </a:lnTo>
                    <a:lnTo>
                      <a:pt x="57564" y="19168"/>
                    </a:lnTo>
                    <a:lnTo>
                      <a:pt x="57618" y="18424"/>
                    </a:lnTo>
                    <a:lnTo>
                      <a:pt x="57618" y="18030"/>
                    </a:lnTo>
                    <a:lnTo>
                      <a:pt x="57618" y="7121"/>
                    </a:lnTo>
                    <a:lnTo>
                      <a:pt x="55083" y="7121"/>
                    </a:lnTo>
                    <a:lnTo>
                      <a:pt x="55083" y="8107"/>
                    </a:lnTo>
                    <a:lnTo>
                      <a:pt x="54993" y="8107"/>
                    </a:lnTo>
                    <a:lnTo>
                      <a:pt x="54877" y="7963"/>
                    </a:lnTo>
                    <a:lnTo>
                      <a:pt x="54590" y="7695"/>
                    </a:lnTo>
                    <a:lnTo>
                      <a:pt x="54259" y="7453"/>
                    </a:lnTo>
                    <a:lnTo>
                      <a:pt x="53883" y="7238"/>
                    </a:lnTo>
                    <a:lnTo>
                      <a:pt x="53677" y="7139"/>
                    </a:lnTo>
                    <a:lnTo>
                      <a:pt x="53462" y="7050"/>
                    </a:lnTo>
                    <a:lnTo>
                      <a:pt x="53023" y="6897"/>
                    </a:lnTo>
                    <a:lnTo>
                      <a:pt x="52548" y="6799"/>
                    </a:lnTo>
                    <a:lnTo>
                      <a:pt x="52056" y="6754"/>
                    </a:lnTo>
                    <a:lnTo>
                      <a:pt x="51796" y="6745"/>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091" name="Google Shape;1091;p1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20_Chrome break">
  <p:cSld name="CUSTOM_3_1_1_1_1_1_1_1_1_1_1_1_3_1_2_1">
    <p:bg>
      <p:bgPr>
        <a:solidFill>
          <a:srgbClr val="FFFFFF"/>
        </a:solidFill>
        <a:effectLst/>
      </p:bgPr>
    </p:bg>
    <p:spTree>
      <p:nvGrpSpPr>
        <p:cNvPr id="1" name="Shape 1092"/>
        <p:cNvGrpSpPr/>
        <p:nvPr/>
      </p:nvGrpSpPr>
      <p:grpSpPr>
        <a:xfrm>
          <a:off x="0" y="0"/>
          <a:ext cx="0" cy="0"/>
          <a:chOff x="0" y="0"/>
          <a:chExt cx="0" cy="0"/>
        </a:xfrm>
      </p:grpSpPr>
      <p:sp>
        <p:nvSpPr>
          <p:cNvPr id="1093" name="Google Shape;1093;p154"/>
          <p:cNvSpPr txBox="1">
            <a:spLocks noGrp="1"/>
          </p:cNvSpPr>
          <p:nvPr>
            <p:ph type="title"/>
          </p:nvPr>
        </p:nvSpPr>
        <p:spPr>
          <a:xfrm>
            <a:off x="761950" y="809375"/>
            <a:ext cx="5079900" cy="1762200"/>
          </a:xfrm>
          <a:prstGeom prst="rect">
            <a:avLst/>
          </a:prstGeom>
        </p:spPr>
        <p:txBody>
          <a:bodyPr spcFirstLastPara="1" wrap="square" lIns="0" tIns="0" rIns="228600" bIns="0" anchor="b" anchorCtr="0"/>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grpSp>
        <p:nvGrpSpPr>
          <p:cNvPr id="1094" name="Google Shape;1094;p154"/>
          <p:cNvGrpSpPr/>
          <p:nvPr/>
        </p:nvGrpSpPr>
        <p:grpSpPr>
          <a:xfrm>
            <a:off x="617758" y="4545787"/>
            <a:ext cx="1980069" cy="281165"/>
            <a:chOff x="617758" y="4545787"/>
            <a:chExt cx="1980069" cy="281165"/>
          </a:xfrm>
        </p:grpSpPr>
        <p:grpSp>
          <p:nvGrpSpPr>
            <p:cNvPr id="1095" name="Google Shape;1095;p154"/>
            <p:cNvGrpSpPr/>
            <p:nvPr/>
          </p:nvGrpSpPr>
          <p:grpSpPr>
            <a:xfrm>
              <a:off x="992087" y="4616099"/>
              <a:ext cx="1605739" cy="189759"/>
              <a:chOff x="2288108" y="-580061"/>
              <a:chExt cx="6068554" cy="717156"/>
            </a:xfrm>
          </p:grpSpPr>
          <p:sp>
            <p:nvSpPr>
              <p:cNvPr id="1096" name="Google Shape;1096;p154"/>
              <p:cNvSpPr/>
              <p:nvPr/>
            </p:nvSpPr>
            <p:spPr>
              <a:xfrm>
                <a:off x="2288108" y="-414388"/>
                <a:ext cx="359386" cy="399024"/>
              </a:xfrm>
              <a:custGeom>
                <a:avLst/>
                <a:gdLst/>
                <a:ahLst/>
                <a:cxnLst/>
                <a:rect l="l" t="t" r="r" b="b"/>
                <a:pathLst>
                  <a:path w="10445" h="11597" extrusionOk="0">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7" name="Google Shape;1097;p154"/>
              <p:cNvSpPr/>
              <p:nvPr/>
            </p:nvSpPr>
            <p:spPr>
              <a:xfrm>
                <a:off x="2707914" y="-574452"/>
                <a:ext cx="331000" cy="547079"/>
              </a:xfrm>
              <a:custGeom>
                <a:avLst/>
                <a:gdLst/>
                <a:ahLst/>
                <a:cxnLst/>
                <a:rect l="l" t="t" r="r" b="b"/>
                <a:pathLst>
                  <a:path w="9620" h="15900" extrusionOk="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8" name="Google Shape;1098;p154"/>
              <p:cNvSpPr/>
              <p:nvPr/>
            </p:nvSpPr>
            <p:spPr>
              <a:xfrm>
                <a:off x="3122112" y="-411189"/>
                <a:ext cx="230943" cy="383816"/>
              </a:xfrm>
              <a:custGeom>
                <a:avLst/>
                <a:gdLst/>
                <a:ahLst/>
                <a:cxnLst/>
                <a:rect l="l" t="t" r="r" b="b"/>
                <a:pathLst>
                  <a:path w="6712" h="11155" extrusionOk="0">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9" name="Google Shape;1099;p154"/>
              <p:cNvSpPr/>
              <p:nvPr/>
            </p:nvSpPr>
            <p:spPr>
              <a:xfrm>
                <a:off x="3355016" y="-413976"/>
                <a:ext cx="384229" cy="399024"/>
              </a:xfrm>
              <a:custGeom>
                <a:avLst/>
                <a:gdLst/>
                <a:ahLst/>
                <a:cxnLst/>
                <a:rect l="l" t="t" r="r" b="b"/>
                <a:pathLst>
                  <a:path w="11167" h="11597" extrusionOk="0">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0" name="Google Shape;1100;p154"/>
              <p:cNvSpPr/>
              <p:nvPr/>
            </p:nvSpPr>
            <p:spPr>
              <a:xfrm>
                <a:off x="3796430" y="-413597"/>
                <a:ext cx="567896" cy="386637"/>
              </a:xfrm>
              <a:custGeom>
                <a:avLst/>
                <a:gdLst/>
                <a:ahLst/>
                <a:cxnLst/>
                <a:rect l="l" t="t" r="r" b="b"/>
                <a:pathLst>
                  <a:path w="16505" h="11237" extrusionOk="0">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1" name="Google Shape;1101;p154"/>
              <p:cNvSpPr/>
              <p:nvPr/>
            </p:nvSpPr>
            <p:spPr>
              <a:xfrm>
                <a:off x="4425536" y="-414801"/>
                <a:ext cx="366199" cy="399437"/>
              </a:xfrm>
              <a:custGeom>
                <a:avLst/>
                <a:gdLst/>
                <a:ahLst/>
                <a:cxnLst/>
                <a:rect l="l" t="t" r="r" b="b"/>
                <a:pathLst>
                  <a:path w="10643" h="11609" extrusionOk="0">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2" name="Google Shape;1102;p154"/>
              <p:cNvSpPr/>
              <p:nvPr/>
            </p:nvSpPr>
            <p:spPr>
              <a:xfrm>
                <a:off x="5002998" y="-414801"/>
                <a:ext cx="366233" cy="399437"/>
              </a:xfrm>
              <a:custGeom>
                <a:avLst/>
                <a:gdLst/>
                <a:ahLst/>
                <a:cxnLst/>
                <a:rect l="l" t="t" r="r" b="b"/>
                <a:pathLst>
                  <a:path w="10644" h="11609" extrusionOk="0">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3" name="Google Shape;1103;p154"/>
              <p:cNvSpPr/>
              <p:nvPr/>
            </p:nvSpPr>
            <p:spPr>
              <a:xfrm>
                <a:off x="5433607" y="-413976"/>
                <a:ext cx="331000" cy="386603"/>
              </a:xfrm>
              <a:custGeom>
                <a:avLst/>
                <a:gdLst/>
                <a:ahLst/>
                <a:cxnLst/>
                <a:rect l="l" t="t" r="r" b="b"/>
                <a:pathLst>
                  <a:path w="9620" h="11236" extrusionOk="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4" name="Google Shape;1104;p154"/>
              <p:cNvSpPr/>
              <p:nvPr/>
            </p:nvSpPr>
            <p:spPr>
              <a:xfrm>
                <a:off x="5804589" y="-516028"/>
                <a:ext cx="242951" cy="494677"/>
              </a:xfrm>
              <a:custGeom>
                <a:avLst/>
                <a:gdLst/>
                <a:ahLst/>
                <a:cxnLst/>
                <a:rect l="l" t="t" r="r" b="b"/>
                <a:pathLst>
                  <a:path w="7061" h="14377" extrusionOk="0">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5" name="Google Shape;1105;p154"/>
              <p:cNvSpPr/>
              <p:nvPr/>
            </p:nvSpPr>
            <p:spPr>
              <a:xfrm>
                <a:off x="6073931" y="-414801"/>
                <a:ext cx="366199" cy="399437"/>
              </a:xfrm>
              <a:custGeom>
                <a:avLst/>
                <a:gdLst/>
                <a:ahLst/>
                <a:cxnLst/>
                <a:rect l="l" t="t" r="r" b="b"/>
                <a:pathLst>
                  <a:path w="10643" h="11609" extrusionOk="0">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6" name="Google Shape;1106;p154"/>
              <p:cNvSpPr/>
              <p:nvPr/>
            </p:nvSpPr>
            <p:spPr>
              <a:xfrm>
                <a:off x="6505332" y="-411189"/>
                <a:ext cx="230943" cy="383816"/>
              </a:xfrm>
              <a:custGeom>
                <a:avLst/>
                <a:gdLst/>
                <a:ahLst/>
                <a:cxnLst/>
                <a:rect l="l" t="t" r="r" b="b"/>
                <a:pathLst>
                  <a:path w="6712" h="11155" extrusionOk="0">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7" name="Google Shape;1107;p154"/>
              <p:cNvSpPr/>
              <p:nvPr/>
            </p:nvSpPr>
            <p:spPr>
              <a:xfrm>
                <a:off x="6779457" y="-414388"/>
                <a:ext cx="375042" cy="551483"/>
              </a:xfrm>
              <a:custGeom>
                <a:avLst/>
                <a:gdLst/>
                <a:ahLst/>
                <a:cxnLst/>
                <a:rect l="l" t="t" r="r" b="b"/>
                <a:pathLst>
                  <a:path w="10900" h="16028" extrusionOk="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8" name="Google Shape;1108;p154"/>
              <p:cNvSpPr/>
              <p:nvPr/>
            </p:nvSpPr>
            <p:spPr>
              <a:xfrm>
                <a:off x="7215675" y="-411189"/>
                <a:ext cx="230943" cy="383816"/>
              </a:xfrm>
              <a:custGeom>
                <a:avLst/>
                <a:gdLst/>
                <a:ahLst/>
                <a:cxnLst/>
                <a:rect l="l" t="t" r="r" b="b"/>
                <a:pathLst>
                  <a:path w="6712" h="11155" extrusionOk="0">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9" name="Google Shape;1109;p154"/>
              <p:cNvSpPr/>
              <p:nvPr/>
            </p:nvSpPr>
            <p:spPr>
              <a:xfrm>
                <a:off x="7484226" y="-580061"/>
                <a:ext cx="98853" cy="552688"/>
              </a:xfrm>
              <a:custGeom>
                <a:avLst/>
                <a:gdLst/>
                <a:ahLst/>
                <a:cxnLst/>
                <a:rect l="l" t="t" r="r" b="b"/>
                <a:pathLst>
                  <a:path w="2873" h="16063" extrusionOk="0">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0" name="Google Shape;1110;p154"/>
              <p:cNvSpPr/>
              <p:nvPr/>
            </p:nvSpPr>
            <p:spPr>
              <a:xfrm>
                <a:off x="7635894" y="-413976"/>
                <a:ext cx="310562" cy="398611"/>
              </a:xfrm>
              <a:custGeom>
                <a:avLst/>
                <a:gdLst/>
                <a:ahLst/>
                <a:cxnLst/>
                <a:rect l="l" t="t" r="r" b="b"/>
                <a:pathLst>
                  <a:path w="9026" h="11585" extrusionOk="0">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1" name="Google Shape;1111;p154"/>
              <p:cNvSpPr/>
              <p:nvPr/>
            </p:nvSpPr>
            <p:spPr>
              <a:xfrm>
                <a:off x="7990463" y="-414801"/>
                <a:ext cx="366199" cy="399437"/>
              </a:xfrm>
              <a:custGeom>
                <a:avLst/>
                <a:gdLst/>
                <a:ahLst/>
                <a:cxnLst/>
                <a:rect l="l" t="t" r="r" b="b"/>
                <a:pathLst>
                  <a:path w="10643" h="11609" extrusionOk="0">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12" name="Google Shape;1112;p154"/>
            <p:cNvGrpSpPr/>
            <p:nvPr/>
          </p:nvGrpSpPr>
          <p:grpSpPr>
            <a:xfrm>
              <a:off x="617758" y="4545787"/>
              <a:ext cx="281169" cy="281165"/>
              <a:chOff x="617758" y="4545787"/>
              <a:chExt cx="281169" cy="281165"/>
            </a:xfrm>
          </p:grpSpPr>
          <p:sp>
            <p:nvSpPr>
              <p:cNvPr id="1113" name="Google Shape;1113;p154"/>
              <p:cNvSpPr/>
              <p:nvPr/>
            </p:nvSpPr>
            <p:spPr>
              <a:xfrm>
                <a:off x="640318" y="4545787"/>
                <a:ext cx="243368" cy="172522"/>
              </a:xfrm>
              <a:custGeom>
                <a:avLst/>
                <a:gdLst/>
                <a:ahLst/>
                <a:cxnLst/>
                <a:rect l="l" t="t" r="r" b="b"/>
                <a:pathLst>
                  <a:path w="26729" h="18948" extrusionOk="0">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4" name="Google Shape;1114;p154"/>
              <p:cNvSpPr/>
              <p:nvPr/>
            </p:nvSpPr>
            <p:spPr>
              <a:xfrm>
                <a:off x="617758" y="4610273"/>
                <a:ext cx="196031" cy="216572"/>
              </a:xfrm>
              <a:custGeom>
                <a:avLst/>
                <a:gdLst/>
                <a:ahLst/>
                <a:cxnLst/>
                <a:rect l="l" t="t" r="r" b="b"/>
                <a:pathLst>
                  <a:path w="21530" h="23786" extrusionOk="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5" name="Google Shape;1115;p154"/>
              <p:cNvSpPr/>
              <p:nvPr/>
            </p:nvSpPr>
            <p:spPr>
              <a:xfrm>
                <a:off x="751708" y="4622454"/>
                <a:ext cx="147219" cy="204498"/>
              </a:xfrm>
              <a:custGeom>
                <a:avLst/>
                <a:gdLst/>
                <a:ahLst/>
                <a:cxnLst/>
                <a:rect l="l" t="t" r="r" b="b"/>
                <a:pathLst>
                  <a:path w="16169" h="22460" extrusionOk="0">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6" name="Google Shape;1116;p154"/>
              <p:cNvSpPr/>
              <p:nvPr/>
            </p:nvSpPr>
            <p:spPr>
              <a:xfrm>
                <a:off x="694534" y="4622454"/>
                <a:ext cx="127825" cy="127825"/>
              </a:xfrm>
              <a:custGeom>
                <a:avLst/>
                <a:gdLst/>
                <a:ahLst/>
                <a:cxnLst/>
                <a:rect l="l" t="t" r="r" b="b"/>
                <a:pathLst>
                  <a:path w="14039" h="14039" extrusionOk="0">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7" name="Google Shape;1117;p154"/>
              <p:cNvSpPr/>
              <p:nvPr/>
            </p:nvSpPr>
            <p:spPr>
              <a:xfrm>
                <a:off x="707343" y="4635264"/>
                <a:ext cx="102204" cy="102204"/>
              </a:xfrm>
              <a:custGeom>
                <a:avLst/>
                <a:gdLst/>
                <a:ahLst/>
                <a:cxnLst/>
                <a:rect l="l" t="t" r="r" b="b"/>
                <a:pathLst>
                  <a:path w="11225" h="11225" extrusionOk="0">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118" name="Google Shape;1118;p15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21_Chrome content">
  <p:cSld name="CUSTOM_3_1_1_1_1_1_1_1_1_1_1_1_2_1_1_2_1">
    <p:bg>
      <p:bgPr>
        <a:solidFill>
          <a:srgbClr val="FFFFFF"/>
        </a:solidFill>
        <a:effectLst/>
      </p:bgPr>
    </p:bg>
    <p:spTree>
      <p:nvGrpSpPr>
        <p:cNvPr id="1" name="Shape 1119"/>
        <p:cNvGrpSpPr/>
        <p:nvPr/>
      </p:nvGrpSpPr>
      <p:grpSpPr>
        <a:xfrm>
          <a:off x="0" y="0"/>
          <a:ext cx="0" cy="0"/>
          <a:chOff x="0" y="0"/>
          <a:chExt cx="0" cy="0"/>
        </a:xfrm>
      </p:grpSpPr>
      <p:sp>
        <p:nvSpPr>
          <p:cNvPr id="1120" name="Google Shape;1120;p155"/>
          <p:cNvSpPr txBox="1">
            <a:spLocks noGrp="1"/>
          </p:cNvSpPr>
          <p:nvPr>
            <p:ph type="title"/>
          </p:nvPr>
        </p:nvSpPr>
        <p:spPr>
          <a:xfrm>
            <a:off x="761950" y="809375"/>
            <a:ext cx="5079900" cy="352500"/>
          </a:xfrm>
          <a:prstGeom prst="rect">
            <a:avLst/>
          </a:prstGeom>
        </p:spPr>
        <p:txBody>
          <a:bodyPr spcFirstLastPara="1" wrap="square" lIns="0" tIns="0" rIns="228600" bIns="0"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21" name="Google Shape;1121;p155"/>
          <p:cNvSpPr txBox="1">
            <a:spLocks noGrp="1"/>
          </p:cNvSpPr>
          <p:nvPr>
            <p:ph type="body" idx="1"/>
          </p:nvPr>
        </p:nvSpPr>
        <p:spPr>
          <a:xfrm>
            <a:off x="761975" y="1514275"/>
            <a:ext cx="5079900" cy="24672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1122" name="Google Shape;1122;p155"/>
          <p:cNvGrpSpPr/>
          <p:nvPr/>
        </p:nvGrpSpPr>
        <p:grpSpPr>
          <a:xfrm>
            <a:off x="617758" y="4545787"/>
            <a:ext cx="1980069" cy="281165"/>
            <a:chOff x="617758" y="4545787"/>
            <a:chExt cx="1980069" cy="281165"/>
          </a:xfrm>
        </p:grpSpPr>
        <p:grpSp>
          <p:nvGrpSpPr>
            <p:cNvPr id="1123" name="Google Shape;1123;p155"/>
            <p:cNvGrpSpPr/>
            <p:nvPr/>
          </p:nvGrpSpPr>
          <p:grpSpPr>
            <a:xfrm>
              <a:off x="992087" y="4616099"/>
              <a:ext cx="1605739" cy="189759"/>
              <a:chOff x="2288108" y="-580061"/>
              <a:chExt cx="6068554" cy="717156"/>
            </a:xfrm>
          </p:grpSpPr>
          <p:sp>
            <p:nvSpPr>
              <p:cNvPr id="1124" name="Google Shape;1124;p155"/>
              <p:cNvSpPr/>
              <p:nvPr/>
            </p:nvSpPr>
            <p:spPr>
              <a:xfrm>
                <a:off x="2288108" y="-414388"/>
                <a:ext cx="359386" cy="399024"/>
              </a:xfrm>
              <a:custGeom>
                <a:avLst/>
                <a:gdLst/>
                <a:ahLst/>
                <a:cxnLst/>
                <a:rect l="l" t="t" r="r" b="b"/>
                <a:pathLst>
                  <a:path w="10445" h="11597" extrusionOk="0">
                    <a:moveTo>
                      <a:pt x="5583" y="1"/>
                    </a:moveTo>
                    <a:lnTo>
                      <a:pt x="4978" y="12"/>
                    </a:lnTo>
                    <a:lnTo>
                      <a:pt x="4141" y="152"/>
                    </a:lnTo>
                    <a:lnTo>
                      <a:pt x="3618" y="315"/>
                    </a:lnTo>
                    <a:lnTo>
                      <a:pt x="3106" y="512"/>
                    </a:lnTo>
                    <a:lnTo>
                      <a:pt x="2641" y="780"/>
                    </a:lnTo>
                    <a:lnTo>
                      <a:pt x="2187" y="1082"/>
                    </a:lnTo>
                    <a:lnTo>
                      <a:pt x="1768" y="1454"/>
                    </a:lnTo>
                    <a:lnTo>
                      <a:pt x="1571" y="1652"/>
                    </a:lnTo>
                    <a:lnTo>
                      <a:pt x="1373" y="1861"/>
                    </a:lnTo>
                    <a:lnTo>
                      <a:pt x="1035" y="2303"/>
                    </a:lnTo>
                    <a:lnTo>
                      <a:pt x="745" y="2769"/>
                    </a:lnTo>
                    <a:lnTo>
                      <a:pt x="500" y="3257"/>
                    </a:lnTo>
                    <a:lnTo>
                      <a:pt x="210" y="4048"/>
                    </a:lnTo>
                    <a:lnTo>
                      <a:pt x="12" y="5188"/>
                    </a:lnTo>
                    <a:lnTo>
                      <a:pt x="0" y="5793"/>
                    </a:lnTo>
                    <a:lnTo>
                      <a:pt x="12" y="6409"/>
                    </a:lnTo>
                    <a:lnTo>
                      <a:pt x="210" y="7549"/>
                    </a:lnTo>
                    <a:lnTo>
                      <a:pt x="500" y="8328"/>
                    </a:lnTo>
                    <a:lnTo>
                      <a:pt x="745" y="8828"/>
                    </a:lnTo>
                    <a:lnTo>
                      <a:pt x="1035" y="9294"/>
                    </a:lnTo>
                    <a:lnTo>
                      <a:pt x="1373" y="9736"/>
                    </a:lnTo>
                    <a:lnTo>
                      <a:pt x="1571" y="9945"/>
                    </a:lnTo>
                    <a:lnTo>
                      <a:pt x="1768" y="10143"/>
                    </a:lnTo>
                    <a:lnTo>
                      <a:pt x="2187" y="10503"/>
                    </a:lnTo>
                    <a:lnTo>
                      <a:pt x="2641" y="10817"/>
                    </a:lnTo>
                    <a:lnTo>
                      <a:pt x="3106" y="11073"/>
                    </a:lnTo>
                    <a:lnTo>
                      <a:pt x="3618" y="11283"/>
                    </a:lnTo>
                    <a:lnTo>
                      <a:pt x="4141" y="11434"/>
                    </a:lnTo>
                    <a:lnTo>
                      <a:pt x="4978" y="11585"/>
                    </a:lnTo>
                    <a:lnTo>
                      <a:pt x="5583" y="11597"/>
                    </a:lnTo>
                    <a:lnTo>
                      <a:pt x="6037" y="11585"/>
                    </a:lnTo>
                    <a:lnTo>
                      <a:pt x="6874" y="11469"/>
                    </a:lnTo>
                    <a:lnTo>
                      <a:pt x="7642" y="11236"/>
                    </a:lnTo>
                    <a:lnTo>
                      <a:pt x="8340" y="10887"/>
                    </a:lnTo>
                    <a:lnTo>
                      <a:pt x="8654" y="10666"/>
                    </a:lnTo>
                    <a:lnTo>
                      <a:pt x="8956" y="10433"/>
                    </a:lnTo>
                    <a:lnTo>
                      <a:pt x="9491" y="9933"/>
                    </a:lnTo>
                    <a:lnTo>
                      <a:pt x="9933" y="9375"/>
                    </a:lnTo>
                    <a:lnTo>
                      <a:pt x="10294" y="8770"/>
                    </a:lnTo>
                    <a:lnTo>
                      <a:pt x="10445" y="8445"/>
                    </a:lnTo>
                    <a:lnTo>
                      <a:pt x="8619" y="7677"/>
                    </a:lnTo>
                    <a:lnTo>
                      <a:pt x="8514" y="7921"/>
                    </a:lnTo>
                    <a:lnTo>
                      <a:pt x="8247" y="8363"/>
                    </a:lnTo>
                    <a:lnTo>
                      <a:pt x="7944" y="8747"/>
                    </a:lnTo>
                    <a:lnTo>
                      <a:pt x="7595" y="9061"/>
                    </a:lnTo>
                    <a:lnTo>
                      <a:pt x="7200" y="9317"/>
                    </a:lnTo>
                    <a:lnTo>
                      <a:pt x="6758" y="9515"/>
                    </a:lnTo>
                    <a:lnTo>
                      <a:pt x="6281" y="9643"/>
                    </a:lnTo>
                    <a:lnTo>
                      <a:pt x="5746" y="9701"/>
                    </a:lnTo>
                    <a:lnTo>
                      <a:pt x="5467" y="9712"/>
                    </a:lnTo>
                    <a:lnTo>
                      <a:pt x="5130" y="9701"/>
                    </a:lnTo>
                    <a:lnTo>
                      <a:pt x="4490" y="9561"/>
                    </a:lnTo>
                    <a:lnTo>
                      <a:pt x="3897" y="9282"/>
                    </a:lnTo>
                    <a:lnTo>
                      <a:pt x="3338" y="8863"/>
                    </a:lnTo>
                    <a:lnTo>
                      <a:pt x="3083" y="8607"/>
                    </a:lnTo>
                    <a:lnTo>
                      <a:pt x="2838" y="8317"/>
                    </a:lnTo>
                    <a:lnTo>
                      <a:pt x="2454" y="7689"/>
                    </a:lnTo>
                    <a:lnTo>
                      <a:pt x="2187" y="6979"/>
                    </a:lnTo>
                    <a:lnTo>
                      <a:pt x="2059" y="6200"/>
                    </a:lnTo>
                    <a:lnTo>
                      <a:pt x="2047" y="5781"/>
                    </a:lnTo>
                    <a:lnTo>
                      <a:pt x="2059" y="5362"/>
                    </a:lnTo>
                    <a:lnTo>
                      <a:pt x="2187" y="4583"/>
                    </a:lnTo>
                    <a:lnTo>
                      <a:pt x="2454" y="3874"/>
                    </a:lnTo>
                    <a:lnTo>
                      <a:pt x="2838" y="3246"/>
                    </a:lnTo>
                    <a:lnTo>
                      <a:pt x="3083" y="2966"/>
                    </a:lnTo>
                    <a:lnTo>
                      <a:pt x="3338" y="2699"/>
                    </a:lnTo>
                    <a:lnTo>
                      <a:pt x="3897" y="2280"/>
                    </a:lnTo>
                    <a:lnTo>
                      <a:pt x="4490" y="2001"/>
                    </a:lnTo>
                    <a:lnTo>
                      <a:pt x="5130" y="1861"/>
                    </a:lnTo>
                    <a:lnTo>
                      <a:pt x="5734" y="1861"/>
                    </a:lnTo>
                    <a:lnTo>
                      <a:pt x="6246" y="1920"/>
                    </a:lnTo>
                    <a:lnTo>
                      <a:pt x="6711" y="2048"/>
                    </a:lnTo>
                    <a:lnTo>
                      <a:pt x="7130" y="2234"/>
                    </a:lnTo>
                    <a:lnTo>
                      <a:pt x="7514" y="2490"/>
                    </a:lnTo>
                    <a:lnTo>
                      <a:pt x="7851" y="2815"/>
                    </a:lnTo>
                    <a:lnTo>
                      <a:pt x="8142" y="3187"/>
                    </a:lnTo>
                    <a:lnTo>
                      <a:pt x="8398" y="3641"/>
                    </a:lnTo>
                    <a:lnTo>
                      <a:pt x="8503" y="3897"/>
                    </a:lnTo>
                    <a:lnTo>
                      <a:pt x="10364" y="3118"/>
                    </a:lnTo>
                    <a:lnTo>
                      <a:pt x="10224" y="2792"/>
                    </a:lnTo>
                    <a:lnTo>
                      <a:pt x="9863" y="2176"/>
                    </a:lnTo>
                    <a:lnTo>
                      <a:pt x="9421" y="1617"/>
                    </a:lnTo>
                    <a:lnTo>
                      <a:pt x="8898" y="1105"/>
                    </a:lnTo>
                    <a:lnTo>
                      <a:pt x="8607" y="884"/>
                    </a:lnTo>
                    <a:lnTo>
                      <a:pt x="8305" y="664"/>
                    </a:lnTo>
                    <a:lnTo>
                      <a:pt x="7619" y="338"/>
                    </a:lnTo>
                    <a:lnTo>
                      <a:pt x="6863" y="117"/>
                    </a:lnTo>
                    <a:lnTo>
                      <a:pt x="6025"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5" name="Google Shape;1125;p155"/>
              <p:cNvSpPr/>
              <p:nvPr/>
            </p:nvSpPr>
            <p:spPr>
              <a:xfrm>
                <a:off x="2707914" y="-574452"/>
                <a:ext cx="331000" cy="547079"/>
              </a:xfrm>
              <a:custGeom>
                <a:avLst/>
                <a:gdLst/>
                <a:ahLst/>
                <a:cxnLst/>
                <a:rect l="l" t="t" r="r" b="b"/>
                <a:pathLst>
                  <a:path w="9620" h="15900" extrusionOk="0">
                    <a:moveTo>
                      <a:pt x="0" y="0"/>
                    </a:moveTo>
                    <a:lnTo>
                      <a:pt x="0" y="15888"/>
                    </a:lnTo>
                    <a:lnTo>
                      <a:pt x="2036" y="15888"/>
                    </a:lnTo>
                    <a:lnTo>
                      <a:pt x="2036" y="9863"/>
                    </a:lnTo>
                    <a:lnTo>
                      <a:pt x="2036" y="9538"/>
                    </a:lnTo>
                    <a:lnTo>
                      <a:pt x="2140" y="8909"/>
                    </a:lnTo>
                    <a:lnTo>
                      <a:pt x="2338" y="8328"/>
                    </a:lnTo>
                    <a:lnTo>
                      <a:pt x="2640" y="7781"/>
                    </a:lnTo>
                    <a:lnTo>
                      <a:pt x="2827" y="7525"/>
                    </a:lnTo>
                    <a:lnTo>
                      <a:pt x="3036" y="7281"/>
                    </a:lnTo>
                    <a:lnTo>
                      <a:pt x="3501" y="6909"/>
                    </a:lnTo>
                    <a:lnTo>
                      <a:pt x="4013" y="6653"/>
                    </a:lnTo>
                    <a:lnTo>
                      <a:pt x="4583" y="6537"/>
                    </a:lnTo>
                    <a:lnTo>
                      <a:pt x="4897" y="6525"/>
                    </a:lnTo>
                    <a:lnTo>
                      <a:pt x="5223" y="6525"/>
                    </a:lnTo>
                    <a:lnTo>
                      <a:pt x="5816" y="6630"/>
                    </a:lnTo>
                    <a:lnTo>
                      <a:pt x="6316" y="6816"/>
                    </a:lnTo>
                    <a:lnTo>
                      <a:pt x="6735" y="7095"/>
                    </a:lnTo>
                    <a:lnTo>
                      <a:pt x="7072" y="7479"/>
                    </a:lnTo>
                    <a:lnTo>
                      <a:pt x="7328" y="7956"/>
                    </a:lnTo>
                    <a:lnTo>
                      <a:pt x="7491" y="8514"/>
                    </a:lnTo>
                    <a:lnTo>
                      <a:pt x="7584" y="9177"/>
                    </a:lnTo>
                    <a:lnTo>
                      <a:pt x="7584" y="9549"/>
                    </a:lnTo>
                    <a:lnTo>
                      <a:pt x="7584" y="15900"/>
                    </a:lnTo>
                    <a:lnTo>
                      <a:pt x="9619" y="15900"/>
                    </a:lnTo>
                    <a:lnTo>
                      <a:pt x="9619" y="9235"/>
                    </a:lnTo>
                    <a:lnTo>
                      <a:pt x="9607" y="8723"/>
                    </a:lnTo>
                    <a:lnTo>
                      <a:pt x="9479" y="7793"/>
                    </a:lnTo>
                    <a:lnTo>
                      <a:pt x="9212" y="6955"/>
                    </a:lnTo>
                    <a:lnTo>
                      <a:pt x="8817" y="6234"/>
                    </a:lnTo>
                    <a:lnTo>
                      <a:pt x="8561" y="5909"/>
                    </a:lnTo>
                    <a:lnTo>
                      <a:pt x="8281" y="5618"/>
                    </a:lnTo>
                    <a:lnTo>
                      <a:pt x="7630" y="5141"/>
                    </a:lnTo>
                    <a:lnTo>
                      <a:pt x="6863" y="4827"/>
                    </a:lnTo>
                    <a:lnTo>
                      <a:pt x="5979" y="4676"/>
                    </a:lnTo>
                    <a:lnTo>
                      <a:pt x="5478" y="4664"/>
                    </a:lnTo>
                    <a:lnTo>
                      <a:pt x="5211" y="4664"/>
                    </a:lnTo>
                    <a:lnTo>
                      <a:pt x="4688" y="4734"/>
                    </a:lnTo>
                    <a:lnTo>
                      <a:pt x="4176" y="4862"/>
                    </a:lnTo>
                    <a:lnTo>
                      <a:pt x="3687" y="5071"/>
                    </a:lnTo>
                    <a:lnTo>
                      <a:pt x="3443" y="5199"/>
                    </a:lnTo>
                    <a:lnTo>
                      <a:pt x="3210" y="5339"/>
                    </a:lnTo>
                    <a:lnTo>
                      <a:pt x="2792" y="5641"/>
                    </a:lnTo>
                    <a:lnTo>
                      <a:pt x="2443" y="5967"/>
                    </a:lnTo>
                    <a:lnTo>
                      <a:pt x="2164" y="6327"/>
                    </a:lnTo>
                    <a:lnTo>
                      <a:pt x="2047" y="6525"/>
                    </a:lnTo>
                    <a:lnTo>
                      <a:pt x="1954" y="6525"/>
                    </a:lnTo>
                    <a:lnTo>
                      <a:pt x="2047" y="5013"/>
                    </a:lnTo>
                    <a:lnTo>
                      <a:pt x="2047"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6" name="Google Shape;1126;p155"/>
              <p:cNvSpPr/>
              <p:nvPr/>
            </p:nvSpPr>
            <p:spPr>
              <a:xfrm>
                <a:off x="3122112" y="-411189"/>
                <a:ext cx="230943" cy="383816"/>
              </a:xfrm>
              <a:custGeom>
                <a:avLst/>
                <a:gdLst/>
                <a:ahLst/>
                <a:cxnLst/>
                <a:rect l="l" t="t" r="r" b="b"/>
                <a:pathLst>
                  <a:path w="6712" h="11155" extrusionOk="0">
                    <a:moveTo>
                      <a:pt x="5188" y="1"/>
                    </a:moveTo>
                    <a:lnTo>
                      <a:pt x="4955" y="12"/>
                    </a:lnTo>
                    <a:lnTo>
                      <a:pt x="4490" y="82"/>
                    </a:lnTo>
                    <a:lnTo>
                      <a:pt x="4025" y="233"/>
                    </a:lnTo>
                    <a:lnTo>
                      <a:pt x="3548" y="454"/>
                    </a:lnTo>
                    <a:lnTo>
                      <a:pt x="3315" y="582"/>
                    </a:lnTo>
                    <a:lnTo>
                      <a:pt x="3083" y="733"/>
                    </a:lnTo>
                    <a:lnTo>
                      <a:pt x="2675" y="1059"/>
                    </a:lnTo>
                    <a:lnTo>
                      <a:pt x="2350" y="1431"/>
                    </a:lnTo>
                    <a:lnTo>
                      <a:pt x="2117" y="1838"/>
                    </a:lnTo>
                    <a:lnTo>
                      <a:pt x="2036" y="2059"/>
                    </a:lnTo>
                    <a:lnTo>
                      <a:pt x="1943" y="2059"/>
                    </a:lnTo>
                    <a:lnTo>
                      <a:pt x="1943" y="280"/>
                    </a:lnTo>
                    <a:lnTo>
                      <a:pt x="0" y="280"/>
                    </a:lnTo>
                    <a:lnTo>
                      <a:pt x="0" y="11155"/>
                    </a:lnTo>
                    <a:lnTo>
                      <a:pt x="2036" y="11155"/>
                    </a:lnTo>
                    <a:lnTo>
                      <a:pt x="2036" y="5176"/>
                    </a:lnTo>
                    <a:lnTo>
                      <a:pt x="2047" y="4827"/>
                    </a:lnTo>
                    <a:lnTo>
                      <a:pt x="2152" y="4188"/>
                    </a:lnTo>
                    <a:lnTo>
                      <a:pt x="2361" y="3618"/>
                    </a:lnTo>
                    <a:lnTo>
                      <a:pt x="2687" y="3106"/>
                    </a:lnTo>
                    <a:lnTo>
                      <a:pt x="2896" y="2885"/>
                    </a:lnTo>
                    <a:lnTo>
                      <a:pt x="3106" y="2676"/>
                    </a:lnTo>
                    <a:lnTo>
                      <a:pt x="3559" y="2350"/>
                    </a:lnTo>
                    <a:lnTo>
                      <a:pt x="4060" y="2129"/>
                    </a:lnTo>
                    <a:lnTo>
                      <a:pt x="4583" y="2024"/>
                    </a:lnTo>
                    <a:lnTo>
                      <a:pt x="4850" y="2013"/>
                    </a:lnTo>
                    <a:lnTo>
                      <a:pt x="5188" y="2013"/>
                    </a:lnTo>
                    <a:lnTo>
                      <a:pt x="5734" y="2094"/>
                    </a:lnTo>
                    <a:lnTo>
                      <a:pt x="5944" y="2176"/>
                    </a:lnTo>
                    <a:lnTo>
                      <a:pt x="6711" y="268"/>
                    </a:lnTo>
                    <a:lnTo>
                      <a:pt x="6397" y="140"/>
                    </a:lnTo>
                    <a:lnTo>
                      <a:pt x="5630" y="12"/>
                    </a:lnTo>
                    <a:lnTo>
                      <a:pt x="518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7" name="Google Shape;1127;p155"/>
              <p:cNvSpPr/>
              <p:nvPr/>
            </p:nvSpPr>
            <p:spPr>
              <a:xfrm>
                <a:off x="3355016" y="-413976"/>
                <a:ext cx="384229" cy="399024"/>
              </a:xfrm>
              <a:custGeom>
                <a:avLst/>
                <a:gdLst/>
                <a:ahLst/>
                <a:cxnLst/>
                <a:rect l="l" t="t" r="r" b="b"/>
                <a:pathLst>
                  <a:path w="11167" h="11597" extrusionOk="0">
                    <a:moveTo>
                      <a:pt x="5607" y="1873"/>
                    </a:moveTo>
                    <a:lnTo>
                      <a:pt x="5956" y="1884"/>
                    </a:lnTo>
                    <a:lnTo>
                      <a:pt x="6630" y="2024"/>
                    </a:lnTo>
                    <a:lnTo>
                      <a:pt x="7258" y="2291"/>
                    </a:lnTo>
                    <a:lnTo>
                      <a:pt x="7840" y="2687"/>
                    </a:lnTo>
                    <a:lnTo>
                      <a:pt x="8107" y="2943"/>
                    </a:lnTo>
                    <a:lnTo>
                      <a:pt x="8352" y="3222"/>
                    </a:lnTo>
                    <a:lnTo>
                      <a:pt x="8759" y="3850"/>
                    </a:lnTo>
                    <a:lnTo>
                      <a:pt x="9026" y="4559"/>
                    </a:lnTo>
                    <a:lnTo>
                      <a:pt x="9154" y="5362"/>
                    </a:lnTo>
                    <a:lnTo>
                      <a:pt x="9166" y="5804"/>
                    </a:lnTo>
                    <a:lnTo>
                      <a:pt x="9154" y="6234"/>
                    </a:lnTo>
                    <a:lnTo>
                      <a:pt x="9015" y="7037"/>
                    </a:lnTo>
                    <a:lnTo>
                      <a:pt x="8747" y="7746"/>
                    </a:lnTo>
                    <a:lnTo>
                      <a:pt x="8352" y="8374"/>
                    </a:lnTo>
                    <a:lnTo>
                      <a:pt x="8107" y="8654"/>
                    </a:lnTo>
                    <a:lnTo>
                      <a:pt x="7828" y="8909"/>
                    </a:lnTo>
                    <a:lnTo>
                      <a:pt x="7247" y="9305"/>
                    </a:lnTo>
                    <a:lnTo>
                      <a:pt x="6630" y="9572"/>
                    </a:lnTo>
                    <a:lnTo>
                      <a:pt x="5956" y="9712"/>
                    </a:lnTo>
                    <a:lnTo>
                      <a:pt x="5607" y="9724"/>
                    </a:lnTo>
                    <a:lnTo>
                      <a:pt x="5246" y="9712"/>
                    </a:lnTo>
                    <a:lnTo>
                      <a:pt x="4572" y="9572"/>
                    </a:lnTo>
                    <a:lnTo>
                      <a:pt x="3943" y="9305"/>
                    </a:lnTo>
                    <a:lnTo>
                      <a:pt x="3362" y="8909"/>
                    </a:lnTo>
                    <a:lnTo>
                      <a:pt x="3106" y="8654"/>
                    </a:lnTo>
                    <a:lnTo>
                      <a:pt x="2850" y="8363"/>
                    </a:lnTo>
                    <a:lnTo>
                      <a:pt x="2443" y="7746"/>
                    </a:lnTo>
                    <a:lnTo>
                      <a:pt x="2176" y="7025"/>
                    </a:lnTo>
                    <a:lnTo>
                      <a:pt x="2048" y="6234"/>
                    </a:lnTo>
                    <a:lnTo>
                      <a:pt x="2036" y="5804"/>
                    </a:lnTo>
                    <a:lnTo>
                      <a:pt x="2048" y="5362"/>
                    </a:lnTo>
                    <a:lnTo>
                      <a:pt x="2187" y="4559"/>
                    </a:lnTo>
                    <a:lnTo>
                      <a:pt x="2455" y="3850"/>
                    </a:lnTo>
                    <a:lnTo>
                      <a:pt x="2850" y="3222"/>
                    </a:lnTo>
                    <a:lnTo>
                      <a:pt x="3106" y="2943"/>
                    </a:lnTo>
                    <a:lnTo>
                      <a:pt x="3374" y="2687"/>
                    </a:lnTo>
                    <a:lnTo>
                      <a:pt x="3955" y="2291"/>
                    </a:lnTo>
                    <a:lnTo>
                      <a:pt x="4572" y="2024"/>
                    </a:lnTo>
                    <a:lnTo>
                      <a:pt x="5246" y="1884"/>
                    </a:lnTo>
                    <a:lnTo>
                      <a:pt x="5607" y="1873"/>
                    </a:lnTo>
                    <a:close/>
                    <a:moveTo>
                      <a:pt x="5583" y="0"/>
                    </a:moveTo>
                    <a:lnTo>
                      <a:pt x="4990" y="12"/>
                    </a:lnTo>
                    <a:lnTo>
                      <a:pt x="4141" y="151"/>
                    </a:lnTo>
                    <a:lnTo>
                      <a:pt x="3618" y="314"/>
                    </a:lnTo>
                    <a:lnTo>
                      <a:pt x="3118" y="524"/>
                    </a:lnTo>
                    <a:lnTo>
                      <a:pt x="2641" y="779"/>
                    </a:lnTo>
                    <a:lnTo>
                      <a:pt x="2187" y="1093"/>
                    </a:lnTo>
                    <a:lnTo>
                      <a:pt x="1768" y="1454"/>
                    </a:lnTo>
                    <a:lnTo>
                      <a:pt x="1571" y="1652"/>
                    </a:lnTo>
                    <a:lnTo>
                      <a:pt x="1199" y="2082"/>
                    </a:lnTo>
                    <a:lnTo>
                      <a:pt x="745" y="2768"/>
                    </a:lnTo>
                    <a:lnTo>
                      <a:pt x="501" y="3257"/>
                    </a:lnTo>
                    <a:lnTo>
                      <a:pt x="222" y="4036"/>
                    </a:lnTo>
                    <a:lnTo>
                      <a:pt x="24" y="5176"/>
                    </a:lnTo>
                    <a:lnTo>
                      <a:pt x="1" y="5804"/>
                    </a:lnTo>
                    <a:lnTo>
                      <a:pt x="24" y="6409"/>
                    </a:lnTo>
                    <a:lnTo>
                      <a:pt x="222" y="7549"/>
                    </a:lnTo>
                    <a:lnTo>
                      <a:pt x="501" y="8340"/>
                    </a:lnTo>
                    <a:lnTo>
                      <a:pt x="745" y="8828"/>
                    </a:lnTo>
                    <a:lnTo>
                      <a:pt x="1036" y="9293"/>
                    </a:lnTo>
                    <a:lnTo>
                      <a:pt x="1385" y="9735"/>
                    </a:lnTo>
                    <a:lnTo>
                      <a:pt x="1571" y="9945"/>
                    </a:lnTo>
                    <a:lnTo>
                      <a:pt x="1768" y="10142"/>
                    </a:lnTo>
                    <a:lnTo>
                      <a:pt x="2187" y="10503"/>
                    </a:lnTo>
                    <a:lnTo>
                      <a:pt x="2641" y="10817"/>
                    </a:lnTo>
                    <a:lnTo>
                      <a:pt x="3118" y="11073"/>
                    </a:lnTo>
                    <a:lnTo>
                      <a:pt x="3618" y="11282"/>
                    </a:lnTo>
                    <a:lnTo>
                      <a:pt x="4141" y="11445"/>
                    </a:lnTo>
                    <a:lnTo>
                      <a:pt x="4990" y="11585"/>
                    </a:lnTo>
                    <a:lnTo>
                      <a:pt x="5583" y="11596"/>
                    </a:lnTo>
                    <a:lnTo>
                      <a:pt x="6188" y="11585"/>
                    </a:lnTo>
                    <a:lnTo>
                      <a:pt x="7026" y="11445"/>
                    </a:lnTo>
                    <a:lnTo>
                      <a:pt x="7561" y="11282"/>
                    </a:lnTo>
                    <a:lnTo>
                      <a:pt x="8061" y="11073"/>
                    </a:lnTo>
                    <a:lnTo>
                      <a:pt x="8538" y="10817"/>
                    </a:lnTo>
                    <a:lnTo>
                      <a:pt x="8980" y="10503"/>
                    </a:lnTo>
                    <a:lnTo>
                      <a:pt x="9398" y="10142"/>
                    </a:lnTo>
                    <a:lnTo>
                      <a:pt x="9596" y="9945"/>
                    </a:lnTo>
                    <a:lnTo>
                      <a:pt x="9794" y="9735"/>
                    </a:lnTo>
                    <a:lnTo>
                      <a:pt x="10131" y="9293"/>
                    </a:lnTo>
                    <a:lnTo>
                      <a:pt x="10434" y="8828"/>
                    </a:lnTo>
                    <a:lnTo>
                      <a:pt x="10678" y="8340"/>
                    </a:lnTo>
                    <a:lnTo>
                      <a:pt x="10957" y="7549"/>
                    </a:lnTo>
                    <a:lnTo>
                      <a:pt x="11155" y="6409"/>
                    </a:lnTo>
                    <a:lnTo>
                      <a:pt x="11166" y="5804"/>
                    </a:lnTo>
                    <a:lnTo>
                      <a:pt x="11155" y="5188"/>
                    </a:lnTo>
                    <a:lnTo>
                      <a:pt x="10957" y="4048"/>
                    </a:lnTo>
                    <a:lnTo>
                      <a:pt x="10678" y="3257"/>
                    </a:lnTo>
                    <a:lnTo>
                      <a:pt x="10434" y="2768"/>
                    </a:lnTo>
                    <a:lnTo>
                      <a:pt x="10131" y="2303"/>
                    </a:lnTo>
                    <a:lnTo>
                      <a:pt x="9794" y="1861"/>
                    </a:lnTo>
                    <a:lnTo>
                      <a:pt x="9596" y="1652"/>
                    </a:lnTo>
                    <a:lnTo>
                      <a:pt x="9398" y="1454"/>
                    </a:lnTo>
                    <a:lnTo>
                      <a:pt x="8980" y="1093"/>
                    </a:lnTo>
                    <a:lnTo>
                      <a:pt x="8538" y="779"/>
                    </a:lnTo>
                    <a:lnTo>
                      <a:pt x="8061" y="524"/>
                    </a:lnTo>
                    <a:lnTo>
                      <a:pt x="7561" y="314"/>
                    </a:lnTo>
                    <a:lnTo>
                      <a:pt x="7026" y="151"/>
                    </a:lnTo>
                    <a:lnTo>
                      <a:pt x="6188" y="12"/>
                    </a:lnTo>
                    <a:lnTo>
                      <a:pt x="5583"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8" name="Google Shape;1128;p155"/>
              <p:cNvSpPr/>
              <p:nvPr/>
            </p:nvSpPr>
            <p:spPr>
              <a:xfrm>
                <a:off x="3796430" y="-413597"/>
                <a:ext cx="567896" cy="386637"/>
              </a:xfrm>
              <a:custGeom>
                <a:avLst/>
                <a:gdLst/>
                <a:ahLst/>
                <a:cxnLst/>
                <a:rect l="l" t="t" r="r" b="b"/>
                <a:pathLst>
                  <a:path w="16505" h="11237" extrusionOk="0">
                    <a:moveTo>
                      <a:pt x="5141" y="1"/>
                    </a:moveTo>
                    <a:lnTo>
                      <a:pt x="4653" y="71"/>
                    </a:lnTo>
                    <a:lnTo>
                      <a:pt x="4176" y="210"/>
                    </a:lnTo>
                    <a:lnTo>
                      <a:pt x="3699" y="408"/>
                    </a:lnTo>
                    <a:lnTo>
                      <a:pt x="3455" y="536"/>
                    </a:lnTo>
                    <a:lnTo>
                      <a:pt x="3222" y="675"/>
                    </a:lnTo>
                    <a:lnTo>
                      <a:pt x="2804" y="978"/>
                    </a:lnTo>
                    <a:lnTo>
                      <a:pt x="2443" y="1303"/>
                    </a:lnTo>
                    <a:lnTo>
                      <a:pt x="2152" y="1664"/>
                    </a:lnTo>
                    <a:lnTo>
                      <a:pt x="2036" y="1862"/>
                    </a:lnTo>
                    <a:lnTo>
                      <a:pt x="1943" y="1862"/>
                    </a:lnTo>
                    <a:lnTo>
                      <a:pt x="1943" y="350"/>
                    </a:lnTo>
                    <a:lnTo>
                      <a:pt x="1" y="350"/>
                    </a:lnTo>
                    <a:lnTo>
                      <a:pt x="1" y="11225"/>
                    </a:lnTo>
                    <a:lnTo>
                      <a:pt x="1" y="11236"/>
                    </a:lnTo>
                    <a:lnTo>
                      <a:pt x="2048" y="11236"/>
                    </a:lnTo>
                    <a:lnTo>
                      <a:pt x="2048" y="5223"/>
                    </a:lnTo>
                    <a:lnTo>
                      <a:pt x="2059" y="4897"/>
                    </a:lnTo>
                    <a:lnTo>
                      <a:pt x="2152" y="4281"/>
                    </a:lnTo>
                    <a:lnTo>
                      <a:pt x="2350" y="3699"/>
                    </a:lnTo>
                    <a:lnTo>
                      <a:pt x="2641" y="3153"/>
                    </a:lnTo>
                    <a:lnTo>
                      <a:pt x="2838" y="2897"/>
                    </a:lnTo>
                    <a:lnTo>
                      <a:pt x="3036" y="2653"/>
                    </a:lnTo>
                    <a:lnTo>
                      <a:pt x="3478" y="2269"/>
                    </a:lnTo>
                    <a:lnTo>
                      <a:pt x="3978" y="2013"/>
                    </a:lnTo>
                    <a:lnTo>
                      <a:pt x="4525" y="1885"/>
                    </a:lnTo>
                    <a:lnTo>
                      <a:pt x="4827" y="1873"/>
                    </a:lnTo>
                    <a:lnTo>
                      <a:pt x="5118" y="1885"/>
                    </a:lnTo>
                    <a:lnTo>
                      <a:pt x="5653" y="1966"/>
                    </a:lnTo>
                    <a:lnTo>
                      <a:pt x="6107" y="2141"/>
                    </a:lnTo>
                    <a:lnTo>
                      <a:pt x="6491" y="2397"/>
                    </a:lnTo>
                    <a:lnTo>
                      <a:pt x="6642" y="2560"/>
                    </a:lnTo>
                    <a:lnTo>
                      <a:pt x="6781" y="2734"/>
                    </a:lnTo>
                    <a:lnTo>
                      <a:pt x="7002" y="3199"/>
                    </a:lnTo>
                    <a:lnTo>
                      <a:pt x="7154" y="3781"/>
                    </a:lnTo>
                    <a:lnTo>
                      <a:pt x="7235" y="4490"/>
                    </a:lnTo>
                    <a:lnTo>
                      <a:pt x="7235" y="4886"/>
                    </a:lnTo>
                    <a:lnTo>
                      <a:pt x="7235" y="11236"/>
                    </a:lnTo>
                    <a:lnTo>
                      <a:pt x="9270" y="11236"/>
                    </a:lnTo>
                    <a:lnTo>
                      <a:pt x="9270" y="5223"/>
                    </a:lnTo>
                    <a:lnTo>
                      <a:pt x="9282" y="4897"/>
                    </a:lnTo>
                    <a:lnTo>
                      <a:pt x="9375" y="4281"/>
                    </a:lnTo>
                    <a:lnTo>
                      <a:pt x="9573" y="3699"/>
                    </a:lnTo>
                    <a:lnTo>
                      <a:pt x="9875" y="3153"/>
                    </a:lnTo>
                    <a:lnTo>
                      <a:pt x="10061" y="2897"/>
                    </a:lnTo>
                    <a:lnTo>
                      <a:pt x="10259" y="2653"/>
                    </a:lnTo>
                    <a:lnTo>
                      <a:pt x="10701" y="2269"/>
                    </a:lnTo>
                    <a:lnTo>
                      <a:pt x="11201" y="2013"/>
                    </a:lnTo>
                    <a:lnTo>
                      <a:pt x="11759" y="1885"/>
                    </a:lnTo>
                    <a:lnTo>
                      <a:pt x="12050" y="1873"/>
                    </a:lnTo>
                    <a:lnTo>
                      <a:pt x="12353" y="1885"/>
                    </a:lnTo>
                    <a:lnTo>
                      <a:pt x="12888" y="1966"/>
                    </a:lnTo>
                    <a:lnTo>
                      <a:pt x="13341" y="2141"/>
                    </a:lnTo>
                    <a:lnTo>
                      <a:pt x="13713" y="2397"/>
                    </a:lnTo>
                    <a:lnTo>
                      <a:pt x="13865" y="2560"/>
                    </a:lnTo>
                    <a:lnTo>
                      <a:pt x="14004" y="2734"/>
                    </a:lnTo>
                    <a:lnTo>
                      <a:pt x="14237" y="3199"/>
                    </a:lnTo>
                    <a:lnTo>
                      <a:pt x="14376" y="3781"/>
                    </a:lnTo>
                    <a:lnTo>
                      <a:pt x="14458" y="4490"/>
                    </a:lnTo>
                    <a:lnTo>
                      <a:pt x="14469" y="4886"/>
                    </a:lnTo>
                    <a:lnTo>
                      <a:pt x="14469" y="11236"/>
                    </a:lnTo>
                    <a:lnTo>
                      <a:pt x="16505" y="11236"/>
                    </a:lnTo>
                    <a:lnTo>
                      <a:pt x="16505" y="4583"/>
                    </a:lnTo>
                    <a:lnTo>
                      <a:pt x="16493" y="4060"/>
                    </a:lnTo>
                    <a:lnTo>
                      <a:pt x="16365" y="3118"/>
                    </a:lnTo>
                    <a:lnTo>
                      <a:pt x="16121" y="2280"/>
                    </a:lnTo>
                    <a:lnTo>
                      <a:pt x="15760" y="1548"/>
                    </a:lnTo>
                    <a:lnTo>
                      <a:pt x="15528" y="1234"/>
                    </a:lnTo>
                    <a:lnTo>
                      <a:pt x="15272" y="943"/>
                    </a:lnTo>
                    <a:lnTo>
                      <a:pt x="14667" y="478"/>
                    </a:lnTo>
                    <a:lnTo>
                      <a:pt x="13934" y="164"/>
                    </a:lnTo>
                    <a:lnTo>
                      <a:pt x="13097" y="12"/>
                    </a:lnTo>
                    <a:lnTo>
                      <a:pt x="12620" y="1"/>
                    </a:lnTo>
                    <a:lnTo>
                      <a:pt x="12318" y="1"/>
                    </a:lnTo>
                    <a:lnTo>
                      <a:pt x="11736" y="71"/>
                    </a:lnTo>
                    <a:lnTo>
                      <a:pt x="11190" y="199"/>
                    </a:lnTo>
                    <a:lnTo>
                      <a:pt x="10678" y="396"/>
                    </a:lnTo>
                    <a:lnTo>
                      <a:pt x="10201" y="664"/>
                    </a:lnTo>
                    <a:lnTo>
                      <a:pt x="9759" y="989"/>
                    </a:lnTo>
                    <a:lnTo>
                      <a:pt x="9363" y="1385"/>
                    </a:lnTo>
                    <a:lnTo>
                      <a:pt x="8991" y="1838"/>
                    </a:lnTo>
                    <a:lnTo>
                      <a:pt x="8828" y="2094"/>
                    </a:lnTo>
                    <a:lnTo>
                      <a:pt x="8700" y="1838"/>
                    </a:lnTo>
                    <a:lnTo>
                      <a:pt x="8421" y="1385"/>
                    </a:lnTo>
                    <a:lnTo>
                      <a:pt x="8096" y="989"/>
                    </a:lnTo>
                    <a:lnTo>
                      <a:pt x="7712" y="664"/>
                    </a:lnTo>
                    <a:lnTo>
                      <a:pt x="7282" y="396"/>
                    </a:lnTo>
                    <a:lnTo>
                      <a:pt x="6805" y="199"/>
                    </a:lnTo>
                    <a:lnTo>
                      <a:pt x="6270" y="71"/>
                    </a:lnTo>
                    <a:lnTo>
                      <a:pt x="568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9" name="Google Shape;1129;p155"/>
              <p:cNvSpPr/>
              <p:nvPr/>
            </p:nvSpPr>
            <p:spPr>
              <a:xfrm>
                <a:off x="4425536" y="-414801"/>
                <a:ext cx="366199" cy="399437"/>
              </a:xfrm>
              <a:custGeom>
                <a:avLst/>
                <a:gdLst/>
                <a:ahLst/>
                <a:cxnLst/>
                <a:rect l="l" t="t" r="r" b="b"/>
                <a:pathLst>
                  <a:path w="10643" h="11609" extrusionOk="0">
                    <a:moveTo>
                      <a:pt x="5676" y="1885"/>
                    </a:moveTo>
                    <a:lnTo>
                      <a:pt x="6351" y="1990"/>
                    </a:lnTo>
                    <a:lnTo>
                      <a:pt x="6944" y="2211"/>
                    </a:lnTo>
                    <a:lnTo>
                      <a:pt x="7433" y="2525"/>
                    </a:lnTo>
                    <a:lnTo>
                      <a:pt x="7642" y="2723"/>
                    </a:lnTo>
                    <a:lnTo>
                      <a:pt x="7828" y="2944"/>
                    </a:lnTo>
                    <a:lnTo>
                      <a:pt x="8130" y="3374"/>
                    </a:lnTo>
                    <a:lnTo>
                      <a:pt x="8340" y="3816"/>
                    </a:lnTo>
                    <a:lnTo>
                      <a:pt x="8468" y="4269"/>
                    </a:lnTo>
                    <a:lnTo>
                      <a:pt x="8491" y="4502"/>
                    </a:lnTo>
                    <a:lnTo>
                      <a:pt x="2187" y="4502"/>
                    </a:lnTo>
                    <a:lnTo>
                      <a:pt x="2268" y="4200"/>
                    </a:lnTo>
                    <a:lnTo>
                      <a:pt x="2489" y="3665"/>
                    </a:lnTo>
                    <a:lnTo>
                      <a:pt x="2780" y="3199"/>
                    </a:lnTo>
                    <a:lnTo>
                      <a:pt x="3129" y="2781"/>
                    </a:lnTo>
                    <a:lnTo>
                      <a:pt x="3339" y="2595"/>
                    </a:lnTo>
                    <a:lnTo>
                      <a:pt x="3548" y="2420"/>
                    </a:lnTo>
                    <a:lnTo>
                      <a:pt x="3990" y="2153"/>
                    </a:lnTo>
                    <a:lnTo>
                      <a:pt x="4490" y="1978"/>
                    </a:lnTo>
                    <a:lnTo>
                      <a:pt x="5013" y="1885"/>
                    </a:lnTo>
                    <a:close/>
                    <a:moveTo>
                      <a:pt x="5327" y="1"/>
                    </a:moveTo>
                    <a:lnTo>
                      <a:pt x="5037" y="13"/>
                    </a:lnTo>
                    <a:lnTo>
                      <a:pt x="4490" y="71"/>
                    </a:lnTo>
                    <a:lnTo>
                      <a:pt x="3955" y="175"/>
                    </a:lnTo>
                    <a:lnTo>
                      <a:pt x="3455" y="338"/>
                    </a:lnTo>
                    <a:lnTo>
                      <a:pt x="2978" y="548"/>
                    </a:lnTo>
                    <a:lnTo>
                      <a:pt x="2524" y="815"/>
                    </a:lnTo>
                    <a:lnTo>
                      <a:pt x="2094" y="1141"/>
                    </a:lnTo>
                    <a:lnTo>
                      <a:pt x="1687" y="1513"/>
                    </a:lnTo>
                    <a:lnTo>
                      <a:pt x="1501" y="1722"/>
                    </a:lnTo>
                    <a:lnTo>
                      <a:pt x="1140" y="2153"/>
                    </a:lnTo>
                    <a:lnTo>
                      <a:pt x="582" y="3095"/>
                    </a:lnTo>
                    <a:lnTo>
                      <a:pt x="210" y="4118"/>
                    </a:lnTo>
                    <a:lnTo>
                      <a:pt x="24" y="5223"/>
                    </a:lnTo>
                    <a:lnTo>
                      <a:pt x="0" y="5805"/>
                    </a:lnTo>
                    <a:lnTo>
                      <a:pt x="24" y="6433"/>
                    </a:lnTo>
                    <a:lnTo>
                      <a:pt x="210" y="7584"/>
                    </a:lnTo>
                    <a:lnTo>
                      <a:pt x="489" y="8364"/>
                    </a:lnTo>
                    <a:lnTo>
                      <a:pt x="733" y="8864"/>
                    </a:lnTo>
                    <a:lnTo>
                      <a:pt x="1012" y="9317"/>
                    </a:lnTo>
                    <a:lnTo>
                      <a:pt x="1350" y="9759"/>
                    </a:lnTo>
                    <a:lnTo>
                      <a:pt x="1547" y="9969"/>
                    </a:lnTo>
                    <a:lnTo>
                      <a:pt x="1745" y="10166"/>
                    </a:lnTo>
                    <a:lnTo>
                      <a:pt x="2152" y="10527"/>
                    </a:lnTo>
                    <a:lnTo>
                      <a:pt x="2606" y="10829"/>
                    </a:lnTo>
                    <a:lnTo>
                      <a:pt x="3071" y="11085"/>
                    </a:lnTo>
                    <a:lnTo>
                      <a:pt x="3571" y="11295"/>
                    </a:lnTo>
                    <a:lnTo>
                      <a:pt x="4106" y="11446"/>
                    </a:lnTo>
                    <a:lnTo>
                      <a:pt x="4955" y="11597"/>
                    </a:lnTo>
                    <a:lnTo>
                      <a:pt x="5560" y="11609"/>
                    </a:lnTo>
                    <a:lnTo>
                      <a:pt x="5990" y="11597"/>
                    </a:lnTo>
                    <a:lnTo>
                      <a:pt x="6805" y="11492"/>
                    </a:lnTo>
                    <a:lnTo>
                      <a:pt x="7561" y="11271"/>
                    </a:lnTo>
                    <a:lnTo>
                      <a:pt x="8235" y="10957"/>
                    </a:lnTo>
                    <a:lnTo>
                      <a:pt x="8538" y="10748"/>
                    </a:lnTo>
                    <a:lnTo>
                      <a:pt x="8840" y="10539"/>
                    </a:lnTo>
                    <a:lnTo>
                      <a:pt x="9363" y="10050"/>
                    </a:lnTo>
                    <a:lnTo>
                      <a:pt x="9805" y="9527"/>
                    </a:lnTo>
                    <a:lnTo>
                      <a:pt x="10154" y="8945"/>
                    </a:lnTo>
                    <a:lnTo>
                      <a:pt x="10294" y="8631"/>
                    </a:lnTo>
                    <a:lnTo>
                      <a:pt x="8479" y="7875"/>
                    </a:lnTo>
                    <a:lnTo>
                      <a:pt x="8375" y="8096"/>
                    </a:lnTo>
                    <a:lnTo>
                      <a:pt x="8142" y="8503"/>
                    </a:lnTo>
                    <a:lnTo>
                      <a:pt x="7851" y="8852"/>
                    </a:lnTo>
                    <a:lnTo>
                      <a:pt x="7526" y="9143"/>
                    </a:lnTo>
                    <a:lnTo>
                      <a:pt x="7153" y="9375"/>
                    </a:lnTo>
                    <a:lnTo>
                      <a:pt x="6735" y="9550"/>
                    </a:lnTo>
                    <a:lnTo>
                      <a:pt x="6281"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59" y="6572"/>
                    </a:lnTo>
                    <a:lnTo>
                      <a:pt x="2024" y="6165"/>
                    </a:lnTo>
                    <a:lnTo>
                      <a:pt x="10619" y="6165"/>
                    </a:lnTo>
                    <a:lnTo>
                      <a:pt x="10643" y="5793"/>
                    </a:lnTo>
                    <a:lnTo>
                      <a:pt x="10631" y="5142"/>
                    </a:lnTo>
                    <a:lnTo>
                      <a:pt x="10445" y="3955"/>
                    </a:lnTo>
                    <a:lnTo>
                      <a:pt x="10189" y="3153"/>
                    </a:lnTo>
                    <a:lnTo>
                      <a:pt x="9968" y="2664"/>
                    </a:lnTo>
                    <a:lnTo>
                      <a:pt x="9689" y="2199"/>
                    </a:lnTo>
                    <a:lnTo>
                      <a:pt x="9375" y="1780"/>
                    </a:lnTo>
                    <a:lnTo>
                      <a:pt x="9189" y="1571"/>
                    </a:lnTo>
                    <a:lnTo>
                      <a:pt x="9014" y="1385"/>
                    </a:lnTo>
                    <a:lnTo>
                      <a:pt x="8619" y="1036"/>
                    </a:lnTo>
                    <a:lnTo>
                      <a:pt x="8200" y="745"/>
                    </a:lnTo>
                    <a:lnTo>
                      <a:pt x="7747" y="501"/>
                    </a:lnTo>
                    <a:lnTo>
                      <a:pt x="7258" y="303"/>
                    </a:lnTo>
                    <a:lnTo>
                      <a:pt x="6746" y="164"/>
                    </a:lnTo>
                    <a:lnTo>
                      <a:pt x="5921" y="24"/>
                    </a:lnTo>
                    <a:lnTo>
                      <a:pt x="532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0" name="Google Shape;1130;p155"/>
              <p:cNvSpPr/>
              <p:nvPr/>
            </p:nvSpPr>
            <p:spPr>
              <a:xfrm>
                <a:off x="5002998" y="-414801"/>
                <a:ext cx="366233" cy="399437"/>
              </a:xfrm>
              <a:custGeom>
                <a:avLst/>
                <a:gdLst/>
                <a:ahLst/>
                <a:cxnLst/>
                <a:rect l="l" t="t" r="r" b="b"/>
                <a:pathLst>
                  <a:path w="10644" h="11609" extrusionOk="0">
                    <a:moveTo>
                      <a:pt x="5665" y="1885"/>
                    </a:moveTo>
                    <a:lnTo>
                      <a:pt x="6351" y="1990"/>
                    </a:lnTo>
                    <a:lnTo>
                      <a:pt x="6933" y="2211"/>
                    </a:lnTo>
                    <a:lnTo>
                      <a:pt x="7421" y="2525"/>
                    </a:lnTo>
                    <a:lnTo>
                      <a:pt x="7631" y="2723"/>
                    </a:lnTo>
                    <a:lnTo>
                      <a:pt x="7817" y="2944"/>
                    </a:lnTo>
                    <a:lnTo>
                      <a:pt x="8119" y="3374"/>
                    </a:lnTo>
                    <a:lnTo>
                      <a:pt x="8340" y="3816"/>
                    </a:lnTo>
                    <a:lnTo>
                      <a:pt x="8468" y="4269"/>
                    </a:lnTo>
                    <a:lnTo>
                      <a:pt x="8492" y="4502"/>
                    </a:lnTo>
                    <a:lnTo>
                      <a:pt x="2176" y="4502"/>
                    </a:lnTo>
                    <a:lnTo>
                      <a:pt x="2269" y="4200"/>
                    </a:lnTo>
                    <a:lnTo>
                      <a:pt x="2490" y="3665"/>
                    </a:lnTo>
                    <a:lnTo>
                      <a:pt x="2781" y="3199"/>
                    </a:lnTo>
                    <a:lnTo>
                      <a:pt x="3130" y="2781"/>
                    </a:lnTo>
                    <a:lnTo>
                      <a:pt x="3327" y="2595"/>
                    </a:lnTo>
                    <a:lnTo>
                      <a:pt x="3537" y="2420"/>
                    </a:lnTo>
                    <a:lnTo>
                      <a:pt x="3990" y="2153"/>
                    </a:lnTo>
                    <a:lnTo>
                      <a:pt x="4479" y="1978"/>
                    </a:lnTo>
                    <a:lnTo>
                      <a:pt x="5014" y="1885"/>
                    </a:lnTo>
                    <a:close/>
                    <a:moveTo>
                      <a:pt x="5316" y="1"/>
                    </a:moveTo>
                    <a:lnTo>
                      <a:pt x="5037" y="13"/>
                    </a:lnTo>
                    <a:lnTo>
                      <a:pt x="4479" y="71"/>
                    </a:lnTo>
                    <a:lnTo>
                      <a:pt x="3955" y="175"/>
                    </a:lnTo>
                    <a:lnTo>
                      <a:pt x="3444" y="338"/>
                    </a:lnTo>
                    <a:lnTo>
                      <a:pt x="2967" y="548"/>
                    </a:lnTo>
                    <a:lnTo>
                      <a:pt x="2513" y="815"/>
                    </a:lnTo>
                    <a:lnTo>
                      <a:pt x="2083" y="1141"/>
                    </a:lnTo>
                    <a:lnTo>
                      <a:pt x="1687" y="1513"/>
                    </a:lnTo>
                    <a:lnTo>
                      <a:pt x="1501" y="1722"/>
                    </a:lnTo>
                    <a:lnTo>
                      <a:pt x="1141" y="2153"/>
                    </a:lnTo>
                    <a:lnTo>
                      <a:pt x="571" y="3095"/>
                    </a:lnTo>
                    <a:lnTo>
                      <a:pt x="199" y="4118"/>
                    </a:lnTo>
                    <a:lnTo>
                      <a:pt x="13" y="5223"/>
                    </a:lnTo>
                    <a:lnTo>
                      <a:pt x="1" y="5805"/>
                    </a:lnTo>
                    <a:lnTo>
                      <a:pt x="13" y="6433"/>
                    </a:lnTo>
                    <a:lnTo>
                      <a:pt x="210" y="7584"/>
                    </a:lnTo>
                    <a:lnTo>
                      <a:pt x="478" y="8364"/>
                    </a:lnTo>
                    <a:lnTo>
                      <a:pt x="722" y="8864"/>
                    </a:lnTo>
                    <a:lnTo>
                      <a:pt x="1013" y="9317"/>
                    </a:lnTo>
                    <a:lnTo>
                      <a:pt x="1350" y="9759"/>
                    </a:lnTo>
                    <a:lnTo>
                      <a:pt x="1536" y="9969"/>
                    </a:lnTo>
                    <a:lnTo>
                      <a:pt x="1734" y="10166"/>
                    </a:lnTo>
                    <a:lnTo>
                      <a:pt x="2153" y="10527"/>
                    </a:lnTo>
                    <a:lnTo>
                      <a:pt x="2595" y="10829"/>
                    </a:lnTo>
                    <a:lnTo>
                      <a:pt x="3072" y="11085"/>
                    </a:lnTo>
                    <a:lnTo>
                      <a:pt x="3572" y="11295"/>
                    </a:lnTo>
                    <a:lnTo>
                      <a:pt x="4095" y="11446"/>
                    </a:lnTo>
                    <a:lnTo>
                      <a:pt x="4944" y="11597"/>
                    </a:lnTo>
                    <a:lnTo>
                      <a:pt x="5549" y="11609"/>
                    </a:lnTo>
                    <a:lnTo>
                      <a:pt x="5991" y="11597"/>
                    </a:lnTo>
                    <a:lnTo>
                      <a:pt x="6817" y="11492"/>
                    </a:lnTo>
                    <a:lnTo>
                      <a:pt x="7549" y="11271"/>
                    </a:lnTo>
                    <a:lnTo>
                      <a:pt x="8224" y="10957"/>
                    </a:lnTo>
                    <a:lnTo>
                      <a:pt x="8538" y="10748"/>
                    </a:lnTo>
                    <a:lnTo>
                      <a:pt x="8829" y="10539"/>
                    </a:lnTo>
                    <a:lnTo>
                      <a:pt x="9364" y="10050"/>
                    </a:lnTo>
                    <a:lnTo>
                      <a:pt x="9794" y="9527"/>
                    </a:lnTo>
                    <a:lnTo>
                      <a:pt x="10155" y="8945"/>
                    </a:lnTo>
                    <a:lnTo>
                      <a:pt x="10294" y="8631"/>
                    </a:lnTo>
                    <a:lnTo>
                      <a:pt x="8468" y="7875"/>
                    </a:lnTo>
                    <a:lnTo>
                      <a:pt x="8375" y="8096"/>
                    </a:lnTo>
                    <a:lnTo>
                      <a:pt x="8131" y="8503"/>
                    </a:lnTo>
                    <a:lnTo>
                      <a:pt x="7852" y="8852"/>
                    </a:lnTo>
                    <a:lnTo>
                      <a:pt x="7526" y="9143"/>
                    </a:lnTo>
                    <a:lnTo>
                      <a:pt x="7154" y="9375"/>
                    </a:lnTo>
                    <a:lnTo>
                      <a:pt x="6735" y="9550"/>
                    </a:lnTo>
                    <a:lnTo>
                      <a:pt x="6270" y="9666"/>
                    </a:lnTo>
                    <a:lnTo>
                      <a:pt x="5770" y="9724"/>
                    </a:lnTo>
                    <a:lnTo>
                      <a:pt x="5491" y="9736"/>
                    </a:lnTo>
                    <a:lnTo>
                      <a:pt x="5153" y="9724"/>
                    </a:lnTo>
                    <a:lnTo>
                      <a:pt x="4525" y="9608"/>
                    </a:lnTo>
                    <a:lnTo>
                      <a:pt x="3932" y="9364"/>
                    </a:lnTo>
                    <a:lnTo>
                      <a:pt x="3374" y="9003"/>
                    </a:lnTo>
                    <a:lnTo>
                      <a:pt x="3118" y="8771"/>
                    </a:lnTo>
                    <a:lnTo>
                      <a:pt x="2874" y="8526"/>
                    </a:lnTo>
                    <a:lnTo>
                      <a:pt x="2490" y="7956"/>
                    </a:lnTo>
                    <a:lnTo>
                      <a:pt x="2211" y="7305"/>
                    </a:lnTo>
                    <a:lnTo>
                      <a:pt x="2048" y="6572"/>
                    </a:lnTo>
                    <a:lnTo>
                      <a:pt x="2025" y="6165"/>
                    </a:lnTo>
                    <a:lnTo>
                      <a:pt x="10608" y="6165"/>
                    </a:lnTo>
                    <a:lnTo>
                      <a:pt x="10643" y="5793"/>
                    </a:lnTo>
                    <a:lnTo>
                      <a:pt x="10620" y="5142"/>
                    </a:lnTo>
                    <a:lnTo>
                      <a:pt x="10446" y="3955"/>
                    </a:lnTo>
                    <a:lnTo>
                      <a:pt x="10190" y="3153"/>
                    </a:lnTo>
                    <a:lnTo>
                      <a:pt x="9957" y="2664"/>
                    </a:lnTo>
                    <a:lnTo>
                      <a:pt x="9690" y="2199"/>
                    </a:lnTo>
                    <a:lnTo>
                      <a:pt x="9364" y="1780"/>
                    </a:lnTo>
                    <a:lnTo>
                      <a:pt x="9189" y="1571"/>
                    </a:lnTo>
                    <a:lnTo>
                      <a:pt x="9003" y="1385"/>
                    </a:lnTo>
                    <a:lnTo>
                      <a:pt x="8608" y="1036"/>
                    </a:lnTo>
                    <a:lnTo>
                      <a:pt x="8189" y="745"/>
                    </a:lnTo>
                    <a:lnTo>
                      <a:pt x="7736" y="501"/>
                    </a:lnTo>
                    <a:lnTo>
                      <a:pt x="7259" y="303"/>
                    </a:lnTo>
                    <a:lnTo>
                      <a:pt x="6735" y="164"/>
                    </a:lnTo>
                    <a:lnTo>
                      <a:pt x="5909" y="24"/>
                    </a:lnTo>
                    <a:lnTo>
                      <a:pt x="5316"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1" name="Google Shape;1131;p155"/>
              <p:cNvSpPr/>
              <p:nvPr/>
            </p:nvSpPr>
            <p:spPr>
              <a:xfrm>
                <a:off x="5433607" y="-413976"/>
                <a:ext cx="331000" cy="386603"/>
              </a:xfrm>
              <a:custGeom>
                <a:avLst/>
                <a:gdLst/>
                <a:ahLst/>
                <a:cxnLst/>
                <a:rect l="l" t="t" r="r" b="b"/>
                <a:pathLst>
                  <a:path w="9620" h="11236" extrusionOk="0">
                    <a:moveTo>
                      <a:pt x="5212" y="0"/>
                    </a:moveTo>
                    <a:lnTo>
                      <a:pt x="4688" y="70"/>
                    </a:lnTo>
                    <a:lnTo>
                      <a:pt x="4188" y="198"/>
                    </a:lnTo>
                    <a:lnTo>
                      <a:pt x="3688" y="407"/>
                    </a:lnTo>
                    <a:lnTo>
                      <a:pt x="3444" y="535"/>
                    </a:lnTo>
                    <a:lnTo>
                      <a:pt x="3211" y="675"/>
                    </a:lnTo>
                    <a:lnTo>
                      <a:pt x="2792" y="977"/>
                    </a:lnTo>
                    <a:lnTo>
                      <a:pt x="2443" y="1303"/>
                    </a:lnTo>
                    <a:lnTo>
                      <a:pt x="2164" y="1663"/>
                    </a:lnTo>
                    <a:lnTo>
                      <a:pt x="2048" y="1861"/>
                    </a:lnTo>
                    <a:lnTo>
                      <a:pt x="1966" y="1861"/>
                    </a:lnTo>
                    <a:lnTo>
                      <a:pt x="1966" y="349"/>
                    </a:lnTo>
                    <a:lnTo>
                      <a:pt x="1" y="349"/>
                    </a:lnTo>
                    <a:lnTo>
                      <a:pt x="1" y="11224"/>
                    </a:lnTo>
                    <a:lnTo>
                      <a:pt x="2036" y="11224"/>
                    </a:lnTo>
                    <a:lnTo>
                      <a:pt x="2036" y="5199"/>
                    </a:lnTo>
                    <a:lnTo>
                      <a:pt x="2048" y="4874"/>
                    </a:lnTo>
                    <a:lnTo>
                      <a:pt x="2141" y="4245"/>
                    </a:lnTo>
                    <a:lnTo>
                      <a:pt x="2339" y="3664"/>
                    </a:lnTo>
                    <a:lnTo>
                      <a:pt x="2641" y="3117"/>
                    </a:lnTo>
                    <a:lnTo>
                      <a:pt x="2839" y="2861"/>
                    </a:lnTo>
                    <a:lnTo>
                      <a:pt x="3037" y="2617"/>
                    </a:lnTo>
                    <a:lnTo>
                      <a:pt x="3502" y="2245"/>
                    </a:lnTo>
                    <a:lnTo>
                      <a:pt x="4014" y="1989"/>
                    </a:lnTo>
                    <a:lnTo>
                      <a:pt x="4583" y="1873"/>
                    </a:lnTo>
                    <a:lnTo>
                      <a:pt x="4898" y="1861"/>
                    </a:lnTo>
                    <a:lnTo>
                      <a:pt x="5223" y="1861"/>
                    </a:lnTo>
                    <a:lnTo>
                      <a:pt x="5816" y="1966"/>
                    </a:lnTo>
                    <a:lnTo>
                      <a:pt x="6316" y="2152"/>
                    </a:lnTo>
                    <a:lnTo>
                      <a:pt x="6735" y="2431"/>
                    </a:lnTo>
                    <a:lnTo>
                      <a:pt x="7072" y="2815"/>
                    </a:lnTo>
                    <a:lnTo>
                      <a:pt x="7328" y="3292"/>
                    </a:lnTo>
                    <a:lnTo>
                      <a:pt x="7503" y="3850"/>
                    </a:lnTo>
                    <a:lnTo>
                      <a:pt x="7584" y="4513"/>
                    </a:lnTo>
                    <a:lnTo>
                      <a:pt x="7584" y="4885"/>
                    </a:lnTo>
                    <a:lnTo>
                      <a:pt x="7584" y="11236"/>
                    </a:lnTo>
                    <a:lnTo>
                      <a:pt x="9620" y="11236"/>
                    </a:lnTo>
                    <a:lnTo>
                      <a:pt x="9620" y="4571"/>
                    </a:lnTo>
                    <a:lnTo>
                      <a:pt x="9620" y="4059"/>
                    </a:lnTo>
                    <a:lnTo>
                      <a:pt x="9480" y="3129"/>
                    </a:lnTo>
                    <a:lnTo>
                      <a:pt x="9224" y="2291"/>
                    </a:lnTo>
                    <a:lnTo>
                      <a:pt x="8817" y="1570"/>
                    </a:lnTo>
                    <a:lnTo>
                      <a:pt x="8561" y="1245"/>
                    </a:lnTo>
                    <a:lnTo>
                      <a:pt x="8282" y="954"/>
                    </a:lnTo>
                    <a:lnTo>
                      <a:pt x="7642" y="477"/>
                    </a:lnTo>
                    <a:lnTo>
                      <a:pt x="6863" y="163"/>
                    </a:lnTo>
                    <a:lnTo>
                      <a:pt x="5979" y="12"/>
                    </a:lnTo>
                    <a:lnTo>
                      <a:pt x="5479"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2" name="Google Shape;1132;p155"/>
              <p:cNvSpPr/>
              <p:nvPr/>
            </p:nvSpPr>
            <p:spPr>
              <a:xfrm>
                <a:off x="5804589" y="-516028"/>
                <a:ext cx="242951" cy="494677"/>
              </a:xfrm>
              <a:custGeom>
                <a:avLst/>
                <a:gdLst/>
                <a:ahLst/>
                <a:cxnLst/>
                <a:rect l="l" t="t" r="r" b="b"/>
                <a:pathLst>
                  <a:path w="7061" h="14377" extrusionOk="0">
                    <a:moveTo>
                      <a:pt x="1908" y="0"/>
                    </a:moveTo>
                    <a:lnTo>
                      <a:pt x="1908" y="3327"/>
                    </a:lnTo>
                    <a:lnTo>
                      <a:pt x="1" y="3327"/>
                    </a:lnTo>
                    <a:lnTo>
                      <a:pt x="1" y="5188"/>
                    </a:lnTo>
                    <a:lnTo>
                      <a:pt x="1908" y="5188"/>
                    </a:lnTo>
                    <a:lnTo>
                      <a:pt x="1908" y="10887"/>
                    </a:lnTo>
                    <a:lnTo>
                      <a:pt x="1920" y="11294"/>
                    </a:lnTo>
                    <a:lnTo>
                      <a:pt x="2036" y="12027"/>
                    </a:lnTo>
                    <a:lnTo>
                      <a:pt x="2257" y="12678"/>
                    </a:lnTo>
                    <a:lnTo>
                      <a:pt x="2594" y="13225"/>
                    </a:lnTo>
                    <a:lnTo>
                      <a:pt x="2815" y="13457"/>
                    </a:lnTo>
                    <a:lnTo>
                      <a:pt x="3048" y="13678"/>
                    </a:lnTo>
                    <a:lnTo>
                      <a:pt x="3595" y="14027"/>
                    </a:lnTo>
                    <a:lnTo>
                      <a:pt x="4246" y="14248"/>
                    </a:lnTo>
                    <a:lnTo>
                      <a:pt x="5002" y="14364"/>
                    </a:lnTo>
                    <a:lnTo>
                      <a:pt x="5409" y="14376"/>
                    </a:lnTo>
                    <a:lnTo>
                      <a:pt x="5886" y="14364"/>
                    </a:lnTo>
                    <a:lnTo>
                      <a:pt x="6712" y="14225"/>
                    </a:lnTo>
                    <a:lnTo>
                      <a:pt x="7061" y="14097"/>
                    </a:lnTo>
                    <a:lnTo>
                      <a:pt x="6340" y="12341"/>
                    </a:lnTo>
                    <a:lnTo>
                      <a:pt x="6154" y="12422"/>
                    </a:lnTo>
                    <a:lnTo>
                      <a:pt x="5677" y="12504"/>
                    </a:lnTo>
                    <a:lnTo>
                      <a:pt x="5409" y="12515"/>
                    </a:lnTo>
                    <a:lnTo>
                      <a:pt x="5235" y="12515"/>
                    </a:lnTo>
                    <a:lnTo>
                      <a:pt x="4921" y="12457"/>
                    </a:lnTo>
                    <a:lnTo>
                      <a:pt x="4642" y="12341"/>
                    </a:lnTo>
                    <a:lnTo>
                      <a:pt x="4409" y="12178"/>
                    </a:lnTo>
                    <a:lnTo>
                      <a:pt x="4223" y="11957"/>
                    </a:lnTo>
                    <a:lnTo>
                      <a:pt x="4083" y="11678"/>
                    </a:lnTo>
                    <a:lnTo>
                      <a:pt x="3967" y="11166"/>
                    </a:lnTo>
                    <a:lnTo>
                      <a:pt x="3944" y="10747"/>
                    </a:lnTo>
                    <a:lnTo>
                      <a:pt x="3944" y="5188"/>
                    </a:lnTo>
                    <a:lnTo>
                      <a:pt x="6607" y="5188"/>
                    </a:lnTo>
                    <a:lnTo>
                      <a:pt x="6607" y="3327"/>
                    </a:lnTo>
                    <a:lnTo>
                      <a:pt x="3944" y="3327"/>
                    </a:lnTo>
                    <a:lnTo>
                      <a:pt x="3944"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3" name="Google Shape;1133;p155"/>
              <p:cNvSpPr/>
              <p:nvPr/>
            </p:nvSpPr>
            <p:spPr>
              <a:xfrm>
                <a:off x="6073931" y="-414801"/>
                <a:ext cx="366199" cy="399437"/>
              </a:xfrm>
              <a:custGeom>
                <a:avLst/>
                <a:gdLst/>
                <a:ahLst/>
                <a:cxnLst/>
                <a:rect l="l" t="t" r="r" b="b"/>
                <a:pathLst>
                  <a:path w="10643" h="11609" extrusionOk="0">
                    <a:moveTo>
                      <a:pt x="5676" y="1885"/>
                    </a:moveTo>
                    <a:lnTo>
                      <a:pt x="6351" y="1990"/>
                    </a:lnTo>
                    <a:lnTo>
                      <a:pt x="6944" y="2211"/>
                    </a:lnTo>
                    <a:lnTo>
                      <a:pt x="7433" y="2525"/>
                    </a:lnTo>
                    <a:lnTo>
                      <a:pt x="7630" y="2723"/>
                    </a:lnTo>
                    <a:lnTo>
                      <a:pt x="7828" y="2944"/>
                    </a:lnTo>
                    <a:lnTo>
                      <a:pt x="8130" y="3374"/>
                    </a:lnTo>
                    <a:lnTo>
                      <a:pt x="8340" y="3816"/>
                    </a:lnTo>
                    <a:lnTo>
                      <a:pt x="8468" y="4269"/>
                    </a:lnTo>
                    <a:lnTo>
                      <a:pt x="8491" y="4502"/>
                    </a:lnTo>
                    <a:lnTo>
                      <a:pt x="2175" y="4502"/>
                    </a:lnTo>
                    <a:lnTo>
                      <a:pt x="2268" y="4200"/>
                    </a:lnTo>
                    <a:lnTo>
                      <a:pt x="2489" y="3665"/>
                    </a:lnTo>
                    <a:lnTo>
                      <a:pt x="2780" y="3199"/>
                    </a:lnTo>
                    <a:lnTo>
                      <a:pt x="3129" y="2781"/>
                    </a:lnTo>
                    <a:lnTo>
                      <a:pt x="3327" y="2595"/>
                    </a:lnTo>
                    <a:lnTo>
                      <a:pt x="3536" y="2420"/>
                    </a:lnTo>
                    <a:lnTo>
                      <a:pt x="3990" y="2153"/>
                    </a:lnTo>
                    <a:lnTo>
                      <a:pt x="4478" y="1978"/>
                    </a:lnTo>
                    <a:lnTo>
                      <a:pt x="5013" y="1885"/>
                    </a:lnTo>
                    <a:close/>
                    <a:moveTo>
                      <a:pt x="5327" y="1"/>
                    </a:moveTo>
                    <a:lnTo>
                      <a:pt x="5037" y="13"/>
                    </a:lnTo>
                    <a:lnTo>
                      <a:pt x="4478" y="71"/>
                    </a:lnTo>
                    <a:lnTo>
                      <a:pt x="3955" y="175"/>
                    </a:lnTo>
                    <a:lnTo>
                      <a:pt x="3455" y="338"/>
                    </a:lnTo>
                    <a:lnTo>
                      <a:pt x="2966" y="548"/>
                    </a:lnTo>
                    <a:lnTo>
                      <a:pt x="2513" y="815"/>
                    </a:lnTo>
                    <a:lnTo>
                      <a:pt x="2094" y="1141"/>
                    </a:lnTo>
                    <a:lnTo>
                      <a:pt x="1687" y="1513"/>
                    </a:lnTo>
                    <a:lnTo>
                      <a:pt x="1501" y="1722"/>
                    </a:lnTo>
                    <a:lnTo>
                      <a:pt x="1140" y="2153"/>
                    </a:lnTo>
                    <a:lnTo>
                      <a:pt x="570" y="3095"/>
                    </a:lnTo>
                    <a:lnTo>
                      <a:pt x="198" y="4118"/>
                    </a:lnTo>
                    <a:lnTo>
                      <a:pt x="12" y="5223"/>
                    </a:lnTo>
                    <a:lnTo>
                      <a:pt x="0" y="5805"/>
                    </a:lnTo>
                    <a:lnTo>
                      <a:pt x="12" y="6433"/>
                    </a:lnTo>
                    <a:lnTo>
                      <a:pt x="210" y="7584"/>
                    </a:lnTo>
                    <a:lnTo>
                      <a:pt x="489" y="8364"/>
                    </a:lnTo>
                    <a:lnTo>
                      <a:pt x="722" y="8864"/>
                    </a:lnTo>
                    <a:lnTo>
                      <a:pt x="1012" y="9317"/>
                    </a:lnTo>
                    <a:lnTo>
                      <a:pt x="1350" y="9759"/>
                    </a:lnTo>
                    <a:lnTo>
                      <a:pt x="1547" y="9969"/>
                    </a:lnTo>
                    <a:lnTo>
                      <a:pt x="1733" y="10166"/>
                    </a:lnTo>
                    <a:lnTo>
                      <a:pt x="2152" y="10527"/>
                    </a:lnTo>
                    <a:lnTo>
                      <a:pt x="2594" y="10829"/>
                    </a:lnTo>
                    <a:lnTo>
                      <a:pt x="3071" y="11085"/>
                    </a:lnTo>
                    <a:lnTo>
                      <a:pt x="3571" y="11295"/>
                    </a:lnTo>
                    <a:lnTo>
                      <a:pt x="4106" y="11446"/>
                    </a:lnTo>
                    <a:lnTo>
                      <a:pt x="4944" y="11597"/>
                    </a:lnTo>
                    <a:lnTo>
                      <a:pt x="5560" y="11609"/>
                    </a:lnTo>
                    <a:lnTo>
                      <a:pt x="5990" y="11597"/>
                    </a:lnTo>
                    <a:lnTo>
                      <a:pt x="6805" y="11492"/>
                    </a:lnTo>
                    <a:lnTo>
                      <a:pt x="7549" y="11271"/>
                    </a:lnTo>
                    <a:lnTo>
                      <a:pt x="8224" y="10957"/>
                    </a:lnTo>
                    <a:lnTo>
                      <a:pt x="8538" y="10748"/>
                    </a:lnTo>
                    <a:lnTo>
                      <a:pt x="8828" y="10539"/>
                    </a:lnTo>
                    <a:lnTo>
                      <a:pt x="9363" y="10050"/>
                    </a:lnTo>
                    <a:lnTo>
                      <a:pt x="9805" y="9527"/>
                    </a:lnTo>
                    <a:lnTo>
                      <a:pt x="10154" y="8945"/>
                    </a:lnTo>
                    <a:lnTo>
                      <a:pt x="10294" y="8631"/>
                    </a:lnTo>
                    <a:lnTo>
                      <a:pt x="8479" y="7875"/>
                    </a:lnTo>
                    <a:lnTo>
                      <a:pt x="8375" y="8096"/>
                    </a:lnTo>
                    <a:lnTo>
                      <a:pt x="8130" y="8503"/>
                    </a:lnTo>
                    <a:lnTo>
                      <a:pt x="7851" y="8852"/>
                    </a:lnTo>
                    <a:lnTo>
                      <a:pt x="7526" y="9143"/>
                    </a:lnTo>
                    <a:lnTo>
                      <a:pt x="7153" y="9375"/>
                    </a:lnTo>
                    <a:lnTo>
                      <a:pt x="6735" y="9550"/>
                    </a:lnTo>
                    <a:lnTo>
                      <a:pt x="6270" y="9666"/>
                    </a:lnTo>
                    <a:lnTo>
                      <a:pt x="5769" y="9724"/>
                    </a:lnTo>
                    <a:lnTo>
                      <a:pt x="5502" y="9736"/>
                    </a:lnTo>
                    <a:lnTo>
                      <a:pt x="5165" y="9724"/>
                    </a:lnTo>
                    <a:lnTo>
                      <a:pt x="4525" y="9608"/>
                    </a:lnTo>
                    <a:lnTo>
                      <a:pt x="3932" y="9364"/>
                    </a:lnTo>
                    <a:lnTo>
                      <a:pt x="3385" y="9003"/>
                    </a:lnTo>
                    <a:lnTo>
                      <a:pt x="3129" y="8771"/>
                    </a:lnTo>
                    <a:lnTo>
                      <a:pt x="2885" y="8526"/>
                    </a:lnTo>
                    <a:lnTo>
                      <a:pt x="2489" y="7956"/>
                    </a:lnTo>
                    <a:lnTo>
                      <a:pt x="2210" y="7305"/>
                    </a:lnTo>
                    <a:lnTo>
                      <a:pt x="2047" y="6572"/>
                    </a:lnTo>
                    <a:lnTo>
                      <a:pt x="2024" y="6165"/>
                    </a:lnTo>
                    <a:lnTo>
                      <a:pt x="10620" y="6165"/>
                    </a:lnTo>
                    <a:lnTo>
                      <a:pt x="10643" y="5793"/>
                    </a:lnTo>
                    <a:lnTo>
                      <a:pt x="10631" y="5142"/>
                    </a:lnTo>
                    <a:lnTo>
                      <a:pt x="10445" y="3955"/>
                    </a:lnTo>
                    <a:lnTo>
                      <a:pt x="10189" y="3153"/>
                    </a:lnTo>
                    <a:lnTo>
                      <a:pt x="9957" y="2664"/>
                    </a:lnTo>
                    <a:lnTo>
                      <a:pt x="9689" y="2199"/>
                    </a:lnTo>
                    <a:lnTo>
                      <a:pt x="9363" y="1780"/>
                    </a:lnTo>
                    <a:lnTo>
                      <a:pt x="9189" y="1571"/>
                    </a:lnTo>
                    <a:lnTo>
                      <a:pt x="9003" y="1385"/>
                    </a:lnTo>
                    <a:lnTo>
                      <a:pt x="8619" y="1036"/>
                    </a:lnTo>
                    <a:lnTo>
                      <a:pt x="8189" y="745"/>
                    </a:lnTo>
                    <a:lnTo>
                      <a:pt x="7735" y="501"/>
                    </a:lnTo>
                    <a:lnTo>
                      <a:pt x="7258" y="303"/>
                    </a:lnTo>
                    <a:lnTo>
                      <a:pt x="6746" y="164"/>
                    </a:lnTo>
                    <a:lnTo>
                      <a:pt x="5921" y="24"/>
                    </a:lnTo>
                    <a:lnTo>
                      <a:pt x="5327"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4" name="Google Shape;1134;p155"/>
              <p:cNvSpPr/>
              <p:nvPr/>
            </p:nvSpPr>
            <p:spPr>
              <a:xfrm>
                <a:off x="6505332" y="-411189"/>
                <a:ext cx="230943" cy="383816"/>
              </a:xfrm>
              <a:custGeom>
                <a:avLst/>
                <a:gdLst/>
                <a:ahLst/>
                <a:cxnLst/>
                <a:rect l="l" t="t" r="r" b="b"/>
                <a:pathLst>
                  <a:path w="6712" h="11155" extrusionOk="0">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5" name="Google Shape;1135;p155"/>
              <p:cNvSpPr/>
              <p:nvPr/>
            </p:nvSpPr>
            <p:spPr>
              <a:xfrm>
                <a:off x="6779457" y="-414388"/>
                <a:ext cx="375042" cy="551483"/>
              </a:xfrm>
              <a:custGeom>
                <a:avLst/>
                <a:gdLst/>
                <a:ahLst/>
                <a:cxnLst/>
                <a:rect l="l" t="t" r="r" b="b"/>
                <a:pathLst>
                  <a:path w="10900" h="16028" extrusionOk="0">
                    <a:moveTo>
                      <a:pt x="5409" y="1885"/>
                    </a:moveTo>
                    <a:lnTo>
                      <a:pt x="5758" y="1896"/>
                    </a:lnTo>
                    <a:lnTo>
                      <a:pt x="6410" y="2036"/>
                    </a:lnTo>
                    <a:lnTo>
                      <a:pt x="7026" y="2303"/>
                    </a:lnTo>
                    <a:lnTo>
                      <a:pt x="7584" y="2699"/>
                    </a:lnTo>
                    <a:lnTo>
                      <a:pt x="7852" y="2955"/>
                    </a:lnTo>
                    <a:lnTo>
                      <a:pt x="8096" y="3234"/>
                    </a:lnTo>
                    <a:lnTo>
                      <a:pt x="8468" y="3862"/>
                    </a:lnTo>
                    <a:lnTo>
                      <a:pt x="8724" y="4571"/>
                    </a:lnTo>
                    <a:lnTo>
                      <a:pt x="8852" y="5374"/>
                    </a:lnTo>
                    <a:lnTo>
                      <a:pt x="8864" y="5816"/>
                    </a:lnTo>
                    <a:lnTo>
                      <a:pt x="8852" y="6246"/>
                    </a:lnTo>
                    <a:lnTo>
                      <a:pt x="8724" y="7049"/>
                    </a:lnTo>
                    <a:lnTo>
                      <a:pt x="8468" y="7758"/>
                    </a:lnTo>
                    <a:lnTo>
                      <a:pt x="8096" y="8386"/>
                    </a:lnTo>
                    <a:lnTo>
                      <a:pt x="7852" y="8666"/>
                    </a:lnTo>
                    <a:lnTo>
                      <a:pt x="7584" y="8921"/>
                    </a:lnTo>
                    <a:lnTo>
                      <a:pt x="7026" y="9317"/>
                    </a:lnTo>
                    <a:lnTo>
                      <a:pt x="6410" y="9584"/>
                    </a:lnTo>
                    <a:lnTo>
                      <a:pt x="5758" y="9724"/>
                    </a:lnTo>
                    <a:lnTo>
                      <a:pt x="5409" y="9736"/>
                    </a:lnTo>
                    <a:lnTo>
                      <a:pt x="5049" y="9724"/>
                    </a:lnTo>
                    <a:lnTo>
                      <a:pt x="4386" y="9584"/>
                    </a:lnTo>
                    <a:lnTo>
                      <a:pt x="3769" y="9317"/>
                    </a:lnTo>
                    <a:lnTo>
                      <a:pt x="3211" y="8921"/>
                    </a:lnTo>
                    <a:lnTo>
                      <a:pt x="2943" y="8677"/>
                    </a:lnTo>
                    <a:lnTo>
                      <a:pt x="2711" y="8398"/>
                    </a:lnTo>
                    <a:lnTo>
                      <a:pt x="2327" y="7770"/>
                    </a:lnTo>
                    <a:lnTo>
                      <a:pt x="2083" y="7060"/>
                    </a:lnTo>
                    <a:lnTo>
                      <a:pt x="1955" y="6246"/>
                    </a:lnTo>
                    <a:lnTo>
                      <a:pt x="1943" y="5816"/>
                    </a:lnTo>
                    <a:lnTo>
                      <a:pt x="1955" y="5374"/>
                    </a:lnTo>
                    <a:lnTo>
                      <a:pt x="2083" y="4560"/>
                    </a:lnTo>
                    <a:lnTo>
                      <a:pt x="2327" y="3850"/>
                    </a:lnTo>
                    <a:lnTo>
                      <a:pt x="2711" y="3222"/>
                    </a:lnTo>
                    <a:lnTo>
                      <a:pt x="2943" y="2943"/>
                    </a:lnTo>
                    <a:lnTo>
                      <a:pt x="3211" y="2687"/>
                    </a:lnTo>
                    <a:lnTo>
                      <a:pt x="3769" y="2292"/>
                    </a:lnTo>
                    <a:lnTo>
                      <a:pt x="4386" y="2024"/>
                    </a:lnTo>
                    <a:lnTo>
                      <a:pt x="5049" y="1896"/>
                    </a:lnTo>
                    <a:lnTo>
                      <a:pt x="5409" y="1885"/>
                    </a:lnTo>
                    <a:close/>
                    <a:moveTo>
                      <a:pt x="5433" y="1"/>
                    </a:moveTo>
                    <a:lnTo>
                      <a:pt x="4839" y="70"/>
                    </a:lnTo>
                    <a:lnTo>
                      <a:pt x="4281" y="210"/>
                    </a:lnTo>
                    <a:lnTo>
                      <a:pt x="3758" y="408"/>
                    </a:lnTo>
                    <a:lnTo>
                      <a:pt x="3513" y="536"/>
                    </a:lnTo>
                    <a:lnTo>
                      <a:pt x="3269" y="675"/>
                    </a:lnTo>
                    <a:lnTo>
                      <a:pt x="2827" y="978"/>
                    </a:lnTo>
                    <a:lnTo>
                      <a:pt x="2467" y="1303"/>
                    </a:lnTo>
                    <a:lnTo>
                      <a:pt x="2153" y="1675"/>
                    </a:lnTo>
                    <a:lnTo>
                      <a:pt x="2036" y="1873"/>
                    </a:lnTo>
                    <a:lnTo>
                      <a:pt x="1943" y="1873"/>
                    </a:lnTo>
                    <a:lnTo>
                      <a:pt x="1943" y="361"/>
                    </a:lnTo>
                    <a:lnTo>
                      <a:pt x="1" y="361"/>
                    </a:lnTo>
                    <a:lnTo>
                      <a:pt x="1" y="16028"/>
                    </a:lnTo>
                    <a:lnTo>
                      <a:pt x="2036" y="16028"/>
                    </a:lnTo>
                    <a:lnTo>
                      <a:pt x="2036" y="11236"/>
                    </a:lnTo>
                    <a:lnTo>
                      <a:pt x="1943" y="9724"/>
                    </a:lnTo>
                    <a:lnTo>
                      <a:pt x="2036" y="9724"/>
                    </a:lnTo>
                    <a:lnTo>
                      <a:pt x="2164" y="9922"/>
                    </a:lnTo>
                    <a:lnTo>
                      <a:pt x="2467" y="10294"/>
                    </a:lnTo>
                    <a:lnTo>
                      <a:pt x="2839" y="10631"/>
                    </a:lnTo>
                    <a:lnTo>
                      <a:pt x="3269" y="10922"/>
                    </a:lnTo>
                    <a:lnTo>
                      <a:pt x="3513" y="11062"/>
                    </a:lnTo>
                    <a:lnTo>
                      <a:pt x="3758" y="11189"/>
                    </a:lnTo>
                    <a:lnTo>
                      <a:pt x="4281" y="11387"/>
                    </a:lnTo>
                    <a:lnTo>
                      <a:pt x="4839" y="11527"/>
                    </a:lnTo>
                    <a:lnTo>
                      <a:pt x="5433" y="11597"/>
                    </a:lnTo>
                    <a:lnTo>
                      <a:pt x="5735" y="11597"/>
                    </a:lnTo>
                    <a:lnTo>
                      <a:pt x="6258" y="11585"/>
                    </a:lnTo>
                    <a:lnTo>
                      <a:pt x="7003" y="11434"/>
                    </a:lnTo>
                    <a:lnTo>
                      <a:pt x="7480" y="11283"/>
                    </a:lnTo>
                    <a:lnTo>
                      <a:pt x="7933" y="11073"/>
                    </a:lnTo>
                    <a:lnTo>
                      <a:pt x="8364" y="10806"/>
                    </a:lnTo>
                    <a:lnTo>
                      <a:pt x="8980" y="10329"/>
                    </a:lnTo>
                    <a:lnTo>
                      <a:pt x="9375" y="9922"/>
                    </a:lnTo>
                    <a:lnTo>
                      <a:pt x="9736" y="9503"/>
                    </a:lnTo>
                    <a:lnTo>
                      <a:pt x="10306" y="8573"/>
                    </a:lnTo>
                    <a:lnTo>
                      <a:pt x="10690" y="7537"/>
                    </a:lnTo>
                    <a:lnTo>
                      <a:pt x="10887" y="6409"/>
                    </a:lnTo>
                    <a:lnTo>
                      <a:pt x="10899" y="5793"/>
                    </a:lnTo>
                    <a:lnTo>
                      <a:pt x="10887" y="5188"/>
                    </a:lnTo>
                    <a:lnTo>
                      <a:pt x="10690" y="4060"/>
                    </a:lnTo>
                    <a:lnTo>
                      <a:pt x="10306" y="3025"/>
                    </a:lnTo>
                    <a:lnTo>
                      <a:pt x="9736" y="2094"/>
                    </a:lnTo>
                    <a:lnTo>
                      <a:pt x="9375" y="1664"/>
                    </a:lnTo>
                    <a:lnTo>
                      <a:pt x="8980" y="1268"/>
                    </a:lnTo>
                    <a:lnTo>
                      <a:pt x="8364" y="780"/>
                    </a:lnTo>
                    <a:lnTo>
                      <a:pt x="7933" y="524"/>
                    </a:lnTo>
                    <a:lnTo>
                      <a:pt x="7480" y="315"/>
                    </a:lnTo>
                    <a:lnTo>
                      <a:pt x="7003" y="152"/>
                    </a:lnTo>
                    <a:lnTo>
                      <a:pt x="6258" y="12"/>
                    </a:lnTo>
                    <a:lnTo>
                      <a:pt x="5735"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6" name="Google Shape;1136;p155"/>
              <p:cNvSpPr/>
              <p:nvPr/>
            </p:nvSpPr>
            <p:spPr>
              <a:xfrm>
                <a:off x="7215675" y="-411189"/>
                <a:ext cx="230943" cy="383816"/>
              </a:xfrm>
              <a:custGeom>
                <a:avLst/>
                <a:gdLst/>
                <a:ahLst/>
                <a:cxnLst/>
                <a:rect l="l" t="t" r="r" b="b"/>
                <a:pathLst>
                  <a:path w="6712" h="11155" extrusionOk="0">
                    <a:moveTo>
                      <a:pt x="5188" y="1"/>
                    </a:moveTo>
                    <a:lnTo>
                      <a:pt x="4955" y="12"/>
                    </a:lnTo>
                    <a:lnTo>
                      <a:pt x="4490" y="82"/>
                    </a:lnTo>
                    <a:lnTo>
                      <a:pt x="4025" y="233"/>
                    </a:lnTo>
                    <a:lnTo>
                      <a:pt x="3548" y="454"/>
                    </a:lnTo>
                    <a:lnTo>
                      <a:pt x="3315" y="582"/>
                    </a:lnTo>
                    <a:lnTo>
                      <a:pt x="3071" y="733"/>
                    </a:lnTo>
                    <a:lnTo>
                      <a:pt x="2676" y="1059"/>
                    </a:lnTo>
                    <a:lnTo>
                      <a:pt x="2350" y="1431"/>
                    </a:lnTo>
                    <a:lnTo>
                      <a:pt x="2117" y="1838"/>
                    </a:lnTo>
                    <a:lnTo>
                      <a:pt x="2036" y="2059"/>
                    </a:lnTo>
                    <a:lnTo>
                      <a:pt x="1943" y="2059"/>
                    </a:lnTo>
                    <a:lnTo>
                      <a:pt x="1943" y="280"/>
                    </a:lnTo>
                    <a:lnTo>
                      <a:pt x="1" y="280"/>
                    </a:lnTo>
                    <a:lnTo>
                      <a:pt x="1" y="11155"/>
                    </a:lnTo>
                    <a:lnTo>
                      <a:pt x="2036" y="11155"/>
                    </a:lnTo>
                    <a:lnTo>
                      <a:pt x="2036" y="5176"/>
                    </a:lnTo>
                    <a:lnTo>
                      <a:pt x="2036" y="4827"/>
                    </a:lnTo>
                    <a:lnTo>
                      <a:pt x="2152" y="4188"/>
                    </a:lnTo>
                    <a:lnTo>
                      <a:pt x="2362" y="3618"/>
                    </a:lnTo>
                    <a:lnTo>
                      <a:pt x="2687" y="3106"/>
                    </a:lnTo>
                    <a:lnTo>
                      <a:pt x="2885" y="2885"/>
                    </a:lnTo>
                    <a:lnTo>
                      <a:pt x="3106" y="2676"/>
                    </a:lnTo>
                    <a:lnTo>
                      <a:pt x="3560" y="2350"/>
                    </a:lnTo>
                    <a:lnTo>
                      <a:pt x="4048" y="2129"/>
                    </a:lnTo>
                    <a:lnTo>
                      <a:pt x="4572" y="2024"/>
                    </a:lnTo>
                    <a:lnTo>
                      <a:pt x="4851" y="2013"/>
                    </a:lnTo>
                    <a:lnTo>
                      <a:pt x="5188" y="2013"/>
                    </a:lnTo>
                    <a:lnTo>
                      <a:pt x="5735" y="2094"/>
                    </a:lnTo>
                    <a:lnTo>
                      <a:pt x="5944" y="2176"/>
                    </a:lnTo>
                    <a:lnTo>
                      <a:pt x="6712" y="268"/>
                    </a:lnTo>
                    <a:lnTo>
                      <a:pt x="6398" y="140"/>
                    </a:lnTo>
                    <a:lnTo>
                      <a:pt x="5630" y="12"/>
                    </a:lnTo>
                    <a:lnTo>
                      <a:pt x="5188"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7" name="Google Shape;1137;p155"/>
              <p:cNvSpPr/>
              <p:nvPr/>
            </p:nvSpPr>
            <p:spPr>
              <a:xfrm>
                <a:off x="7484226" y="-580061"/>
                <a:ext cx="98853" cy="552688"/>
              </a:xfrm>
              <a:custGeom>
                <a:avLst/>
                <a:gdLst/>
                <a:ahLst/>
                <a:cxnLst/>
                <a:rect l="l" t="t" r="r" b="b"/>
                <a:pathLst>
                  <a:path w="2873" h="16063" extrusionOk="0">
                    <a:moveTo>
                      <a:pt x="1291" y="0"/>
                    </a:moveTo>
                    <a:lnTo>
                      <a:pt x="1012" y="59"/>
                    </a:lnTo>
                    <a:lnTo>
                      <a:pt x="756" y="163"/>
                    </a:lnTo>
                    <a:lnTo>
                      <a:pt x="523" y="314"/>
                    </a:lnTo>
                    <a:lnTo>
                      <a:pt x="419" y="419"/>
                    </a:lnTo>
                    <a:lnTo>
                      <a:pt x="314" y="524"/>
                    </a:lnTo>
                    <a:lnTo>
                      <a:pt x="163" y="756"/>
                    </a:lnTo>
                    <a:lnTo>
                      <a:pt x="58" y="1012"/>
                    </a:lnTo>
                    <a:lnTo>
                      <a:pt x="0" y="1291"/>
                    </a:lnTo>
                    <a:lnTo>
                      <a:pt x="0" y="1443"/>
                    </a:lnTo>
                    <a:lnTo>
                      <a:pt x="0" y="1582"/>
                    </a:lnTo>
                    <a:lnTo>
                      <a:pt x="58" y="1861"/>
                    </a:lnTo>
                    <a:lnTo>
                      <a:pt x="163" y="2117"/>
                    </a:lnTo>
                    <a:lnTo>
                      <a:pt x="314" y="2350"/>
                    </a:lnTo>
                    <a:lnTo>
                      <a:pt x="419" y="2454"/>
                    </a:lnTo>
                    <a:lnTo>
                      <a:pt x="523" y="2559"/>
                    </a:lnTo>
                    <a:lnTo>
                      <a:pt x="756" y="2710"/>
                    </a:lnTo>
                    <a:lnTo>
                      <a:pt x="1012" y="2815"/>
                    </a:lnTo>
                    <a:lnTo>
                      <a:pt x="1291" y="2873"/>
                    </a:lnTo>
                    <a:lnTo>
                      <a:pt x="1582" y="2873"/>
                    </a:lnTo>
                    <a:lnTo>
                      <a:pt x="1861" y="2815"/>
                    </a:lnTo>
                    <a:lnTo>
                      <a:pt x="2117" y="2710"/>
                    </a:lnTo>
                    <a:lnTo>
                      <a:pt x="2349" y="2559"/>
                    </a:lnTo>
                    <a:lnTo>
                      <a:pt x="2454" y="2454"/>
                    </a:lnTo>
                    <a:lnTo>
                      <a:pt x="2559" y="2350"/>
                    </a:lnTo>
                    <a:lnTo>
                      <a:pt x="2722" y="2106"/>
                    </a:lnTo>
                    <a:lnTo>
                      <a:pt x="2826" y="1850"/>
                    </a:lnTo>
                    <a:lnTo>
                      <a:pt x="2873" y="1582"/>
                    </a:lnTo>
                    <a:lnTo>
                      <a:pt x="2873" y="1443"/>
                    </a:lnTo>
                    <a:lnTo>
                      <a:pt x="2873" y="1291"/>
                    </a:lnTo>
                    <a:lnTo>
                      <a:pt x="2815" y="1012"/>
                    </a:lnTo>
                    <a:lnTo>
                      <a:pt x="2710" y="756"/>
                    </a:lnTo>
                    <a:lnTo>
                      <a:pt x="2559" y="524"/>
                    </a:lnTo>
                    <a:lnTo>
                      <a:pt x="2454" y="419"/>
                    </a:lnTo>
                    <a:lnTo>
                      <a:pt x="2349" y="314"/>
                    </a:lnTo>
                    <a:lnTo>
                      <a:pt x="2117" y="163"/>
                    </a:lnTo>
                    <a:lnTo>
                      <a:pt x="1861" y="59"/>
                    </a:lnTo>
                    <a:lnTo>
                      <a:pt x="1582" y="0"/>
                    </a:lnTo>
                    <a:close/>
                    <a:moveTo>
                      <a:pt x="419" y="5188"/>
                    </a:moveTo>
                    <a:lnTo>
                      <a:pt x="419" y="16063"/>
                    </a:lnTo>
                    <a:lnTo>
                      <a:pt x="2454" y="16063"/>
                    </a:lnTo>
                    <a:lnTo>
                      <a:pt x="2454" y="5188"/>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8" name="Google Shape;1138;p155"/>
              <p:cNvSpPr/>
              <p:nvPr/>
            </p:nvSpPr>
            <p:spPr>
              <a:xfrm>
                <a:off x="7635894" y="-413976"/>
                <a:ext cx="310562" cy="398611"/>
              </a:xfrm>
              <a:custGeom>
                <a:avLst/>
                <a:gdLst/>
                <a:ahLst/>
                <a:cxnLst/>
                <a:rect l="l" t="t" r="r" b="b"/>
                <a:pathLst>
                  <a:path w="9026" h="11585" extrusionOk="0">
                    <a:moveTo>
                      <a:pt x="4664" y="0"/>
                    </a:moveTo>
                    <a:lnTo>
                      <a:pt x="4234" y="12"/>
                    </a:lnTo>
                    <a:lnTo>
                      <a:pt x="3420" y="116"/>
                    </a:lnTo>
                    <a:lnTo>
                      <a:pt x="2664" y="349"/>
                    </a:lnTo>
                    <a:lnTo>
                      <a:pt x="1966" y="686"/>
                    </a:lnTo>
                    <a:lnTo>
                      <a:pt x="1640" y="896"/>
                    </a:lnTo>
                    <a:lnTo>
                      <a:pt x="1326" y="1128"/>
                    </a:lnTo>
                    <a:lnTo>
                      <a:pt x="849" y="1640"/>
                    </a:lnTo>
                    <a:lnTo>
                      <a:pt x="535" y="2233"/>
                    </a:lnTo>
                    <a:lnTo>
                      <a:pt x="372" y="2885"/>
                    </a:lnTo>
                    <a:lnTo>
                      <a:pt x="361" y="3245"/>
                    </a:lnTo>
                    <a:lnTo>
                      <a:pt x="372" y="3548"/>
                    </a:lnTo>
                    <a:lnTo>
                      <a:pt x="477" y="4118"/>
                    </a:lnTo>
                    <a:lnTo>
                      <a:pt x="710" y="4618"/>
                    </a:lnTo>
                    <a:lnTo>
                      <a:pt x="1059" y="5060"/>
                    </a:lnTo>
                    <a:lnTo>
                      <a:pt x="1291" y="5246"/>
                    </a:lnTo>
                    <a:lnTo>
                      <a:pt x="1524" y="5432"/>
                    </a:lnTo>
                    <a:lnTo>
                      <a:pt x="2001" y="5734"/>
                    </a:lnTo>
                    <a:lnTo>
                      <a:pt x="2501" y="5990"/>
                    </a:lnTo>
                    <a:lnTo>
                      <a:pt x="3001" y="6176"/>
                    </a:lnTo>
                    <a:lnTo>
                      <a:pt x="3268" y="6246"/>
                    </a:lnTo>
                    <a:lnTo>
                      <a:pt x="5455" y="6793"/>
                    </a:lnTo>
                    <a:lnTo>
                      <a:pt x="5816" y="6886"/>
                    </a:lnTo>
                    <a:lnTo>
                      <a:pt x="6374" y="7165"/>
                    </a:lnTo>
                    <a:lnTo>
                      <a:pt x="6746" y="7514"/>
                    </a:lnTo>
                    <a:lnTo>
                      <a:pt x="6932" y="7967"/>
                    </a:lnTo>
                    <a:lnTo>
                      <a:pt x="6944" y="8223"/>
                    </a:lnTo>
                    <a:lnTo>
                      <a:pt x="6932" y="8398"/>
                    </a:lnTo>
                    <a:lnTo>
                      <a:pt x="6862" y="8700"/>
                    </a:lnTo>
                    <a:lnTo>
                      <a:pt x="6711" y="8979"/>
                    </a:lnTo>
                    <a:lnTo>
                      <a:pt x="6479" y="9223"/>
                    </a:lnTo>
                    <a:lnTo>
                      <a:pt x="6327" y="9328"/>
                    </a:lnTo>
                    <a:lnTo>
                      <a:pt x="6176" y="9433"/>
                    </a:lnTo>
                    <a:lnTo>
                      <a:pt x="5827" y="9584"/>
                    </a:lnTo>
                    <a:lnTo>
                      <a:pt x="5432" y="9689"/>
                    </a:lnTo>
                    <a:lnTo>
                      <a:pt x="5001" y="9747"/>
                    </a:lnTo>
                    <a:lnTo>
                      <a:pt x="4757" y="9758"/>
                    </a:lnTo>
                    <a:lnTo>
                      <a:pt x="4501" y="9747"/>
                    </a:lnTo>
                    <a:lnTo>
                      <a:pt x="4024" y="9689"/>
                    </a:lnTo>
                    <a:lnTo>
                      <a:pt x="3571" y="9561"/>
                    </a:lnTo>
                    <a:lnTo>
                      <a:pt x="3164" y="9375"/>
                    </a:lnTo>
                    <a:lnTo>
                      <a:pt x="2803" y="9119"/>
                    </a:lnTo>
                    <a:lnTo>
                      <a:pt x="2466" y="8793"/>
                    </a:lnTo>
                    <a:lnTo>
                      <a:pt x="2175" y="8421"/>
                    </a:lnTo>
                    <a:lnTo>
                      <a:pt x="1919" y="7967"/>
                    </a:lnTo>
                    <a:lnTo>
                      <a:pt x="1815" y="7723"/>
                    </a:lnTo>
                    <a:lnTo>
                      <a:pt x="0" y="8479"/>
                    </a:lnTo>
                    <a:lnTo>
                      <a:pt x="140" y="8805"/>
                    </a:lnTo>
                    <a:lnTo>
                      <a:pt x="500" y="9410"/>
                    </a:lnTo>
                    <a:lnTo>
                      <a:pt x="942" y="9968"/>
                    </a:lnTo>
                    <a:lnTo>
                      <a:pt x="1454" y="10468"/>
                    </a:lnTo>
                    <a:lnTo>
                      <a:pt x="1745" y="10701"/>
                    </a:lnTo>
                    <a:lnTo>
                      <a:pt x="2047" y="10910"/>
                    </a:lnTo>
                    <a:lnTo>
                      <a:pt x="2722" y="11247"/>
                    </a:lnTo>
                    <a:lnTo>
                      <a:pt x="3478" y="11468"/>
                    </a:lnTo>
                    <a:lnTo>
                      <a:pt x="4304" y="11573"/>
                    </a:lnTo>
                    <a:lnTo>
                      <a:pt x="4746" y="11585"/>
                    </a:lnTo>
                    <a:lnTo>
                      <a:pt x="5211" y="11573"/>
                    </a:lnTo>
                    <a:lnTo>
                      <a:pt x="6072" y="11457"/>
                    </a:lnTo>
                    <a:lnTo>
                      <a:pt x="6851" y="11212"/>
                    </a:lnTo>
                    <a:lnTo>
                      <a:pt x="7525" y="10840"/>
                    </a:lnTo>
                    <a:lnTo>
                      <a:pt x="7828" y="10596"/>
                    </a:lnTo>
                    <a:lnTo>
                      <a:pt x="8119" y="10340"/>
                    </a:lnTo>
                    <a:lnTo>
                      <a:pt x="8561" y="9793"/>
                    </a:lnTo>
                    <a:lnTo>
                      <a:pt x="8863" y="9189"/>
                    </a:lnTo>
                    <a:lnTo>
                      <a:pt x="9014" y="8514"/>
                    </a:lnTo>
                    <a:lnTo>
                      <a:pt x="9026" y="8153"/>
                    </a:lnTo>
                    <a:lnTo>
                      <a:pt x="9014" y="7886"/>
                    </a:lnTo>
                    <a:lnTo>
                      <a:pt x="8933" y="7374"/>
                    </a:lnTo>
                    <a:lnTo>
                      <a:pt x="8747" y="6886"/>
                    </a:lnTo>
                    <a:lnTo>
                      <a:pt x="8468" y="6420"/>
                    </a:lnTo>
                    <a:lnTo>
                      <a:pt x="8293" y="6211"/>
                    </a:lnTo>
                    <a:lnTo>
                      <a:pt x="8107" y="5990"/>
                    </a:lnTo>
                    <a:lnTo>
                      <a:pt x="7630" y="5618"/>
                    </a:lnTo>
                    <a:lnTo>
                      <a:pt x="7072" y="5315"/>
                    </a:lnTo>
                    <a:lnTo>
                      <a:pt x="6397" y="5071"/>
                    </a:lnTo>
                    <a:lnTo>
                      <a:pt x="6025" y="4990"/>
                    </a:lnTo>
                    <a:lnTo>
                      <a:pt x="3873" y="4478"/>
                    </a:lnTo>
                    <a:lnTo>
                      <a:pt x="3536" y="4385"/>
                    </a:lnTo>
                    <a:lnTo>
                      <a:pt x="2989" y="4152"/>
                    </a:lnTo>
                    <a:lnTo>
                      <a:pt x="2629" y="3827"/>
                    </a:lnTo>
                    <a:lnTo>
                      <a:pt x="2454" y="3443"/>
                    </a:lnTo>
                    <a:lnTo>
                      <a:pt x="2431" y="3210"/>
                    </a:lnTo>
                    <a:lnTo>
                      <a:pt x="2443" y="3059"/>
                    </a:lnTo>
                    <a:lnTo>
                      <a:pt x="2524" y="2768"/>
                    </a:lnTo>
                    <a:lnTo>
                      <a:pt x="2687" y="2512"/>
                    </a:lnTo>
                    <a:lnTo>
                      <a:pt x="2920" y="2291"/>
                    </a:lnTo>
                    <a:lnTo>
                      <a:pt x="3059" y="2198"/>
                    </a:lnTo>
                    <a:lnTo>
                      <a:pt x="3222" y="2105"/>
                    </a:lnTo>
                    <a:lnTo>
                      <a:pt x="3559" y="1966"/>
                    </a:lnTo>
                    <a:lnTo>
                      <a:pt x="4141" y="1826"/>
                    </a:lnTo>
                    <a:lnTo>
                      <a:pt x="4583" y="1815"/>
                    </a:lnTo>
                    <a:lnTo>
                      <a:pt x="5048" y="1826"/>
                    </a:lnTo>
                    <a:lnTo>
                      <a:pt x="5641" y="1954"/>
                    </a:lnTo>
                    <a:lnTo>
                      <a:pt x="5990" y="2094"/>
                    </a:lnTo>
                    <a:lnTo>
                      <a:pt x="6304" y="2268"/>
                    </a:lnTo>
                    <a:lnTo>
                      <a:pt x="6583" y="2489"/>
                    </a:lnTo>
                    <a:lnTo>
                      <a:pt x="6804" y="2768"/>
                    </a:lnTo>
                    <a:lnTo>
                      <a:pt x="7002" y="3082"/>
                    </a:lnTo>
                    <a:lnTo>
                      <a:pt x="7072" y="3257"/>
                    </a:lnTo>
                    <a:lnTo>
                      <a:pt x="8851" y="2524"/>
                    </a:lnTo>
                    <a:lnTo>
                      <a:pt x="8723" y="2233"/>
                    </a:lnTo>
                    <a:lnTo>
                      <a:pt x="8398" y="1687"/>
                    </a:lnTo>
                    <a:lnTo>
                      <a:pt x="8002" y="1221"/>
                    </a:lnTo>
                    <a:lnTo>
                      <a:pt x="7514" y="826"/>
                    </a:lnTo>
                    <a:lnTo>
                      <a:pt x="7235" y="652"/>
                    </a:lnTo>
                    <a:lnTo>
                      <a:pt x="6944" y="500"/>
                    </a:lnTo>
                    <a:lnTo>
                      <a:pt x="6339" y="244"/>
                    </a:lnTo>
                    <a:lnTo>
                      <a:pt x="5699" y="82"/>
                    </a:lnTo>
                    <a:lnTo>
                      <a:pt x="5013"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9" name="Google Shape;1139;p155"/>
              <p:cNvSpPr/>
              <p:nvPr/>
            </p:nvSpPr>
            <p:spPr>
              <a:xfrm>
                <a:off x="7990463" y="-414801"/>
                <a:ext cx="366199" cy="399437"/>
              </a:xfrm>
              <a:custGeom>
                <a:avLst/>
                <a:gdLst/>
                <a:ahLst/>
                <a:cxnLst/>
                <a:rect l="l" t="t" r="r" b="b"/>
                <a:pathLst>
                  <a:path w="10643" h="11609" extrusionOk="0">
                    <a:moveTo>
                      <a:pt x="5653" y="1885"/>
                    </a:moveTo>
                    <a:lnTo>
                      <a:pt x="6339" y="1990"/>
                    </a:lnTo>
                    <a:lnTo>
                      <a:pt x="6921" y="2211"/>
                    </a:lnTo>
                    <a:lnTo>
                      <a:pt x="7409" y="2525"/>
                    </a:lnTo>
                    <a:lnTo>
                      <a:pt x="7619" y="2723"/>
                    </a:lnTo>
                    <a:lnTo>
                      <a:pt x="7805" y="2944"/>
                    </a:lnTo>
                    <a:lnTo>
                      <a:pt x="8107" y="3374"/>
                    </a:lnTo>
                    <a:lnTo>
                      <a:pt x="8328" y="3816"/>
                    </a:lnTo>
                    <a:lnTo>
                      <a:pt x="8444" y="4269"/>
                    </a:lnTo>
                    <a:lnTo>
                      <a:pt x="8479" y="4502"/>
                    </a:lnTo>
                    <a:lnTo>
                      <a:pt x="2164" y="4502"/>
                    </a:lnTo>
                    <a:lnTo>
                      <a:pt x="2245" y="4200"/>
                    </a:lnTo>
                    <a:lnTo>
                      <a:pt x="2478" y="3665"/>
                    </a:lnTo>
                    <a:lnTo>
                      <a:pt x="2757" y="3199"/>
                    </a:lnTo>
                    <a:lnTo>
                      <a:pt x="3106" y="2781"/>
                    </a:lnTo>
                    <a:lnTo>
                      <a:pt x="3315" y="2595"/>
                    </a:lnTo>
                    <a:lnTo>
                      <a:pt x="3524" y="2420"/>
                    </a:lnTo>
                    <a:lnTo>
                      <a:pt x="3978" y="2153"/>
                    </a:lnTo>
                    <a:lnTo>
                      <a:pt x="4467" y="1978"/>
                    </a:lnTo>
                    <a:lnTo>
                      <a:pt x="4990" y="1885"/>
                    </a:lnTo>
                    <a:close/>
                    <a:moveTo>
                      <a:pt x="5316" y="1"/>
                    </a:moveTo>
                    <a:lnTo>
                      <a:pt x="5036" y="13"/>
                    </a:lnTo>
                    <a:lnTo>
                      <a:pt x="4478" y="71"/>
                    </a:lnTo>
                    <a:lnTo>
                      <a:pt x="3955" y="175"/>
                    </a:lnTo>
                    <a:lnTo>
                      <a:pt x="3443" y="338"/>
                    </a:lnTo>
                    <a:lnTo>
                      <a:pt x="2966" y="548"/>
                    </a:lnTo>
                    <a:lnTo>
                      <a:pt x="2513" y="815"/>
                    </a:lnTo>
                    <a:lnTo>
                      <a:pt x="2082" y="1141"/>
                    </a:lnTo>
                    <a:lnTo>
                      <a:pt x="1687" y="1513"/>
                    </a:lnTo>
                    <a:lnTo>
                      <a:pt x="1501" y="1722"/>
                    </a:lnTo>
                    <a:lnTo>
                      <a:pt x="1140" y="2153"/>
                    </a:lnTo>
                    <a:lnTo>
                      <a:pt x="570" y="3095"/>
                    </a:lnTo>
                    <a:lnTo>
                      <a:pt x="198" y="4118"/>
                    </a:lnTo>
                    <a:lnTo>
                      <a:pt x="12" y="5223"/>
                    </a:lnTo>
                    <a:lnTo>
                      <a:pt x="0" y="5805"/>
                    </a:lnTo>
                    <a:lnTo>
                      <a:pt x="12" y="6433"/>
                    </a:lnTo>
                    <a:lnTo>
                      <a:pt x="210" y="7584"/>
                    </a:lnTo>
                    <a:lnTo>
                      <a:pt x="477" y="8364"/>
                    </a:lnTo>
                    <a:lnTo>
                      <a:pt x="721" y="8864"/>
                    </a:lnTo>
                    <a:lnTo>
                      <a:pt x="1012" y="9317"/>
                    </a:lnTo>
                    <a:lnTo>
                      <a:pt x="1349" y="9759"/>
                    </a:lnTo>
                    <a:lnTo>
                      <a:pt x="1536" y="9969"/>
                    </a:lnTo>
                    <a:lnTo>
                      <a:pt x="1733" y="10166"/>
                    </a:lnTo>
                    <a:lnTo>
                      <a:pt x="2152" y="10527"/>
                    </a:lnTo>
                    <a:lnTo>
                      <a:pt x="2594" y="10829"/>
                    </a:lnTo>
                    <a:lnTo>
                      <a:pt x="3071" y="11085"/>
                    </a:lnTo>
                    <a:lnTo>
                      <a:pt x="3571" y="11295"/>
                    </a:lnTo>
                    <a:lnTo>
                      <a:pt x="4094" y="11446"/>
                    </a:lnTo>
                    <a:lnTo>
                      <a:pt x="4943" y="11597"/>
                    </a:lnTo>
                    <a:lnTo>
                      <a:pt x="5548" y="11609"/>
                    </a:lnTo>
                    <a:lnTo>
                      <a:pt x="5990" y="11597"/>
                    </a:lnTo>
                    <a:lnTo>
                      <a:pt x="6804" y="11492"/>
                    </a:lnTo>
                    <a:lnTo>
                      <a:pt x="7549" y="11271"/>
                    </a:lnTo>
                    <a:lnTo>
                      <a:pt x="8223" y="10957"/>
                    </a:lnTo>
                    <a:lnTo>
                      <a:pt x="8537" y="10748"/>
                    </a:lnTo>
                    <a:lnTo>
                      <a:pt x="8828" y="10539"/>
                    </a:lnTo>
                    <a:lnTo>
                      <a:pt x="9363" y="10050"/>
                    </a:lnTo>
                    <a:lnTo>
                      <a:pt x="9793" y="9527"/>
                    </a:lnTo>
                    <a:lnTo>
                      <a:pt x="10154" y="8945"/>
                    </a:lnTo>
                    <a:lnTo>
                      <a:pt x="10294" y="8631"/>
                    </a:lnTo>
                    <a:lnTo>
                      <a:pt x="8479" y="7875"/>
                    </a:lnTo>
                    <a:lnTo>
                      <a:pt x="8375" y="8096"/>
                    </a:lnTo>
                    <a:lnTo>
                      <a:pt x="8130" y="8503"/>
                    </a:lnTo>
                    <a:lnTo>
                      <a:pt x="7851" y="8852"/>
                    </a:lnTo>
                    <a:lnTo>
                      <a:pt x="7525" y="9143"/>
                    </a:lnTo>
                    <a:lnTo>
                      <a:pt x="7153" y="9375"/>
                    </a:lnTo>
                    <a:lnTo>
                      <a:pt x="6735" y="9550"/>
                    </a:lnTo>
                    <a:lnTo>
                      <a:pt x="6269" y="9666"/>
                    </a:lnTo>
                    <a:lnTo>
                      <a:pt x="5769" y="9724"/>
                    </a:lnTo>
                    <a:lnTo>
                      <a:pt x="5490" y="9736"/>
                    </a:lnTo>
                    <a:lnTo>
                      <a:pt x="5153" y="9724"/>
                    </a:lnTo>
                    <a:lnTo>
                      <a:pt x="4525" y="9608"/>
                    </a:lnTo>
                    <a:lnTo>
                      <a:pt x="3931" y="9364"/>
                    </a:lnTo>
                    <a:lnTo>
                      <a:pt x="3373" y="9003"/>
                    </a:lnTo>
                    <a:lnTo>
                      <a:pt x="3129" y="8771"/>
                    </a:lnTo>
                    <a:lnTo>
                      <a:pt x="2873" y="8526"/>
                    </a:lnTo>
                    <a:lnTo>
                      <a:pt x="2489" y="7956"/>
                    </a:lnTo>
                    <a:lnTo>
                      <a:pt x="2210" y="7305"/>
                    </a:lnTo>
                    <a:lnTo>
                      <a:pt x="2047" y="6572"/>
                    </a:lnTo>
                    <a:lnTo>
                      <a:pt x="2024" y="6165"/>
                    </a:lnTo>
                    <a:lnTo>
                      <a:pt x="10608" y="6165"/>
                    </a:lnTo>
                    <a:lnTo>
                      <a:pt x="10643" y="5793"/>
                    </a:lnTo>
                    <a:lnTo>
                      <a:pt x="10619" y="5142"/>
                    </a:lnTo>
                    <a:lnTo>
                      <a:pt x="10445" y="3955"/>
                    </a:lnTo>
                    <a:lnTo>
                      <a:pt x="10189" y="3153"/>
                    </a:lnTo>
                    <a:lnTo>
                      <a:pt x="9956" y="2664"/>
                    </a:lnTo>
                    <a:lnTo>
                      <a:pt x="9689" y="2199"/>
                    </a:lnTo>
                    <a:lnTo>
                      <a:pt x="9363" y="1780"/>
                    </a:lnTo>
                    <a:lnTo>
                      <a:pt x="9189" y="1571"/>
                    </a:lnTo>
                    <a:lnTo>
                      <a:pt x="9003" y="1385"/>
                    </a:lnTo>
                    <a:lnTo>
                      <a:pt x="8607" y="1036"/>
                    </a:lnTo>
                    <a:lnTo>
                      <a:pt x="8188" y="745"/>
                    </a:lnTo>
                    <a:lnTo>
                      <a:pt x="7735" y="501"/>
                    </a:lnTo>
                    <a:lnTo>
                      <a:pt x="7258" y="303"/>
                    </a:lnTo>
                    <a:lnTo>
                      <a:pt x="6735" y="164"/>
                    </a:lnTo>
                    <a:lnTo>
                      <a:pt x="5909" y="24"/>
                    </a:lnTo>
                    <a:lnTo>
                      <a:pt x="5316"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40" name="Google Shape;1140;p155"/>
            <p:cNvGrpSpPr/>
            <p:nvPr/>
          </p:nvGrpSpPr>
          <p:grpSpPr>
            <a:xfrm>
              <a:off x="617758" y="4545787"/>
              <a:ext cx="281169" cy="281165"/>
              <a:chOff x="617758" y="4545787"/>
              <a:chExt cx="281169" cy="281165"/>
            </a:xfrm>
          </p:grpSpPr>
          <p:sp>
            <p:nvSpPr>
              <p:cNvPr id="1141" name="Google Shape;1141;p155"/>
              <p:cNvSpPr/>
              <p:nvPr/>
            </p:nvSpPr>
            <p:spPr>
              <a:xfrm>
                <a:off x="640318" y="4545787"/>
                <a:ext cx="243368" cy="172522"/>
              </a:xfrm>
              <a:custGeom>
                <a:avLst/>
                <a:gdLst/>
                <a:ahLst/>
                <a:cxnLst/>
                <a:rect l="l" t="t" r="r" b="b"/>
                <a:pathLst>
                  <a:path w="26729" h="18948" extrusionOk="0">
                    <a:moveTo>
                      <a:pt x="12469" y="0"/>
                    </a:moveTo>
                    <a:lnTo>
                      <a:pt x="11457" y="70"/>
                    </a:lnTo>
                    <a:lnTo>
                      <a:pt x="10480" y="198"/>
                    </a:lnTo>
                    <a:lnTo>
                      <a:pt x="9514" y="384"/>
                    </a:lnTo>
                    <a:lnTo>
                      <a:pt x="8561" y="629"/>
                    </a:lnTo>
                    <a:lnTo>
                      <a:pt x="7642" y="931"/>
                    </a:lnTo>
                    <a:lnTo>
                      <a:pt x="6758" y="1291"/>
                    </a:lnTo>
                    <a:lnTo>
                      <a:pt x="5885" y="1710"/>
                    </a:lnTo>
                    <a:lnTo>
                      <a:pt x="5060" y="2175"/>
                    </a:lnTo>
                    <a:lnTo>
                      <a:pt x="4257" y="2687"/>
                    </a:lnTo>
                    <a:lnTo>
                      <a:pt x="3489" y="3245"/>
                    </a:lnTo>
                    <a:lnTo>
                      <a:pt x="2768" y="3850"/>
                    </a:lnTo>
                    <a:lnTo>
                      <a:pt x="2071" y="4502"/>
                    </a:lnTo>
                    <a:lnTo>
                      <a:pt x="1419" y="5188"/>
                    </a:lnTo>
                    <a:lnTo>
                      <a:pt x="814" y="5921"/>
                    </a:lnTo>
                    <a:lnTo>
                      <a:pt x="256" y="6688"/>
                    </a:lnTo>
                    <a:lnTo>
                      <a:pt x="0" y="7084"/>
                    </a:lnTo>
                    <a:lnTo>
                      <a:pt x="0" y="18947"/>
                    </a:lnTo>
                    <a:lnTo>
                      <a:pt x="6897" y="18947"/>
                    </a:lnTo>
                    <a:lnTo>
                      <a:pt x="12980" y="8421"/>
                    </a:lnTo>
                    <a:lnTo>
                      <a:pt x="26728" y="8421"/>
                    </a:lnTo>
                    <a:lnTo>
                      <a:pt x="26484" y="7956"/>
                    </a:lnTo>
                    <a:lnTo>
                      <a:pt x="25949" y="7049"/>
                    </a:lnTo>
                    <a:lnTo>
                      <a:pt x="25344" y="6200"/>
                    </a:lnTo>
                    <a:lnTo>
                      <a:pt x="24693" y="5386"/>
                    </a:lnTo>
                    <a:lnTo>
                      <a:pt x="23983" y="4618"/>
                    </a:lnTo>
                    <a:lnTo>
                      <a:pt x="23227" y="3897"/>
                    </a:lnTo>
                    <a:lnTo>
                      <a:pt x="22425" y="3234"/>
                    </a:lnTo>
                    <a:lnTo>
                      <a:pt x="21587" y="2617"/>
                    </a:lnTo>
                    <a:lnTo>
                      <a:pt x="20692" y="2059"/>
                    </a:lnTo>
                    <a:lnTo>
                      <a:pt x="19761" y="1571"/>
                    </a:lnTo>
                    <a:lnTo>
                      <a:pt x="18807" y="1140"/>
                    </a:lnTo>
                    <a:lnTo>
                      <a:pt x="17807" y="768"/>
                    </a:lnTo>
                    <a:lnTo>
                      <a:pt x="16772" y="466"/>
                    </a:lnTo>
                    <a:lnTo>
                      <a:pt x="15725" y="245"/>
                    </a:lnTo>
                    <a:lnTo>
                      <a:pt x="14644" y="82"/>
                    </a:lnTo>
                    <a:lnTo>
                      <a:pt x="13539" y="12"/>
                    </a:lnTo>
                    <a:lnTo>
                      <a:pt x="12980" y="0"/>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2" name="Google Shape;1142;p155"/>
              <p:cNvSpPr/>
              <p:nvPr/>
            </p:nvSpPr>
            <p:spPr>
              <a:xfrm>
                <a:off x="617758" y="4610273"/>
                <a:ext cx="196031" cy="216572"/>
              </a:xfrm>
              <a:custGeom>
                <a:avLst/>
                <a:gdLst/>
                <a:ahLst/>
                <a:cxnLst/>
                <a:rect l="l" t="t" r="r" b="b"/>
                <a:pathLst>
                  <a:path w="21530" h="23786" extrusionOk="0">
                    <a:moveTo>
                      <a:pt x="2455" y="1"/>
                    </a:moveTo>
                    <a:lnTo>
                      <a:pt x="2176" y="454"/>
                    </a:lnTo>
                    <a:lnTo>
                      <a:pt x="1652" y="1396"/>
                    </a:lnTo>
                    <a:lnTo>
                      <a:pt x="1199" y="2385"/>
                    </a:lnTo>
                    <a:lnTo>
                      <a:pt x="815" y="3397"/>
                    </a:lnTo>
                    <a:lnTo>
                      <a:pt x="489" y="4455"/>
                    </a:lnTo>
                    <a:lnTo>
                      <a:pt x="257" y="5537"/>
                    </a:lnTo>
                    <a:lnTo>
                      <a:pt x="94" y="6642"/>
                    </a:lnTo>
                    <a:lnTo>
                      <a:pt x="12" y="7770"/>
                    </a:lnTo>
                    <a:lnTo>
                      <a:pt x="1" y="8340"/>
                    </a:lnTo>
                    <a:lnTo>
                      <a:pt x="12" y="9119"/>
                    </a:lnTo>
                    <a:lnTo>
                      <a:pt x="164" y="10631"/>
                    </a:lnTo>
                    <a:lnTo>
                      <a:pt x="466" y="12097"/>
                    </a:lnTo>
                    <a:lnTo>
                      <a:pt x="885" y="13516"/>
                    </a:lnTo>
                    <a:lnTo>
                      <a:pt x="1443" y="14865"/>
                    </a:lnTo>
                    <a:lnTo>
                      <a:pt x="2118" y="16156"/>
                    </a:lnTo>
                    <a:lnTo>
                      <a:pt x="2909" y="17366"/>
                    </a:lnTo>
                    <a:lnTo>
                      <a:pt x="3816" y="18505"/>
                    </a:lnTo>
                    <a:lnTo>
                      <a:pt x="4804" y="19541"/>
                    </a:lnTo>
                    <a:lnTo>
                      <a:pt x="5898" y="20483"/>
                    </a:lnTo>
                    <a:lnTo>
                      <a:pt x="7072" y="21332"/>
                    </a:lnTo>
                    <a:lnTo>
                      <a:pt x="8317" y="22064"/>
                    </a:lnTo>
                    <a:lnTo>
                      <a:pt x="9643" y="22669"/>
                    </a:lnTo>
                    <a:lnTo>
                      <a:pt x="11027" y="23158"/>
                    </a:lnTo>
                    <a:lnTo>
                      <a:pt x="12469" y="23518"/>
                    </a:lnTo>
                    <a:lnTo>
                      <a:pt x="13970" y="23739"/>
                    </a:lnTo>
                    <a:lnTo>
                      <a:pt x="14726" y="23786"/>
                    </a:lnTo>
                    <a:lnTo>
                      <a:pt x="21530" y="16982"/>
                    </a:lnTo>
                    <a:lnTo>
                      <a:pt x="21530" y="11864"/>
                    </a:lnTo>
                    <a:lnTo>
                      <a:pt x="9375" y="11864"/>
                    </a:lnTo>
                    <a:lnTo>
                      <a:pt x="2455" y="1"/>
                    </a:lnTo>
                    <a:close/>
                  </a:path>
                </a:pathLst>
              </a:cu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3" name="Google Shape;1143;p155"/>
              <p:cNvSpPr/>
              <p:nvPr/>
            </p:nvSpPr>
            <p:spPr>
              <a:xfrm>
                <a:off x="751708" y="4622454"/>
                <a:ext cx="147219" cy="204498"/>
              </a:xfrm>
              <a:custGeom>
                <a:avLst/>
                <a:gdLst/>
                <a:ahLst/>
                <a:cxnLst/>
                <a:rect l="l" t="t" r="r" b="b"/>
                <a:pathLst>
                  <a:path w="16169" h="22460" extrusionOk="0">
                    <a:moveTo>
                      <a:pt x="745" y="0"/>
                    </a:moveTo>
                    <a:lnTo>
                      <a:pt x="6817" y="10526"/>
                    </a:lnTo>
                    <a:lnTo>
                      <a:pt x="1" y="22448"/>
                    </a:lnTo>
                    <a:lnTo>
                      <a:pt x="362" y="22459"/>
                    </a:lnTo>
                    <a:lnTo>
                      <a:pt x="734" y="22459"/>
                    </a:lnTo>
                    <a:lnTo>
                      <a:pt x="1525" y="22448"/>
                    </a:lnTo>
                    <a:lnTo>
                      <a:pt x="3083" y="22285"/>
                    </a:lnTo>
                    <a:lnTo>
                      <a:pt x="4595" y="21983"/>
                    </a:lnTo>
                    <a:lnTo>
                      <a:pt x="6037" y="21529"/>
                    </a:lnTo>
                    <a:lnTo>
                      <a:pt x="7433" y="20936"/>
                    </a:lnTo>
                    <a:lnTo>
                      <a:pt x="8736" y="20226"/>
                    </a:lnTo>
                    <a:lnTo>
                      <a:pt x="9969" y="19389"/>
                    </a:lnTo>
                    <a:lnTo>
                      <a:pt x="11120" y="18447"/>
                    </a:lnTo>
                    <a:lnTo>
                      <a:pt x="12167" y="17400"/>
                    </a:lnTo>
                    <a:lnTo>
                      <a:pt x="13109" y="16260"/>
                    </a:lnTo>
                    <a:lnTo>
                      <a:pt x="13935" y="15027"/>
                    </a:lnTo>
                    <a:lnTo>
                      <a:pt x="14656" y="13713"/>
                    </a:lnTo>
                    <a:lnTo>
                      <a:pt x="15238" y="12329"/>
                    </a:lnTo>
                    <a:lnTo>
                      <a:pt x="15691" y="10875"/>
                    </a:lnTo>
                    <a:lnTo>
                      <a:pt x="15994" y="9375"/>
                    </a:lnTo>
                    <a:lnTo>
                      <a:pt x="16156" y="7816"/>
                    </a:lnTo>
                    <a:lnTo>
                      <a:pt x="16168" y="7025"/>
                    </a:lnTo>
                    <a:lnTo>
                      <a:pt x="16168" y="6548"/>
                    </a:lnTo>
                    <a:lnTo>
                      <a:pt x="16110" y="5606"/>
                    </a:lnTo>
                    <a:lnTo>
                      <a:pt x="15994" y="4699"/>
                    </a:lnTo>
                    <a:lnTo>
                      <a:pt x="15831" y="3792"/>
                    </a:lnTo>
                    <a:lnTo>
                      <a:pt x="15493" y="2478"/>
                    </a:lnTo>
                    <a:lnTo>
                      <a:pt x="14865" y="791"/>
                    </a:lnTo>
                    <a:lnTo>
                      <a:pt x="1448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4" name="Google Shape;1144;p155"/>
              <p:cNvSpPr/>
              <p:nvPr/>
            </p:nvSpPr>
            <p:spPr>
              <a:xfrm>
                <a:off x="694534" y="4622454"/>
                <a:ext cx="127825" cy="127825"/>
              </a:xfrm>
              <a:custGeom>
                <a:avLst/>
                <a:gdLst/>
                <a:ahLst/>
                <a:cxnLst/>
                <a:rect l="l" t="t" r="r" b="b"/>
                <a:pathLst>
                  <a:path w="14039" h="14039" extrusionOk="0">
                    <a:moveTo>
                      <a:pt x="6665" y="0"/>
                    </a:moveTo>
                    <a:lnTo>
                      <a:pt x="5955" y="70"/>
                    </a:lnTo>
                    <a:lnTo>
                      <a:pt x="5269" y="221"/>
                    </a:lnTo>
                    <a:lnTo>
                      <a:pt x="4606" y="419"/>
                    </a:lnTo>
                    <a:lnTo>
                      <a:pt x="3978" y="686"/>
                    </a:lnTo>
                    <a:lnTo>
                      <a:pt x="3385" y="1012"/>
                    </a:lnTo>
                    <a:lnTo>
                      <a:pt x="2815" y="1396"/>
                    </a:lnTo>
                    <a:lnTo>
                      <a:pt x="2303" y="1815"/>
                    </a:lnTo>
                    <a:lnTo>
                      <a:pt x="1826" y="2292"/>
                    </a:lnTo>
                    <a:lnTo>
                      <a:pt x="1396" y="2815"/>
                    </a:lnTo>
                    <a:lnTo>
                      <a:pt x="1012" y="3373"/>
                    </a:lnTo>
                    <a:lnTo>
                      <a:pt x="686" y="3978"/>
                    </a:lnTo>
                    <a:lnTo>
                      <a:pt x="419" y="4606"/>
                    </a:lnTo>
                    <a:lnTo>
                      <a:pt x="221" y="5269"/>
                    </a:lnTo>
                    <a:lnTo>
                      <a:pt x="82" y="5944"/>
                    </a:lnTo>
                    <a:lnTo>
                      <a:pt x="12" y="6653"/>
                    </a:lnTo>
                    <a:lnTo>
                      <a:pt x="0" y="7025"/>
                    </a:lnTo>
                    <a:lnTo>
                      <a:pt x="12" y="7386"/>
                    </a:lnTo>
                    <a:lnTo>
                      <a:pt x="82" y="8095"/>
                    </a:lnTo>
                    <a:lnTo>
                      <a:pt x="221" y="8770"/>
                    </a:lnTo>
                    <a:lnTo>
                      <a:pt x="419" y="9433"/>
                    </a:lnTo>
                    <a:lnTo>
                      <a:pt x="686" y="10061"/>
                    </a:lnTo>
                    <a:lnTo>
                      <a:pt x="1012" y="10666"/>
                    </a:lnTo>
                    <a:lnTo>
                      <a:pt x="1396" y="11224"/>
                    </a:lnTo>
                    <a:lnTo>
                      <a:pt x="1826" y="11747"/>
                    </a:lnTo>
                    <a:lnTo>
                      <a:pt x="2303" y="12224"/>
                    </a:lnTo>
                    <a:lnTo>
                      <a:pt x="2815" y="12643"/>
                    </a:lnTo>
                    <a:lnTo>
                      <a:pt x="3385" y="13027"/>
                    </a:lnTo>
                    <a:lnTo>
                      <a:pt x="3978" y="13352"/>
                    </a:lnTo>
                    <a:lnTo>
                      <a:pt x="4606" y="13620"/>
                    </a:lnTo>
                    <a:lnTo>
                      <a:pt x="5269" y="13818"/>
                    </a:lnTo>
                    <a:lnTo>
                      <a:pt x="5955" y="13969"/>
                    </a:lnTo>
                    <a:lnTo>
                      <a:pt x="6665" y="14039"/>
                    </a:lnTo>
                    <a:lnTo>
                      <a:pt x="7386" y="14039"/>
                    </a:lnTo>
                    <a:lnTo>
                      <a:pt x="8095" y="13969"/>
                    </a:lnTo>
                    <a:lnTo>
                      <a:pt x="8782" y="13818"/>
                    </a:lnTo>
                    <a:lnTo>
                      <a:pt x="9433" y="13620"/>
                    </a:lnTo>
                    <a:lnTo>
                      <a:pt x="10073" y="13352"/>
                    </a:lnTo>
                    <a:lnTo>
                      <a:pt x="10666" y="13027"/>
                    </a:lnTo>
                    <a:lnTo>
                      <a:pt x="11224" y="12643"/>
                    </a:lnTo>
                    <a:lnTo>
                      <a:pt x="11748" y="12224"/>
                    </a:lnTo>
                    <a:lnTo>
                      <a:pt x="12224" y="11747"/>
                    </a:lnTo>
                    <a:lnTo>
                      <a:pt x="12655" y="11224"/>
                    </a:lnTo>
                    <a:lnTo>
                      <a:pt x="13027" y="10666"/>
                    </a:lnTo>
                    <a:lnTo>
                      <a:pt x="13353" y="10061"/>
                    </a:lnTo>
                    <a:lnTo>
                      <a:pt x="13620" y="9433"/>
                    </a:lnTo>
                    <a:lnTo>
                      <a:pt x="13830" y="8770"/>
                    </a:lnTo>
                    <a:lnTo>
                      <a:pt x="13969" y="8095"/>
                    </a:lnTo>
                    <a:lnTo>
                      <a:pt x="14039" y="7386"/>
                    </a:lnTo>
                    <a:lnTo>
                      <a:pt x="14039" y="7025"/>
                    </a:lnTo>
                    <a:lnTo>
                      <a:pt x="14039" y="6653"/>
                    </a:lnTo>
                    <a:lnTo>
                      <a:pt x="13969" y="5944"/>
                    </a:lnTo>
                    <a:lnTo>
                      <a:pt x="13830" y="5269"/>
                    </a:lnTo>
                    <a:lnTo>
                      <a:pt x="13620" y="4606"/>
                    </a:lnTo>
                    <a:lnTo>
                      <a:pt x="13353" y="3978"/>
                    </a:lnTo>
                    <a:lnTo>
                      <a:pt x="13027" y="3373"/>
                    </a:lnTo>
                    <a:lnTo>
                      <a:pt x="12655" y="2815"/>
                    </a:lnTo>
                    <a:lnTo>
                      <a:pt x="12224" y="2292"/>
                    </a:lnTo>
                    <a:lnTo>
                      <a:pt x="11748" y="1815"/>
                    </a:lnTo>
                    <a:lnTo>
                      <a:pt x="11224" y="1396"/>
                    </a:lnTo>
                    <a:lnTo>
                      <a:pt x="10666" y="1012"/>
                    </a:lnTo>
                    <a:lnTo>
                      <a:pt x="10073" y="686"/>
                    </a:lnTo>
                    <a:lnTo>
                      <a:pt x="9433" y="419"/>
                    </a:lnTo>
                    <a:lnTo>
                      <a:pt x="8782" y="221"/>
                    </a:lnTo>
                    <a:lnTo>
                      <a:pt x="8095" y="70"/>
                    </a:lnTo>
                    <a:lnTo>
                      <a:pt x="7386" y="0"/>
                    </a:lnTo>
                    <a:close/>
                  </a:path>
                </a:pathLst>
              </a:cu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5" name="Google Shape;1145;p155"/>
              <p:cNvSpPr/>
              <p:nvPr/>
            </p:nvSpPr>
            <p:spPr>
              <a:xfrm>
                <a:off x="707343" y="4635264"/>
                <a:ext cx="102204" cy="102204"/>
              </a:xfrm>
              <a:custGeom>
                <a:avLst/>
                <a:gdLst/>
                <a:ahLst/>
                <a:cxnLst/>
                <a:rect l="l" t="t" r="r" b="b"/>
                <a:pathLst>
                  <a:path w="11225" h="11225" extrusionOk="0">
                    <a:moveTo>
                      <a:pt x="5328" y="1"/>
                    </a:moveTo>
                    <a:lnTo>
                      <a:pt x="4758" y="59"/>
                    </a:lnTo>
                    <a:lnTo>
                      <a:pt x="4211" y="175"/>
                    </a:lnTo>
                    <a:lnTo>
                      <a:pt x="3688" y="338"/>
                    </a:lnTo>
                    <a:lnTo>
                      <a:pt x="2932" y="675"/>
                    </a:lnTo>
                    <a:lnTo>
                      <a:pt x="2036" y="1280"/>
                    </a:lnTo>
                    <a:lnTo>
                      <a:pt x="1280" y="2036"/>
                    </a:lnTo>
                    <a:lnTo>
                      <a:pt x="675" y="2932"/>
                    </a:lnTo>
                    <a:lnTo>
                      <a:pt x="338" y="3688"/>
                    </a:lnTo>
                    <a:lnTo>
                      <a:pt x="175" y="4211"/>
                    </a:lnTo>
                    <a:lnTo>
                      <a:pt x="70" y="4758"/>
                    </a:lnTo>
                    <a:lnTo>
                      <a:pt x="12" y="5328"/>
                    </a:lnTo>
                    <a:lnTo>
                      <a:pt x="1" y="5618"/>
                    </a:lnTo>
                    <a:lnTo>
                      <a:pt x="12" y="5897"/>
                    </a:lnTo>
                    <a:lnTo>
                      <a:pt x="70" y="6467"/>
                    </a:lnTo>
                    <a:lnTo>
                      <a:pt x="175" y="7014"/>
                    </a:lnTo>
                    <a:lnTo>
                      <a:pt x="338" y="7537"/>
                    </a:lnTo>
                    <a:lnTo>
                      <a:pt x="675" y="8293"/>
                    </a:lnTo>
                    <a:lnTo>
                      <a:pt x="1280" y="9189"/>
                    </a:lnTo>
                    <a:lnTo>
                      <a:pt x="2036" y="9945"/>
                    </a:lnTo>
                    <a:lnTo>
                      <a:pt x="2932" y="10550"/>
                    </a:lnTo>
                    <a:lnTo>
                      <a:pt x="3688" y="10887"/>
                    </a:lnTo>
                    <a:lnTo>
                      <a:pt x="4211" y="11050"/>
                    </a:lnTo>
                    <a:lnTo>
                      <a:pt x="4758" y="11166"/>
                    </a:lnTo>
                    <a:lnTo>
                      <a:pt x="5328" y="11224"/>
                    </a:lnTo>
                    <a:lnTo>
                      <a:pt x="5909" y="11224"/>
                    </a:lnTo>
                    <a:lnTo>
                      <a:pt x="6467" y="11166"/>
                    </a:lnTo>
                    <a:lnTo>
                      <a:pt x="7014" y="11050"/>
                    </a:lnTo>
                    <a:lnTo>
                      <a:pt x="7549" y="10887"/>
                    </a:lnTo>
                    <a:lnTo>
                      <a:pt x="8294" y="10550"/>
                    </a:lnTo>
                    <a:lnTo>
                      <a:pt x="9189" y="9945"/>
                    </a:lnTo>
                    <a:lnTo>
                      <a:pt x="9957" y="9189"/>
                    </a:lnTo>
                    <a:lnTo>
                      <a:pt x="10562" y="8293"/>
                    </a:lnTo>
                    <a:lnTo>
                      <a:pt x="10887" y="7537"/>
                    </a:lnTo>
                    <a:lnTo>
                      <a:pt x="11050" y="7014"/>
                    </a:lnTo>
                    <a:lnTo>
                      <a:pt x="11166" y="6467"/>
                    </a:lnTo>
                    <a:lnTo>
                      <a:pt x="11225" y="5897"/>
                    </a:lnTo>
                    <a:lnTo>
                      <a:pt x="11225" y="5618"/>
                    </a:lnTo>
                    <a:lnTo>
                      <a:pt x="11225" y="5328"/>
                    </a:lnTo>
                    <a:lnTo>
                      <a:pt x="11166" y="4758"/>
                    </a:lnTo>
                    <a:lnTo>
                      <a:pt x="11050" y="4211"/>
                    </a:lnTo>
                    <a:lnTo>
                      <a:pt x="10887" y="3688"/>
                    </a:lnTo>
                    <a:lnTo>
                      <a:pt x="10562" y="2932"/>
                    </a:lnTo>
                    <a:lnTo>
                      <a:pt x="9957" y="2036"/>
                    </a:lnTo>
                    <a:lnTo>
                      <a:pt x="9189" y="1280"/>
                    </a:lnTo>
                    <a:lnTo>
                      <a:pt x="8294" y="675"/>
                    </a:lnTo>
                    <a:lnTo>
                      <a:pt x="7549" y="338"/>
                    </a:lnTo>
                    <a:lnTo>
                      <a:pt x="7014" y="175"/>
                    </a:lnTo>
                    <a:lnTo>
                      <a:pt x="6467" y="59"/>
                    </a:lnTo>
                    <a:lnTo>
                      <a:pt x="5909" y="1"/>
                    </a:lnTo>
                    <a:close/>
                  </a:path>
                </a:pathLst>
              </a:cu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146" name="Google Shape;1146;p1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2_G Suite break">
  <p:cSld name="CUSTOM_3_1_1_1_1_1_1_1_1_1_1_1_3_1_2_1_1">
    <p:bg>
      <p:bgPr>
        <a:solidFill>
          <a:srgbClr val="FFFFFF"/>
        </a:solidFill>
        <a:effectLst/>
      </p:bgPr>
    </p:bg>
    <p:spTree>
      <p:nvGrpSpPr>
        <p:cNvPr id="1" name="Shape 1147"/>
        <p:cNvGrpSpPr/>
        <p:nvPr/>
      </p:nvGrpSpPr>
      <p:grpSpPr>
        <a:xfrm>
          <a:off x="0" y="0"/>
          <a:ext cx="0" cy="0"/>
          <a:chOff x="0" y="0"/>
          <a:chExt cx="0" cy="0"/>
        </a:xfrm>
      </p:grpSpPr>
      <p:sp>
        <p:nvSpPr>
          <p:cNvPr id="1148" name="Google Shape;1148;p156"/>
          <p:cNvSpPr txBox="1">
            <a:spLocks noGrp="1"/>
          </p:cNvSpPr>
          <p:nvPr>
            <p:ph type="title"/>
          </p:nvPr>
        </p:nvSpPr>
        <p:spPr>
          <a:xfrm>
            <a:off x="761950" y="809375"/>
            <a:ext cx="5079900" cy="1762200"/>
          </a:xfrm>
          <a:prstGeom prst="rect">
            <a:avLst/>
          </a:prstGeom>
        </p:spPr>
        <p:txBody>
          <a:bodyPr spcFirstLastPara="1" wrap="square" lIns="0" tIns="0" rIns="228600" bIns="0" anchor="b" anchorCtr="0"/>
          <a:lstStyle>
            <a:lvl1pPr lvl="0" rtl="0">
              <a:spcBef>
                <a:spcPts val="0"/>
              </a:spcBef>
              <a:spcAft>
                <a:spcPts val="0"/>
              </a:spcAft>
              <a:buNone/>
              <a:defRPr sz="3000"/>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grpSp>
        <p:nvGrpSpPr>
          <p:cNvPr id="1149" name="Google Shape;1149;p156"/>
          <p:cNvGrpSpPr/>
          <p:nvPr/>
        </p:nvGrpSpPr>
        <p:grpSpPr>
          <a:xfrm>
            <a:off x="761950" y="4602545"/>
            <a:ext cx="659482" cy="163445"/>
            <a:chOff x="2270225" y="2532665"/>
            <a:chExt cx="2492373" cy="617707"/>
          </a:xfrm>
        </p:grpSpPr>
        <p:sp>
          <p:nvSpPr>
            <p:cNvPr id="1150" name="Google Shape;1150;p156"/>
            <p:cNvSpPr/>
            <p:nvPr/>
          </p:nvSpPr>
          <p:spPr>
            <a:xfrm>
              <a:off x="2270225" y="2532665"/>
              <a:ext cx="607052" cy="617707"/>
            </a:xfrm>
            <a:custGeom>
              <a:avLst/>
              <a:gdLst/>
              <a:ahLst/>
              <a:cxnLst/>
              <a:rect l="l" t="t" r="r" b="b"/>
              <a:pathLst>
                <a:path w="17890" h="18204" extrusionOk="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1" name="Google Shape;1151;p156"/>
            <p:cNvSpPr/>
            <p:nvPr/>
          </p:nvSpPr>
          <p:spPr>
            <a:xfrm>
              <a:off x="3071031" y="2532665"/>
              <a:ext cx="404543" cy="617300"/>
            </a:xfrm>
            <a:custGeom>
              <a:avLst/>
              <a:gdLst/>
              <a:ahLst/>
              <a:cxnLst/>
              <a:rect l="l" t="t" r="r" b="b"/>
              <a:pathLst>
                <a:path w="11922" h="18192" extrusionOk="0">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2" name="Google Shape;1152;p156"/>
            <p:cNvSpPr/>
            <p:nvPr/>
          </p:nvSpPr>
          <p:spPr>
            <a:xfrm>
              <a:off x="3537908" y="2732391"/>
              <a:ext cx="358395" cy="417573"/>
            </a:xfrm>
            <a:custGeom>
              <a:avLst/>
              <a:gdLst/>
              <a:ahLst/>
              <a:cxnLst/>
              <a:rect l="l" t="t" r="r" b="b"/>
              <a:pathLst>
                <a:path w="10562" h="12306" extrusionOk="0">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3" name="Google Shape;1153;p156"/>
            <p:cNvSpPr/>
            <p:nvPr/>
          </p:nvSpPr>
          <p:spPr>
            <a:xfrm>
              <a:off x="3962199" y="2539384"/>
              <a:ext cx="107770" cy="597959"/>
            </a:xfrm>
            <a:custGeom>
              <a:avLst/>
              <a:gdLst/>
              <a:ahLst/>
              <a:cxnLst/>
              <a:rect l="l" t="t" r="r" b="b"/>
              <a:pathLst>
                <a:path w="3176" h="17622" extrusionOk="0">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4" name="Google Shape;1154;p156"/>
            <p:cNvSpPr/>
            <p:nvPr/>
          </p:nvSpPr>
          <p:spPr>
            <a:xfrm>
              <a:off x="4099931" y="2608436"/>
              <a:ext cx="256564" cy="535217"/>
            </a:xfrm>
            <a:custGeom>
              <a:avLst/>
              <a:gdLst/>
              <a:ahLst/>
              <a:cxnLst/>
              <a:rect l="l" t="t" r="r" b="b"/>
              <a:pathLst>
                <a:path w="7561" h="15773" extrusionOk="0">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5" name="Google Shape;1155;p156"/>
            <p:cNvSpPr/>
            <p:nvPr/>
          </p:nvSpPr>
          <p:spPr>
            <a:xfrm>
              <a:off x="4366335" y="2719361"/>
              <a:ext cx="396264" cy="431011"/>
            </a:xfrm>
            <a:custGeom>
              <a:avLst/>
              <a:gdLst/>
              <a:ahLst/>
              <a:cxnLst/>
              <a:rect l="l" t="t" r="r" b="b"/>
              <a:pathLst>
                <a:path w="11678" h="12702" extrusionOk="0">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56" name="Google Shape;1156;p1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28"/>
        <p:cNvGrpSpPr/>
        <p:nvPr/>
      </p:nvGrpSpPr>
      <p:grpSpPr>
        <a:xfrm>
          <a:off x="0" y="0"/>
          <a:ext cx="0" cy="0"/>
          <a:chOff x="0" y="0"/>
          <a:chExt cx="0" cy="0"/>
        </a:xfrm>
      </p:grpSpPr>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23_G Suite content">
  <p:cSld name="CUSTOM_3_1_1_1_1_1_1_1_1_1_1_1_2_1_1_2_1_1">
    <p:bg>
      <p:bgPr>
        <a:solidFill>
          <a:srgbClr val="FFFFFF"/>
        </a:solidFill>
        <a:effectLst/>
      </p:bgPr>
    </p:bg>
    <p:spTree>
      <p:nvGrpSpPr>
        <p:cNvPr id="1" name="Shape 1157"/>
        <p:cNvGrpSpPr/>
        <p:nvPr/>
      </p:nvGrpSpPr>
      <p:grpSpPr>
        <a:xfrm>
          <a:off x="0" y="0"/>
          <a:ext cx="0" cy="0"/>
          <a:chOff x="0" y="0"/>
          <a:chExt cx="0" cy="0"/>
        </a:xfrm>
      </p:grpSpPr>
      <p:sp>
        <p:nvSpPr>
          <p:cNvPr id="1158" name="Google Shape;1158;p157"/>
          <p:cNvSpPr txBox="1">
            <a:spLocks noGrp="1"/>
          </p:cNvSpPr>
          <p:nvPr>
            <p:ph type="title"/>
          </p:nvPr>
        </p:nvSpPr>
        <p:spPr>
          <a:xfrm>
            <a:off x="761950" y="809375"/>
            <a:ext cx="5079900" cy="352500"/>
          </a:xfrm>
          <a:prstGeom prst="rect">
            <a:avLst/>
          </a:prstGeom>
        </p:spPr>
        <p:txBody>
          <a:bodyPr spcFirstLastPara="1" wrap="square" lIns="0" tIns="0" rIns="228600" bIns="0"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59" name="Google Shape;1159;p157"/>
          <p:cNvSpPr txBox="1">
            <a:spLocks noGrp="1"/>
          </p:cNvSpPr>
          <p:nvPr>
            <p:ph type="body" idx="1"/>
          </p:nvPr>
        </p:nvSpPr>
        <p:spPr>
          <a:xfrm>
            <a:off x="761975" y="1514275"/>
            <a:ext cx="5079900" cy="2467200"/>
          </a:xfrm>
          <a:prstGeom prst="rect">
            <a:avLst/>
          </a:prstGeom>
        </p:spPr>
        <p:txBody>
          <a:bodyPr spcFirstLastPara="1" wrap="square" lIns="0" tIns="0" rIns="228600" bIns="0" anchor="t" anchorCtr="0"/>
          <a:lstStyle>
            <a:lvl1pPr marL="457200" lvl="0" indent="-298450" rtl="0">
              <a:spcBef>
                <a:spcPts val="0"/>
              </a:spcBef>
              <a:spcAft>
                <a:spcPts val="0"/>
              </a:spcAft>
              <a:buSzPts val="11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grpSp>
        <p:nvGrpSpPr>
          <p:cNvPr id="1160" name="Google Shape;1160;p157"/>
          <p:cNvGrpSpPr/>
          <p:nvPr/>
        </p:nvGrpSpPr>
        <p:grpSpPr>
          <a:xfrm>
            <a:off x="761950" y="4602545"/>
            <a:ext cx="659482" cy="163445"/>
            <a:chOff x="2270225" y="2532665"/>
            <a:chExt cx="2492373" cy="617707"/>
          </a:xfrm>
        </p:grpSpPr>
        <p:sp>
          <p:nvSpPr>
            <p:cNvPr id="1161" name="Google Shape;1161;p157"/>
            <p:cNvSpPr/>
            <p:nvPr/>
          </p:nvSpPr>
          <p:spPr>
            <a:xfrm>
              <a:off x="2270225" y="2532665"/>
              <a:ext cx="607052" cy="617707"/>
            </a:xfrm>
            <a:custGeom>
              <a:avLst/>
              <a:gdLst/>
              <a:ahLst/>
              <a:cxnLst/>
              <a:rect l="l" t="t" r="r" b="b"/>
              <a:pathLst>
                <a:path w="17890" h="18204" extrusionOk="0">
                  <a:moveTo>
                    <a:pt x="9224" y="1"/>
                  </a:moveTo>
                  <a:lnTo>
                    <a:pt x="8747" y="12"/>
                  </a:lnTo>
                  <a:lnTo>
                    <a:pt x="7829" y="94"/>
                  </a:lnTo>
                  <a:lnTo>
                    <a:pt x="6933" y="268"/>
                  </a:lnTo>
                  <a:lnTo>
                    <a:pt x="6061" y="524"/>
                  </a:lnTo>
                  <a:lnTo>
                    <a:pt x="5642" y="687"/>
                  </a:lnTo>
                  <a:lnTo>
                    <a:pt x="5223" y="862"/>
                  </a:lnTo>
                  <a:lnTo>
                    <a:pt x="4432" y="1280"/>
                  </a:lnTo>
                  <a:lnTo>
                    <a:pt x="3700" y="1745"/>
                  </a:lnTo>
                  <a:lnTo>
                    <a:pt x="3025" y="2280"/>
                  </a:lnTo>
                  <a:lnTo>
                    <a:pt x="2711" y="2571"/>
                  </a:lnTo>
                  <a:lnTo>
                    <a:pt x="2397" y="2885"/>
                  </a:lnTo>
                  <a:lnTo>
                    <a:pt x="1839" y="3548"/>
                  </a:lnTo>
                  <a:lnTo>
                    <a:pt x="1339" y="4269"/>
                  </a:lnTo>
                  <a:lnTo>
                    <a:pt x="908" y="5049"/>
                  </a:lnTo>
                  <a:lnTo>
                    <a:pt x="734" y="5456"/>
                  </a:lnTo>
                  <a:lnTo>
                    <a:pt x="559" y="5874"/>
                  </a:lnTo>
                  <a:lnTo>
                    <a:pt x="280" y="6747"/>
                  </a:lnTo>
                  <a:lnTo>
                    <a:pt x="106" y="7654"/>
                  </a:lnTo>
                  <a:lnTo>
                    <a:pt x="13" y="8608"/>
                  </a:lnTo>
                  <a:lnTo>
                    <a:pt x="1" y="9108"/>
                  </a:lnTo>
                  <a:lnTo>
                    <a:pt x="13" y="9596"/>
                  </a:lnTo>
                  <a:lnTo>
                    <a:pt x="106" y="10550"/>
                  </a:lnTo>
                  <a:lnTo>
                    <a:pt x="280" y="11469"/>
                  </a:lnTo>
                  <a:lnTo>
                    <a:pt x="559" y="12341"/>
                  </a:lnTo>
                  <a:lnTo>
                    <a:pt x="734" y="12748"/>
                  </a:lnTo>
                  <a:lnTo>
                    <a:pt x="908" y="13167"/>
                  </a:lnTo>
                  <a:lnTo>
                    <a:pt x="1339" y="13935"/>
                  </a:lnTo>
                  <a:lnTo>
                    <a:pt x="1839" y="14656"/>
                  </a:lnTo>
                  <a:lnTo>
                    <a:pt x="2397" y="15319"/>
                  </a:lnTo>
                  <a:lnTo>
                    <a:pt x="2711" y="15621"/>
                  </a:lnTo>
                  <a:lnTo>
                    <a:pt x="3025" y="15924"/>
                  </a:lnTo>
                  <a:lnTo>
                    <a:pt x="3711" y="16459"/>
                  </a:lnTo>
                  <a:lnTo>
                    <a:pt x="4444" y="16935"/>
                  </a:lnTo>
                  <a:lnTo>
                    <a:pt x="5223" y="17342"/>
                  </a:lnTo>
                  <a:lnTo>
                    <a:pt x="5642" y="17529"/>
                  </a:lnTo>
                  <a:lnTo>
                    <a:pt x="6061" y="17680"/>
                  </a:lnTo>
                  <a:lnTo>
                    <a:pt x="6933" y="17936"/>
                  </a:lnTo>
                  <a:lnTo>
                    <a:pt x="7829" y="18110"/>
                  </a:lnTo>
                  <a:lnTo>
                    <a:pt x="8747" y="18203"/>
                  </a:lnTo>
                  <a:lnTo>
                    <a:pt x="9748" y="18203"/>
                  </a:lnTo>
                  <a:lnTo>
                    <a:pt x="10736" y="18122"/>
                  </a:lnTo>
                  <a:lnTo>
                    <a:pt x="11678" y="17947"/>
                  </a:lnTo>
                  <a:lnTo>
                    <a:pt x="12551" y="17691"/>
                  </a:lnTo>
                  <a:lnTo>
                    <a:pt x="12970" y="17529"/>
                  </a:lnTo>
                  <a:lnTo>
                    <a:pt x="13377" y="17342"/>
                  </a:lnTo>
                  <a:lnTo>
                    <a:pt x="14133" y="16924"/>
                  </a:lnTo>
                  <a:lnTo>
                    <a:pt x="14830" y="16447"/>
                  </a:lnTo>
                  <a:lnTo>
                    <a:pt x="15482" y="15889"/>
                  </a:lnTo>
                  <a:lnTo>
                    <a:pt x="15773" y="15586"/>
                  </a:lnTo>
                  <a:lnTo>
                    <a:pt x="16040" y="15307"/>
                  </a:lnTo>
                  <a:lnTo>
                    <a:pt x="16505" y="14702"/>
                  </a:lnTo>
                  <a:lnTo>
                    <a:pt x="16901" y="14051"/>
                  </a:lnTo>
                  <a:lnTo>
                    <a:pt x="17226" y="13365"/>
                  </a:lnTo>
                  <a:lnTo>
                    <a:pt x="17354" y="13004"/>
                  </a:lnTo>
                  <a:lnTo>
                    <a:pt x="17482" y="12632"/>
                  </a:lnTo>
                  <a:lnTo>
                    <a:pt x="17680" y="11864"/>
                  </a:lnTo>
                  <a:lnTo>
                    <a:pt x="17808" y="11062"/>
                  </a:lnTo>
                  <a:lnTo>
                    <a:pt x="17878" y="10213"/>
                  </a:lnTo>
                  <a:lnTo>
                    <a:pt x="17889" y="9771"/>
                  </a:lnTo>
                  <a:lnTo>
                    <a:pt x="17878" y="9352"/>
                  </a:lnTo>
                  <a:lnTo>
                    <a:pt x="17831" y="8922"/>
                  </a:lnTo>
                  <a:lnTo>
                    <a:pt x="17761" y="8503"/>
                  </a:lnTo>
                  <a:lnTo>
                    <a:pt x="17692" y="8189"/>
                  </a:lnTo>
                  <a:lnTo>
                    <a:pt x="9131" y="8189"/>
                  </a:lnTo>
                  <a:lnTo>
                    <a:pt x="9131" y="11166"/>
                  </a:lnTo>
                  <a:lnTo>
                    <a:pt x="14377" y="11166"/>
                  </a:lnTo>
                  <a:lnTo>
                    <a:pt x="14272" y="11539"/>
                  </a:lnTo>
                  <a:lnTo>
                    <a:pt x="13993" y="12213"/>
                  </a:lnTo>
                  <a:lnTo>
                    <a:pt x="13830" y="12527"/>
                  </a:lnTo>
                  <a:lnTo>
                    <a:pt x="13644" y="12806"/>
                  </a:lnTo>
                  <a:lnTo>
                    <a:pt x="13249" y="13307"/>
                  </a:lnTo>
                  <a:lnTo>
                    <a:pt x="13028" y="13528"/>
                  </a:lnTo>
                  <a:lnTo>
                    <a:pt x="12679" y="13818"/>
                  </a:lnTo>
                  <a:lnTo>
                    <a:pt x="11876" y="14295"/>
                  </a:lnTo>
                  <a:lnTo>
                    <a:pt x="11434" y="14481"/>
                  </a:lnTo>
                  <a:lnTo>
                    <a:pt x="10957" y="14644"/>
                  </a:lnTo>
                  <a:lnTo>
                    <a:pt x="9864" y="14819"/>
                  </a:lnTo>
                  <a:lnTo>
                    <a:pt x="9248" y="14830"/>
                  </a:lnTo>
                  <a:lnTo>
                    <a:pt x="8666" y="14819"/>
                  </a:lnTo>
                  <a:lnTo>
                    <a:pt x="7829" y="14679"/>
                  </a:lnTo>
                  <a:lnTo>
                    <a:pt x="7294" y="14528"/>
                  </a:lnTo>
                  <a:lnTo>
                    <a:pt x="7038" y="14423"/>
                  </a:lnTo>
                  <a:lnTo>
                    <a:pt x="6538" y="14202"/>
                  </a:lnTo>
                  <a:lnTo>
                    <a:pt x="5619" y="13621"/>
                  </a:lnTo>
                  <a:lnTo>
                    <a:pt x="5223" y="13260"/>
                  </a:lnTo>
                  <a:lnTo>
                    <a:pt x="5026" y="13074"/>
                  </a:lnTo>
                  <a:lnTo>
                    <a:pt x="4677" y="12667"/>
                  </a:lnTo>
                  <a:lnTo>
                    <a:pt x="4374" y="12213"/>
                  </a:lnTo>
                  <a:lnTo>
                    <a:pt x="4107" y="11725"/>
                  </a:lnTo>
                  <a:lnTo>
                    <a:pt x="3990" y="11457"/>
                  </a:lnTo>
                  <a:lnTo>
                    <a:pt x="3874" y="11190"/>
                  </a:lnTo>
                  <a:lnTo>
                    <a:pt x="3700" y="10631"/>
                  </a:lnTo>
                  <a:lnTo>
                    <a:pt x="3595" y="10050"/>
                  </a:lnTo>
                  <a:lnTo>
                    <a:pt x="3537" y="9422"/>
                  </a:lnTo>
                  <a:lnTo>
                    <a:pt x="3537" y="9108"/>
                  </a:lnTo>
                  <a:lnTo>
                    <a:pt x="3537" y="8782"/>
                  </a:lnTo>
                  <a:lnTo>
                    <a:pt x="3595" y="8166"/>
                  </a:lnTo>
                  <a:lnTo>
                    <a:pt x="3700" y="7584"/>
                  </a:lnTo>
                  <a:lnTo>
                    <a:pt x="3874" y="7014"/>
                  </a:lnTo>
                  <a:lnTo>
                    <a:pt x="3990" y="6747"/>
                  </a:lnTo>
                  <a:lnTo>
                    <a:pt x="4223" y="6235"/>
                  </a:lnTo>
                  <a:lnTo>
                    <a:pt x="4677" y="5537"/>
                  </a:lnTo>
                  <a:lnTo>
                    <a:pt x="5026" y="5130"/>
                  </a:lnTo>
                  <a:lnTo>
                    <a:pt x="5223" y="4932"/>
                  </a:lnTo>
                  <a:lnTo>
                    <a:pt x="5409" y="4746"/>
                  </a:lnTo>
                  <a:lnTo>
                    <a:pt x="5828" y="4409"/>
                  </a:lnTo>
                  <a:lnTo>
                    <a:pt x="6503" y="3990"/>
                  </a:lnTo>
                  <a:lnTo>
                    <a:pt x="7014" y="3769"/>
                  </a:lnTo>
                  <a:lnTo>
                    <a:pt x="7270" y="3665"/>
                  </a:lnTo>
                  <a:lnTo>
                    <a:pt x="7794" y="3513"/>
                  </a:lnTo>
                  <a:lnTo>
                    <a:pt x="8620" y="3374"/>
                  </a:lnTo>
                  <a:lnTo>
                    <a:pt x="9189" y="3362"/>
                  </a:lnTo>
                  <a:lnTo>
                    <a:pt x="9550" y="3362"/>
                  </a:lnTo>
                  <a:lnTo>
                    <a:pt x="10225" y="3432"/>
                  </a:lnTo>
                  <a:lnTo>
                    <a:pt x="10829" y="3548"/>
                  </a:lnTo>
                  <a:lnTo>
                    <a:pt x="11388" y="3723"/>
                  </a:lnTo>
                  <a:lnTo>
                    <a:pt x="11644" y="3827"/>
                  </a:lnTo>
                  <a:lnTo>
                    <a:pt x="11899" y="3944"/>
                  </a:lnTo>
                  <a:lnTo>
                    <a:pt x="12376" y="4234"/>
                  </a:lnTo>
                  <a:lnTo>
                    <a:pt x="13074" y="4746"/>
                  </a:lnTo>
                  <a:lnTo>
                    <a:pt x="13505" y="5165"/>
                  </a:lnTo>
                  <a:lnTo>
                    <a:pt x="15912" y="2792"/>
                  </a:lnTo>
                  <a:lnTo>
                    <a:pt x="15598" y="2478"/>
                  </a:lnTo>
                  <a:lnTo>
                    <a:pt x="14947" y="1885"/>
                  </a:lnTo>
                  <a:lnTo>
                    <a:pt x="14226" y="1373"/>
                  </a:lnTo>
                  <a:lnTo>
                    <a:pt x="13446" y="931"/>
                  </a:lnTo>
                  <a:lnTo>
                    <a:pt x="13039" y="745"/>
                  </a:lnTo>
                  <a:lnTo>
                    <a:pt x="12621" y="571"/>
                  </a:lnTo>
                  <a:lnTo>
                    <a:pt x="11725" y="292"/>
                  </a:lnTo>
                  <a:lnTo>
                    <a:pt x="10771" y="106"/>
                  </a:lnTo>
                  <a:lnTo>
                    <a:pt x="9748" y="12"/>
                  </a:lnTo>
                  <a:lnTo>
                    <a:pt x="9224"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2" name="Google Shape;1162;p157"/>
            <p:cNvSpPr/>
            <p:nvPr/>
          </p:nvSpPr>
          <p:spPr>
            <a:xfrm>
              <a:off x="3071031" y="2532665"/>
              <a:ext cx="404543" cy="617300"/>
            </a:xfrm>
            <a:custGeom>
              <a:avLst/>
              <a:gdLst/>
              <a:ahLst/>
              <a:cxnLst/>
              <a:rect l="l" t="t" r="r" b="b"/>
              <a:pathLst>
                <a:path w="11922" h="18192" extrusionOk="0">
                  <a:moveTo>
                    <a:pt x="5990" y="1"/>
                  </a:moveTo>
                  <a:lnTo>
                    <a:pt x="5432" y="12"/>
                  </a:lnTo>
                  <a:lnTo>
                    <a:pt x="4385" y="187"/>
                  </a:lnTo>
                  <a:lnTo>
                    <a:pt x="3420" y="536"/>
                  </a:lnTo>
                  <a:lnTo>
                    <a:pt x="2559" y="1048"/>
                  </a:lnTo>
                  <a:lnTo>
                    <a:pt x="2164" y="1373"/>
                  </a:lnTo>
                  <a:lnTo>
                    <a:pt x="1803" y="1722"/>
                  </a:lnTo>
                  <a:lnTo>
                    <a:pt x="1221" y="2467"/>
                  </a:lnTo>
                  <a:lnTo>
                    <a:pt x="849" y="3292"/>
                  </a:lnTo>
                  <a:lnTo>
                    <a:pt x="652" y="4188"/>
                  </a:lnTo>
                  <a:lnTo>
                    <a:pt x="640" y="4653"/>
                  </a:lnTo>
                  <a:lnTo>
                    <a:pt x="640" y="4990"/>
                  </a:lnTo>
                  <a:lnTo>
                    <a:pt x="733" y="5642"/>
                  </a:lnTo>
                  <a:lnTo>
                    <a:pt x="907" y="6247"/>
                  </a:lnTo>
                  <a:lnTo>
                    <a:pt x="1163" y="6805"/>
                  </a:lnTo>
                  <a:lnTo>
                    <a:pt x="1512" y="7328"/>
                  </a:lnTo>
                  <a:lnTo>
                    <a:pt x="1943" y="7805"/>
                  </a:lnTo>
                  <a:lnTo>
                    <a:pt x="2466" y="8236"/>
                  </a:lnTo>
                  <a:lnTo>
                    <a:pt x="3071" y="8631"/>
                  </a:lnTo>
                  <a:lnTo>
                    <a:pt x="3420" y="8817"/>
                  </a:lnTo>
                  <a:lnTo>
                    <a:pt x="3734" y="8968"/>
                  </a:lnTo>
                  <a:lnTo>
                    <a:pt x="5036" y="9468"/>
                  </a:lnTo>
                  <a:lnTo>
                    <a:pt x="6013" y="9829"/>
                  </a:lnTo>
                  <a:lnTo>
                    <a:pt x="6525" y="10003"/>
                  </a:lnTo>
                  <a:lnTo>
                    <a:pt x="7386" y="10364"/>
                  </a:lnTo>
                  <a:lnTo>
                    <a:pt x="8095" y="10725"/>
                  </a:lnTo>
                  <a:lnTo>
                    <a:pt x="8630" y="11097"/>
                  </a:lnTo>
                  <a:lnTo>
                    <a:pt x="8840" y="11283"/>
                  </a:lnTo>
                  <a:lnTo>
                    <a:pt x="9026" y="11481"/>
                  </a:lnTo>
                  <a:lnTo>
                    <a:pt x="9328" y="11911"/>
                  </a:lnTo>
                  <a:lnTo>
                    <a:pt x="9526" y="12388"/>
                  </a:lnTo>
                  <a:lnTo>
                    <a:pt x="9631" y="12888"/>
                  </a:lnTo>
                  <a:lnTo>
                    <a:pt x="9642" y="13167"/>
                  </a:lnTo>
                  <a:lnTo>
                    <a:pt x="9631" y="13481"/>
                  </a:lnTo>
                  <a:lnTo>
                    <a:pt x="9503" y="14074"/>
                  </a:lnTo>
                  <a:lnTo>
                    <a:pt x="9259" y="14609"/>
                  </a:lnTo>
                  <a:lnTo>
                    <a:pt x="8898" y="15063"/>
                  </a:lnTo>
                  <a:lnTo>
                    <a:pt x="8665" y="15272"/>
                  </a:lnTo>
                  <a:lnTo>
                    <a:pt x="8421" y="15458"/>
                  </a:lnTo>
                  <a:lnTo>
                    <a:pt x="7863" y="15749"/>
                  </a:lnTo>
                  <a:lnTo>
                    <a:pt x="7235" y="15947"/>
                  </a:lnTo>
                  <a:lnTo>
                    <a:pt x="6537" y="16051"/>
                  </a:lnTo>
                  <a:lnTo>
                    <a:pt x="6165" y="16051"/>
                  </a:lnTo>
                  <a:lnTo>
                    <a:pt x="5816" y="16040"/>
                  </a:lnTo>
                  <a:lnTo>
                    <a:pt x="5141" y="15912"/>
                  </a:lnTo>
                  <a:lnTo>
                    <a:pt x="4827" y="15796"/>
                  </a:lnTo>
                  <a:lnTo>
                    <a:pt x="4501" y="15656"/>
                  </a:lnTo>
                  <a:lnTo>
                    <a:pt x="3932" y="15295"/>
                  </a:lnTo>
                  <a:lnTo>
                    <a:pt x="3664" y="15086"/>
                  </a:lnTo>
                  <a:lnTo>
                    <a:pt x="3408" y="14853"/>
                  </a:lnTo>
                  <a:lnTo>
                    <a:pt x="2943" y="14318"/>
                  </a:lnTo>
                  <a:lnTo>
                    <a:pt x="2745" y="14004"/>
                  </a:lnTo>
                  <a:lnTo>
                    <a:pt x="2559" y="13679"/>
                  </a:lnTo>
                  <a:lnTo>
                    <a:pt x="2257" y="12981"/>
                  </a:lnTo>
                  <a:lnTo>
                    <a:pt x="2140" y="12597"/>
                  </a:lnTo>
                  <a:lnTo>
                    <a:pt x="0" y="13469"/>
                  </a:lnTo>
                  <a:lnTo>
                    <a:pt x="163" y="14004"/>
                  </a:lnTo>
                  <a:lnTo>
                    <a:pt x="605" y="14993"/>
                  </a:lnTo>
                  <a:lnTo>
                    <a:pt x="1175" y="15854"/>
                  </a:lnTo>
                  <a:lnTo>
                    <a:pt x="1873" y="16598"/>
                  </a:lnTo>
                  <a:lnTo>
                    <a:pt x="2280" y="16924"/>
                  </a:lnTo>
                  <a:lnTo>
                    <a:pt x="2699" y="17226"/>
                  </a:lnTo>
                  <a:lnTo>
                    <a:pt x="3594" y="17703"/>
                  </a:lnTo>
                  <a:lnTo>
                    <a:pt x="4548" y="18017"/>
                  </a:lnTo>
                  <a:lnTo>
                    <a:pt x="5571" y="18180"/>
                  </a:lnTo>
                  <a:lnTo>
                    <a:pt x="6107" y="18192"/>
                  </a:lnTo>
                  <a:lnTo>
                    <a:pt x="6711" y="18180"/>
                  </a:lnTo>
                  <a:lnTo>
                    <a:pt x="7840" y="18005"/>
                  </a:lnTo>
                  <a:lnTo>
                    <a:pt x="8875" y="17668"/>
                  </a:lnTo>
                  <a:lnTo>
                    <a:pt x="9817" y="17156"/>
                  </a:lnTo>
                  <a:lnTo>
                    <a:pt x="10247" y="16831"/>
                  </a:lnTo>
                  <a:lnTo>
                    <a:pt x="10456" y="16656"/>
                  </a:lnTo>
                  <a:lnTo>
                    <a:pt x="10817" y="16272"/>
                  </a:lnTo>
                  <a:lnTo>
                    <a:pt x="11131" y="15877"/>
                  </a:lnTo>
                  <a:lnTo>
                    <a:pt x="11399" y="15447"/>
                  </a:lnTo>
                  <a:lnTo>
                    <a:pt x="11608" y="14981"/>
                  </a:lnTo>
                  <a:lnTo>
                    <a:pt x="11759" y="14493"/>
                  </a:lnTo>
                  <a:lnTo>
                    <a:pt x="11899" y="13714"/>
                  </a:lnTo>
                  <a:lnTo>
                    <a:pt x="11922" y="13144"/>
                  </a:lnTo>
                  <a:lnTo>
                    <a:pt x="11910" y="12679"/>
                  </a:lnTo>
                  <a:lnTo>
                    <a:pt x="11771" y="11806"/>
                  </a:lnTo>
                  <a:lnTo>
                    <a:pt x="11480" y="11015"/>
                  </a:lnTo>
                  <a:lnTo>
                    <a:pt x="11061" y="10294"/>
                  </a:lnTo>
                  <a:lnTo>
                    <a:pt x="10805" y="9957"/>
                  </a:lnTo>
                  <a:lnTo>
                    <a:pt x="10503" y="9643"/>
                  </a:lnTo>
                  <a:lnTo>
                    <a:pt x="9747" y="9038"/>
                  </a:lnTo>
                  <a:lnTo>
                    <a:pt x="8805" y="8480"/>
                  </a:lnTo>
                  <a:lnTo>
                    <a:pt x="7665" y="7980"/>
                  </a:lnTo>
                  <a:lnTo>
                    <a:pt x="7025" y="7747"/>
                  </a:lnTo>
                  <a:lnTo>
                    <a:pt x="6386" y="7526"/>
                  </a:lnTo>
                  <a:lnTo>
                    <a:pt x="5304" y="7107"/>
                  </a:lnTo>
                  <a:lnTo>
                    <a:pt x="4467" y="6723"/>
                  </a:lnTo>
                  <a:lnTo>
                    <a:pt x="3850" y="6363"/>
                  </a:lnTo>
                  <a:lnTo>
                    <a:pt x="3629" y="6200"/>
                  </a:lnTo>
                  <a:lnTo>
                    <a:pt x="3455" y="6026"/>
                  </a:lnTo>
                  <a:lnTo>
                    <a:pt x="3187" y="5677"/>
                  </a:lnTo>
                  <a:lnTo>
                    <a:pt x="3013" y="5281"/>
                  </a:lnTo>
                  <a:lnTo>
                    <a:pt x="2931" y="4863"/>
                  </a:lnTo>
                  <a:lnTo>
                    <a:pt x="2920" y="4642"/>
                  </a:lnTo>
                  <a:lnTo>
                    <a:pt x="2931" y="4374"/>
                  </a:lnTo>
                  <a:lnTo>
                    <a:pt x="3048" y="3874"/>
                  </a:lnTo>
                  <a:lnTo>
                    <a:pt x="3269" y="3432"/>
                  </a:lnTo>
                  <a:lnTo>
                    <a:pt x="3606" y="3036"/>
                  </a:lnTo>
                  <a:lnTo>
                    <a:pt x="3827" y="2862"/>
                  </a:lnTo>
                  <a:lnTo>
                    <a:pt x="4048" y="2699"/>
                  </a:lnTo>
                  <a:lnTo>
                    <a:pt x="4548" y="2420"/>
                  </a:lnTo>
                  <a:lnTo>
                    <a:pt x="5106" y="2246"/>
                  </a:lnTo>
                  <a:lnTo>
                    <a:pt x="5711" y="2153"/>
                  </a:lnTo>
                  <a:lnTo>
                    <a:pt x="6037" y="2141"/>
                  </a:lnTo>
                  <a:lnTo>
                    <a:pt x="6339" y="2153"/>
                  </a:lnTo>
                  <a:lnTo>
                    <a:pt x="6909" y="2222"/>
                  </a:lnTo>
                  <a:lnTo>
                    <a:pt x="7432" y="2385"/>
                  </a:lnTo>
                  <a:lnTo>
                    <a:pt x="7921" y="2629"/>
                  </a:lnTo>
                  <a:lnTo>
                    <a:pt x="8142" y="2781"/>
                  </a:lnTo>
                  <a:lnTo>
                    <a:pt x="8351" y="2943"/>
                  </a:lnTo>
                  <a:lnTo>
                    <a:pt x="8712" y="3304"/>
                  </a:lnTo>
                  <a:lnTo>
                    <a:pt x="9003" y="3711"/>
                  </a:lnTo>
                  <a:lnTo>
                    <a:pt x="9224" y="4153"/>
                  </a:lnTo>
                  <a:lnTo>
                    <a:pt x="9305" y="4397"/>
                  </a:lnTo>
                  <a:lnTo>
                    <a:pt x="11399" y="3525"/>
                  </a:lnTo>
                  <a:lnTo>
                    <a:pt x="11271" y="3153"/>
                  </a:lnTo>
                  <a:lnTo>
                    <a:pt x="10898" y="2467"/>
                  </a:lnTo>
                  <a:lnTo>
                    <a:pt x="10410" y="1839"/>
                  </a:lnTo>
                  <a:lnTo>
                    <a:pt x="9805" y="1280"/>
                  </a:lnTo>
                  <a:lnTo>
                    <a:pt x="9445" y="1024"/>
                  </a:lnTo>
                  <a:lnTo>
                    <a:pt x="9072" y="780"/>
                  </a:lnTo>
                  <a:lnTo>
                    <a:pt x="8281" y="396"/>
                  </a:lnTo>
                  <a:lnTo>
                    <a:pt x="7409" y="140"/>
                  </a:lnTo>
                  <a:lnTo>
                    <a:pt x="6479" y="12"/>
                  </a:lnTo>
                  <a:lnTo>
                    <a:pt x="5990"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3" name="Google Shape;1163;p157"/>
            <p:cNvSpPr/>
            <p:nvPr/>
          </p:nvSpPr>
          <p:spPr>
            <a:xfrm>
              <a:off x="3537908" y="2732391"/>
              <a:ext cx="358395" cy="417573"/>
            </a:xfrm>
            <a:custGeom>
              <a:avLst/>
              <a:gdLst/>
              <a:ahLst/>
              <a:cxnLst/>
              <a:rect l="l" t="t" r="r" b="b"/>
              <a:pathLst>
                <a:path w="10562" h="12306" extrusionOk="0">
                  <a:moveTo>
                    <a:pt x="1" y="0"/>
                  </a:moveTo>
                  <a:lnTo>
                    <a:pt x="1" y="7490"/>
                  </a:lnTo>
                  <a:lnTo>
                    <a:pt x="24" y="8060"/>
                  </a:lnTo>
                  <a:lnTo>
                    <a:pt x="164" y="9084"/>
                  </a:lnTo>
                  <a:lnTo>
                    <a:pt x="466" y="9979"/>
                  </a:lnTo>
                  <a:lnTo>
                    <a:pt x="896" y="10735"/>
                  </a:lnTo>
                  <a:lnTo>
                    <a:pt x="1187" y="11061"/>
                  </a:lnTo>
                  <a:lnTo>
                    <a:pt x="1489" y="11352"/>
                  </a:lnTo>
                  <a:lnTo>
                    <a:pt x="2211" y="11817"/>
                  </a:lnTo>
                  <a:lnTo>
                    <a:pt x="3048" y="12131"/>
                  </a:lnTo>
                  <a:lnTo>
                    <a:pt x="4025" y="12294"/>
                  </a:lnTo>
                  <a:lnTo>
                    <a:pt x="4560" y="12306"/>
                  </a:lnTo>
                  <a:lnTo>
                    <a:pt x="4839" y="12294"/>
                  </a:lnTo>
                  <a:lnTo>
                    <a:pt x="5397" y="12224"/>
                  </a:lnTo>
                  <a:lnTo>
                    <a:pt x="5944" y="12085"/>
                  </a:lnTo>
                  <a:lnTo>
                    <a:pt x="6479" y="11864"/>
                  </a:lnTo>
                  <a:lnTo>
                    <a:pt x="6758" y="11724"/>
                  </a:lnTo>
                  <a:lnTo>
                    <a:pt x="7014" y="11584"/>
                  </a:lnTo>
                  <a:lnTo>
                    <a:pt x="7479" y="11247"/>
                  </a:lnTo>
                  <a:lnTo>
                    <a:pt x="7875" y="10887"/>
                  </a:lnTo>
                  <a:lnTo>
                    <a:pt x="8189" y="10491"/>
                  </a:lnTo>
                  <a:lnTo>
                    <a:pt x="8317" y="10270"/>
                  </a:lnTo>
                  <a:lnTo>
                    <a:pt x="8422" y="10270"/>
                  </a:lnTo>
                  <a:lnTo>
                    <a:pt x="8422" y="11933"/>
                  </a:lnTo>
                  <a:lnTo>
                    <a:pt x="10562" y="11933"/>
                  </a:lnTo>
                  <a:lnTo>
                    <a:pt x="10562" y="12"/>
                  </a:lnTo>
                  <a:lnTo>
                    <a:pt x="8340" y="12"/>
                  </a:lnTo>
                  <a:lnTo>
                    <a:pt x="8340" y="6606"/>
                  </a:lnTo>
                  <a:lnTo>
                    <a:pt x="8328" y="6979"/>
                  </a:lnTo>
                  <a:lnTo>
                    <a:pt x="8212" y="7676"/>
                  </a:lnTo>
                  <a:lnTo>
                    <a:pt x="7991" y="8328"/>
                  </a:lnTo>
                  <a:lnTo>
                    <a:pt x="7654" y="8921"/>
                  </a:lnTo>
                  <a:lnTo>
                    <a:pt x="7433" y="9200"/>
                  </a:lnTo>
                  <a:lnTo>
                    <a:pt x="7212" y="9456"/>
                  </a:lnTo>
                  <a:lnTo>
                    <a:pt x="6700" y="9851"/>
                  </a:lnTo>
                  <a:lnTo>
                    <a:pt x="6142" y="10119"/>
                  </a:lnTo>
                  <a:lnTo>
                    <a:pt x="5525" y="10259"/>
                  </a:lnTo>
                  <a:lnTo>
                    <a:pt x="5200" y="10270"/>
                  </a:lnTo>
                  <a:lnTo>
                    <a:pt x="4839" y="10259"/>
                  </a:lnTo>
                  <a:lnTo>
                    <a:pt x="4211" y="10165"/>
                  </a:lnTo>
                  <a:lnTo>
                    <a:pt x="3664" y="9991"/>
                  </a:lnTo>
                  <a:lnTo>
                    <a:pt x="3211" y="9712"/>
                  </a:lnTo>
                  <a:lnTo>
                    <a:pt x="2839" y="9351"/>
                  </a:lnTo>
                  <a:lnTo>
                    <a:pt x="2560" y="8898"/>
                  </a:lnTo>
                  <a:lnTo>
                    <a:pt x="2362" y="8339"/>
                  </a:lnTo>
                  <a:lnTo>
                    <a:pt x="2257" y="7711"/>
                  </a:lnTo>
                  <a:lnTo>
                    <a:pt x="2245" y="7351"/>
                  </a:lnTo>
                  <a:lnTo>
                    <a:pt x="2245"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4" name="Google Shape;1164;p157"/>
            <p:cNvSpPr/>
            <p:nvPr/>
          </p:nvSpPr>
          <p:spPr>
            <a:xfrm>
              <a:off x="3962199" y="2539384"/>
              <a:ext cx="107770" cy="597959"/>
            </a:xfrm>
            <a:custGeom>
              <a:avLst/>
              <a:gdLst/>
              <a:ahLst/>
              <a:cxnLst/>
              <a:rect l="l" t="t" r="r" b="b"/>
              <a:pathLst>
                <a:path w="3176" h="17622" extrusionOk="0">
                  <a:moveTo>
                    <a:pt x="1431" y="1"/>
                  </a:moveTo>
                  <a:lnTo>
                    <a:pt x="1128" y="59"/>
                  </a:lnTo>
                  <a:lnTo>
                    <a:pt x="849" y="175"/>
                  </a:lnTo>
                  <a:lnTo>
                    <a:pt x="593" y="349"/>
                  </a:lnTo>
                  <a:lnTo>
                    <a:pt x="465" y="466"/>
                  </a:lnTo>
                  <a:lnTo>
                    <a:pt x="361" y="582"/>
                  </a:lnTo>
                  <a:lnTo>
                    <a:pt x="186" y="838"/>
                  </a:lnTo>
                  <a:lnTo>
                    <a:pt x="70" y="1117"/>
                  </a:lnTo>
                  <a:lnTo>
                    <a:pt x="12" y="1420"/>
                  </a:lnTo>
                  <a:lnTo>
                    <a:pt x="0" y="1582"/>
                  </a:lnTo>
                  <a:lnTo>
                    <a:pt x="12" y="1745"/>
                  </a:lnTo>
                  <a:lnTo>
                    <a:pt x="70" y="2048"/>
                  </a:lnTo>
                  <a:lnTo>
                    <a:pt x="186" y="2327"/>
                  </a:lnTo>
                  <a:lnTo>
                    <a:pt x="361" y="2583"/>
                  </a:lnTo>
                  <a:lnTo>
                    <a:pt x="465" y="2699"/>
                  </a:lnTo>
                  <a:lnTo>
                    <a:pt x="593" y="2804"/>
                  </a:lnTo>
                  <a:lnTo>
                    <a:pt x="849" y="2978"/>
                  </a:lnTo>
                  <a:lnTo>
                    <a:pt x="1128" y="3094"/>
                  </a:lnTo>
                  <a:lnTo>
                    <a:pt x="1431" y="3164"/>
                  </a:lnTo>
                  <a:lnTo>
                    <a:pt x="1756" y="3164"/>
                  </a:lnTo>
                  <a:lnTo>
                    <a:pt x="2059" y="3094"/>
                  </a:lnTo>
                  <a:lnTo>
                    <a:pt x="2338" y="2978"/>
                  </a:lnTo>
                  <a:lnTo>
                    <a:pt x="2594" y="2804"/>
                  </a:lnTo>
                  <a:lnTo>
                    <a:pt x="2710" y="2699"/>
                  </a:lnTo>
                  <a:lnTo>
                    <a:pt x="2815" y="2583"/>
                  </a:lnTo>
                  <a:lnTo>
                    <a:pt x="2989" y="2327"/>
                  </a:lnTo>
                  <a:lnTo>
                    <a:pt x="3105" y="2048"/>
                  </a:lnTo>
                  <a:lnTo>
                    <a:pt x="3175" y="1745"/>
                  </a:lnTo>
                  <a:lnTo>
                    <a:pt x="3175" y="1582"/>
                  </a:lnTo>
                  <a:lnTo>
                    <a:pt x="3175" y="1420"/>
                  </a:lnTo>
                  <a:lnTo>
                    <a:pt x="3105" y="1117"/>
                  </a:lnTo>
                  <a:lnTo>
                    <a:pt x="2989" y="838"/>
                  </a:lnTo>
                  <a:lnTo>
                    <a:pt x="2815" y="582"/>
                  </a:lnTo>
                  <a:lnTo>
                    <a:pt x="2710" y="466"/>
                  </a:lnTo>
                  <a:lnTo>
                    <a:pt x="2594" y="349"/>
                  </a:lnTo>
                  <a:lnTo>
                    <a:pt x="2338" y="175"/>
                  </a:lnTo>
                  <a:lnTo>
                    <a:pt x="2059" y="59"/>
                  </a:lnTo>
                  <a:lnTo>
                    <a:pt x="1756" y="1"/>
                  </a:lnTo>
                  <a:close/>
                  <a:moveTo>
                    <a:pt x="477" y="5688"/>
                  </a:moveTo>
                  <a:lnTo>
                    <a:pt x="477" y="17621"/>
                  </a:lnTo>
                  <a:lnTo>
                    <a:pt x="2710" y="17621"/>
                  </a:lnTo>
                  <a:lnTo>
                    <a:pt x="2710" y="5688"/>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5" name="Google Shape;1165;p157"/>
            <p:cNvSpPr/>
            <p:nvPr/>
          </p:nvSpPr>
          <p:spPr>
            <a:xfrm>
              <a:off x="4099931" y="2608436"/>
              <a:ext cx="256564" cy="535217"/>
            </a:xfrm>
            <a:custGeom>
              <a:avLst/>
              <a:gdLst/>
              <a:ahLst/>
              <a:cxnLst/>
              <a:rect l="l" t="t" r="r" b="b"/>
              <a:pathLst>
                <a:path w="7561" h="15773" extrusionOk="0">
                  <a:moveTo>
                    <a:pt x="2094" y="1"/>
                  </a:moveTo>
                  <a:lnTo>
                    <a:pt x="2094" y="3641"/>
                  </a:lnTo>
                  <a:lnTo>
                    <a:pt x="0" y="3641"/>
                  </a:lnTo>
                  <a:lnTo>
                    <a:pt x="0" y="5700"/>
                  </a:lnTo>
                  <a:lnTo>
                    <a:pt x="2094" y="5700"/>
                  </a:lnTo>
                  <a:lnTo>
                    <a:pt x="2094" y="12365"/>
                  </a:lnTo>
                  <a:lnTo>
                    <a:pt x="2117" y="12760"/>
                  </a:lnTo>
                  <a:lnTo>
                    <a:pt x="2245" y="13470"/>
                  </a:lnTo>
                  <a:lnTo>
                    <a:pt x="2489" y="14098"/>
                  </a:lnTo>
                  <a:lnTo>
                    <a:pt x="2850" y="14633"/>
                  </a:lnTo>
                  <a:lnTo>
                    <a:pt x="3082" y="14865"/>
                  </a:lnTo>
                  <a:lnTo>
                    <a:pt x="3338" y="15086"/>
                  </a:lnTo>
                  <a:lnTo>
                    <a:pt x="3885" y="15424"/>
                  </a:lnTo>
                  <a:lnTo>
                    <a:pt x="4490" y="15645"/>
                  </a:lnTo>
                  <a:lnTo>
                    <a:pt x="5153" y="15761"/>
                  </a:lnTo>
                  <a:lnTo>
                    <a:pt x="5513" y="15772"/>
                  </a:lnTo>
                  <a:lnTo>
                    <a:pt x="6095" y="15761"/>
                  </a:lnTo>
                  <a:lnTo>
                    <a:pt x="6862" y="15645"/>
                  </a:lnTo>
                  <a:lnTo>
                    <a:pt x="7339" y="15517"/>
                  </a:lnTo>
                  <a:lnTo>
                    <a:pt x="7560" y="15435"/>
                  </a:lnTo>
                  <a:lnTo>
                    <a:pt x="6851" y="13446"/>
                  </a:lnTo>
                  <a:lnTo>
                    <a:pt x="6630" y="13539"/>
                  </a:lnTo>
                  <a:lnTo>
                    <a:pt x="6374" y="13609"/>
                  </a:lnTo>
                  <a:lnTo>
                    <a:pt x="6106" y="13656"/>
                  </a:lnTo>
                  <a:lnTo>
                    <a:pt x="5851" y="13667"/>
                  </a:lnTo>
                  <a:lnTo>
                    <a:pt x="5560" y="13644"/>
                  </a:lnTo>
                  <a:lnTo>
                    <a:pt x="5164" y="13504"/>
                  </a:lnTo>
                  <a:lnTo>
                    <a:pt x="4920" y="13342"/>
                  </a:lnTo>
                  <a:lnTo>
                    <a:pt x="4804" y="13237"/>
                  </a:lnTo>
                  <a:lnTo>
                    <a:pt x="4688" y="13132"/>
                  </a:lnTo>
                  <a:lnTo>
                    <a:pt x="4513" y="12818"/>
                  </a:lnTo>
                  <a:lnTo>
                    <a:pt x="4397" y="12423"/>
                  </a:lnTo>
                  <a:lnTo>
                    <a:pt x="4339" y="11923"/>
                  </a:lnTo>
                  <a:lnTo>
                    <a:pt x="4339" y="11632"/>
                  </a:lnTo>
                  <a:lnTo>
                    <a:pt x="4339" y="5700"/>
                  </a:lnTo>
                  <a:lnTo>
                    <a:pt x="7258" y="5700"/>
                  </a:lnTo>
                  <a:lnTo>
                    <a:pt x="7258" y="3641"/>
                  </a:lnTo>
                  <a:lnTo>
                    <a:pt x="4339" y="3641"/>
                  </a:lnTo>
                  <a:lnTo>
                    <a:pt x="4339" y="1"/>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6" name="Google Shape;1166;p157"/>
            <p:cNvSpPr/>
            <p:nvPr/>
          </p:nvSpPr>
          <p:spPr>
            <a:xfrm>
              <a:off x="4366335" y="2719361"/>
              <a:ext cx="396264" cy="431011"/>
            </a:xfrm>
            <a:custGeom>
              <a:avLst/>
              <a:gdLst/>
              <a:ahLst/>
              <a:cxnLst/>
              <a:rect l="l" t="t" r="r" b="b"/>
              <a:pathLst>
                <a:path w="11678" h="12702" extrusionOk="0">
                  <a:moveTo>
                    <a:pt x="5851" y="2047"/>
                  </a:moveTo>
                  <a:lnTo>
                    <a:pt x="6223" y="2059"/>
                  </a:lnTo>
                  <a:lnTo>
                    <a:pt x="6909" y="2164"/>
                  </a:lnTo>
                  <a:lnTo>
                    <a:pt x="7525" y="2361"/>
                  </a:lnTo>
                  <a:lnTo>
                    <a:pt x="8060" y="2664"/>
                  </a:lnTo>
                  <a:lnTo>
                    <a:pt x="8293" y="2861"/>
                  </a:lnTo>
                  <a:lnTo>
                    <a:pt x="8502" y="3071"/>
                  </a:lnTo>
                  <a:lnTo>
                    <a:pt x="8863" y="3524"/>
                  </a:lnTo>
                  <a:lnTo>
                    <a:pt x="9107" y="4036"/>
                  </a:lnTo>
                  <a:lnTo>
                    <a:pt x="9258" y="4606"/>
                  </a:lnTo>
                  <a:lnTo>
                    <a:pt x="9293" y="4908"/>
                  </a:lnTo>
                  <a:lnTo>
                    <a:pt x="2466" y="4908"/>
                  </a:lnTo>
                  <a:lnTo>
                    <a:pt x="2536" y="4594"/>
                  </a:lnTo>
                  <a:lnTo>
                    <a:pt x="2757" y="4001"/>
                  </a:lnTo>
                  <a:lnTo>
                    <a:pt x="3059" y="3478"/>
                  </a:lnTo>
                  <a:lnTo>
                    <a:pt x="3443" y="3024"/>
                  </a:lnTo>
                  <a:lnTo>
                    <a:pt x="3664" y="2827"/>
                  </a:lnTo>
                  <a:lnTo>
                    <a:pt x="3897" y="2640"/>
                  </a:lnTo>
                  <a:lnTo>
                    <a:pt x="4397" y="2350"/>
                  </a:lnTo>
                  <a:lnTo>
                    <a:pt x="4943" y="2152"/>
                  </a:lnTo>
                  <a:lnTo>
                    <a:pt x="5536" y="2059"/>
                  </a:lnTo>
                  <a:lnTo>
                    <a:pt x="5851" y="2047"/>
                  </a:lnTo>
                  <a:close/>
                  <a:moveTo>
                    <a:pt x="5571" y="0"/>
                  </a:moveTo>
                  <a:lnTo>
                    <a:pt x="4955" y="58"/>
                  </a:lnTo>
                  <a:lnTo>
                    <a:pt x="4373" y="175"/>
                  </a:lnTo>
                  <a:lnTo>
                    <a:pt x="3815" y="349"/>
                  </a:lnTo>
                  <a:lnTo>
                    <a:pt x="3280" y="570"/>
                  </a:lnTo>
                  <a:lnTo>
                    <a:pt x="2780" y="861"/>
                  </a:lnTo>
                  <a:lnTo>
                    <a:pt x="2315" y="1198"/>
                  </a:lnTo>
                  <a:lnTo>
                    <a:pt x="1873" y="1594"/>
                  </a:lnTo>
                  <a:lnTo>
                    <a:pt x="1663" y="1815"/>
                  </a:lnTo>
                  <a:lnTo>
                    <a:pt x="1454" y="2047"/>
                  </a:lnTo>
                  <a:lnTo>
                    <a:pt x="1093" y="2524"/>
                  </a:lnTo>
                  <a:lnTo>
                    <a:pt x="779" y="3036"/>
                  </a:lnTo>
                  <a:lnTo>
                    <a:pt x="524" y="3571"/>
                  </a:lnTo>
                  <a:lnTo>
                    <a:pt x="314" y="4141"/>
                  </a:lnTo>
                  <a:lnTo>
                    <a:pt x="163" y="4734"/>
                  </a:lnTo>
                  <a:lnTo>
                    <a:pt x="23" y="5676"/>
                  </a:lnTo>
                  <a:lnTo>
                    <a:pt x="0" y="6351"/>
                  </a:lnTo>
                  <a:lnTo>
                    <a:pt x="12" y="6688"/>
                  </a:lnTo>
                  <a:lnTo>
                    <a:pt x="58" y="7351"/>
                  </a:lnTo>
                  <a:lnTo>
                    <a:pt x="163" y="7979"/>
                  </a:lnTo>
                  <a:lnTo>
                    <a:pt x="326" y="8572"/>
                  </a:lnTo>
                  <a:lnTo>
                    <a:pt x="535" y="9142"/>
                  </a:lnTo>
                  <a:lnTo>
                    <a:pt x="803" y="9677"/>
                  </a:lnTo>
                  <a:lnTo>
                    <a:pt x="1128" y="10189"/>
                  </a:lnTo>
                  <a:lnTo>
                    <a:pt x="1501" y="10677"/>
                  </a:lnTo>
                  <a:lnTo>
                    <a:pt x="1710" y="10898"/>
                  </a:lnTo>
                  <a:lnTo>
                    <a:pt x="1919" y="11119"/>
                  </a:lnTo>
                  <a:lnTo>
                    <a:pt x="2373" y="11515"/>
                  </a:lnTo>
                  <a:lnTo>
                    <a:pt x="2861" y="11852"/>
                  </a:lnTo>
                  <a:lnTo>
                    <a:pt x="3373" y="12143"/>
                  </a:lnTo>
                  <a:lnTo>
                    <a:pt x="3908" y="12364"/>
                  </a:lnTo>
                  <a:lnTo>
                    <a:pt x="4478" y="12527"/>
                  </a:lnTo>
                  <a:lnTo>
                    <a:pt x="5083" y="12643"/>
                  </a:lnTo>
                  <a:lnTo>
                    <a:pt x="5711" y="12701"/>
                  </a:lnTo>
                  <a:lnTo>
                    <a:pt x="6037" y="12701"/>
                  </a:lnTo>
                  <a:lnTo>
                    <a:pt x="6479" y="12690"/>
                  </a:lnTo>
                  <a:lnTo>
                    <a:pt x="7328" y="12585"/>
                  </a:lnTo>
                  <a:lnTo>
                    <a:pt x="8130" y="12376"/>
                  </a:lnTo>
                  <a:lnTo>
                    <a:pt x="8886" y="12061"/>
                  </a:lnTo>
                  <a:lnTo>
                    <a:pt x="9247" y="11864"/>
                  </a:lnTo>
                  <a:lnTo>
                    <a:pt x="9596" y="11643"/>
                  </a:lnTo>
                  <a:lnTo>
                    <a:pt x="10235" y="11131"/>
                  </a:lnTo>
                  <a:lnTo>
                    <a:pt x="10782" y="10549"/>
                  </a:lnTo>
                  <a:lnTo>
                    <a:pt x="11271" y="9875"/>
                  </a:lnTo>
                  <a:lnTo>
                    <a:pt x="11480" y="9503"/>
                  </a:lnTo>
                  <a:lnTo>
                    <a:pt x="9479" y="8537"/>
                  </a:lnTo>
                  <a:lnTo>
                    <a:pt x="9328" y="8793"/>
                  </a:lnTo>
                  <a:lnTo>
                    <a:pt x="8991" y="9258"/>
                  </a:lnTo>
                  <a:lnTo>
                    <a:pt x="8630" y="9666"/>
                  </a:lnTo>
                  <a:lnTo>
                    <a:pt x="8235" y="9991"/>
                  </a:lnTo>
                  <a:lnTo>
                    <a:pt x="7816" y="10259"/>
                  </a:lnTo>
                  <a:lnTo>
                    <a:pt x="7374" y="10468"/>
                  </a:lnTo>
                  <a:lnTo>
                    <a:pt x="6897" y="10596"/>
                  </a:lnTo>
                  <a:lnTo>
                    <a:pt x="6386" y="10666"/>
                  </a:lnTo>
                  <a:lnTo>
                    <a:pt x="6130" y="10666"/>
                  </a:lnTo>
                  <a:lnTo>
                    <a:pt x="5746" y="10654"/>
                  </a:lnTo>
                  <a:lnTo>
                    <a:pt x="5013" y="10526"/>
                  </a:lnTo>
                  <a:lnTo>
                    <a:pt x="4350" y="10247"/>
                  </a:lnTo>
                  <a:lnTo>
                    <a:pt x="3734" y="9852"/>
                  </a:lnTo>
                  <a:lnTo>
                    <a:pt x="3455" y="9596"/>
                  </a:lnTo>
                  <a:lnTo>
                    <a:pt x="3187" y="9317"/>
                  </a:lnTo>
                  <a:lnTo>
                    <a:pt x="2757" y="8700"/>
                  </a:lnTo>
                  <a:lnTo>
                    <a:pt x="2466" y="7991"/>
                  </a:lnTo>
                  <a:lnTo>
                    <a:pt x="2303" y="7200"/>
                  </a:lnTo>
                  <a:lnTo>
                    <a:pt x="2291" y="6769"/>
                  </a:lnTo>
                  <a:lnTo>
                    <a:pt x="11643" y="6769"/>
                  </a:lnTo>
                  <a:lnTo>
                    <a:pt x="11678" y="6525"/>
                  </a:lnTo>
                  <a:lnTo>
                    <a:pt x="11666" y="5769"/>
                  </a:lnTo>
                  <a:lnTo>
                    <a:pt x="11526" y="4722"/>
                  </a:lnTo>
                  <a:lnTo>
                    <a:pt x="11375" y="4083"/>
                  </a:lnTo>
                  <a:lnTo>
                    <a:pt x="11178" y="3478"/>
                  </a:lnTo>
                  <a:lnTo>
                    <a:pt x="10933" y="2920"/>
                  </a:lnTo>
                  <a:lnTo>
                    <a:pt x="10642" y="2408"/>
                  </a:lnTo>
                  <a:lnTo>
                    <a:pt x="10305" y="1931"/>
                  </a:lnTo>
                  <a:lnTo>
                    <a:pt x="10107" y="1710"/>
                  </a:lnTo>
                  <a:lnTo>
                    <a:pt x="9910" y="1501"/>
                  </a:lnTo>
                  <a:lnTo>
                    <a:pt x="9479" y="1128"/>
                  </a:lnTo>
                  <a:lnTo>
                    <a:pt x="9026" y="803"/>
                  </a:lnTo>
                  <a:lnTo>
                    <a:pt x="8537" y="535"/>
                  </a:lnTo>
                  <a:lnTo>
                    <a:pt x="8002" y="326"/>
                  </a:lnTo>
                  <a:lnTo>
                    <a:pt x="7444" y="163"/>
                  </a:lnTo>
                  <a:lnTo>
                    <a:pt x="6851" y="58"/>
                  </a:lnTo>
                  <a:lnTo>
                    <a:pt x="6223" y="0"/>
                  </a:lnTo>
                  <a:close/>
                </a:path>
              </a:pathLst>
            </a:cu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67" name="Google Shape;1167;p1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24_Blank">
  <p:cSld name="CUSTOM_4">
    <p:spTree>
      <p:nvGrpSpPr>
        <p:cNvPr id="1" name="Shape 1168"/>
        <p:cNvGrpSpPr/>
        <p:nvPr/>
      </p:nvGrpSpPr>
      <p:grpSpPr>
        <a:xfrm>
          <a:off x="0" y="0"/>
          <a:ext cx="0" cy="0"/>
          <a:chOff x="0" y="0"/>
          <a:chExt cx="0" cy="0"/>
        </a:xfrm>
      </p:grpSpPr>
      <p:sp>
        <p:nvSpPr>
          <p:cNvPr id="1169" name="Google Shape;1169;p1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1_Title">
  <p:cSld name="Title">
    <p:spTree>
      <p:nvGrpSpPr>
        <p:cNvPr id="1" name="Shape 1170"/>
        <p:cNvGrpSpPr/>
        <p:nvPr/>
      </p:nvGrpSpPr>
      <p:grpSpPr>
        <a:xfrm>
          <a:off x="0" y="0"/>
          <a:ext cx="0" cy="0"/>
          <a:chOff x="0" y="0"/>
          <a:chExt cx="0" cy="0"/>
        </a:xfrm>
      </p:grpSpPr>
      <p:pic>
        <p:nvPicPr>
          <p:cNvPr id="1171" name="Google Shape;1171;p159"/>
          <p:cNvPicPr preferRelativeResize="0"/>
          <p:nvPr/>
        </p:nvPicPr>
        <p:blipFill rotWithShape="1">
          <a:blip r:embed="rId2">
            <a:alphaModFix/>
          </a:blip>
          <a:srcRect t="9339" b="8159"/>
          <a:stretch/>
        </p:blipFill>
        <p:spPr>
          <a:xfrm>
            <a:off x="0" y="0"/>
            <a:ext cx="9143998" cy="5143500"/>
          </a:xfrm>
          <a:prstGeom prst="rect">
            <a:avLst/>
          </a:prstGeom>
          <a:noFill/>
          <a:ln>
            <a:noFill/>
          </a:ln>
        </p:spPr>
      </p:pic>
      <p:sp>
        <p:nvSpPr>
          <p:cNvPr id="1172" name="Google Shape;1172;p159"/>
          <p:cNvSpPr txBox="1">
            <a:spLocks noGrp="1"/>
          </p:cNvSpPr>
          <p:nvPr>
            <p:ph type="title"/>
          </p:nvPr>
        </p:nvSpPr>
        <p:spPr>
          <a:xfrm>
            <a:off x="457200" y="320040"/>
            <a:ext cx="4142100" cy="1673400"/>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rgbClr val="FFFFFF"/>
              </a:buClr>
              <a:buSzPts val="3600"/>
              <a:buFont typeface="Google Sans"/>
              <a:buNone/>
              <a:defRPr sz="3600" b="0" i="0" u="none" strike="noStrike" cap="none">
                <a:solidFill>
                  <a:srgbClr val="FFFFFF"/>
                </a:solidFill>
              </a:defRPr>
            </a:lvl1pPr>
            <a:lvl2pPr lvl="1" indent="0" rtl="0">
              <a:spcBef>
                <a:spcPts val="0"/>
              </a:spcBef>
              <a:spcAft>
                <a:spcPts val="0"/>
              </a:spcAft>
              <a:buClr>
                <a:srgbClr val="FFFFFF"/>
              </a:buClr>
              <a:buSzPts val="3600"/>
              <a:buFont typeface="Google Sans"/>
              <a:buNone/>
              <a:defRPr sz="3600" b="0">
                <a:solidFill>
                  <a:srgbClr val="FFFFFF"/>
                </a:solidFill>
              </a:defRPr>
            </a:lvl2pPr>
            <a:lvl3pPr lvl="2" indent="0" rtl="0">
              <a:spcBef>
                <a:spcPts val="0"/>
              </a:spcBef>
              <a:spcAft>
                <a:spcPts val="0"/>
              </a:spcAft>
              <a:buClr>
                <a:srgbClr val="FFFFFF"/>
              </a:buClr>
              <a:buSzPts val="3600"/>
              <a:buFont typeface="Google Sans"/>
              <a:buNone/>
              <a:defRPr sz="3600" b="0">
                <a:solidFill>
                  <a:srgbClr val="FFFFFF"/>
                </a:solidFill>
              </a:defRPr>
            </a:lvl3pPr>
            <a:lvl4pPr lvl="3" indent="0" rtl="0">
              <a:spcBef>
                <a:spcPts val="0"/>
              </a:spcBef>
              <a:spcAft>
                <a:spcPts val="0"/>
              </a:spcAft>
              <a:buClr>
                <a:srgbClr val="FFFFFF"/>
              </a:buClr>
              <a:buSzPts val="3600"/>
              <a:buFont typeface="Google Sans"/>
              <a:buNone/>
              <a:defRPr sz="3600" b="0">
                <a:solidFill>
                  <a:srgbClr val="FFFFFF"/>
                </a:solidFill>
              </a:defRPr>
            </a:lvl4pPr>
            <a:lvl5pPr lvl="4" indent="0" rtl="0">
              <a:spcBef>
                <a:spcPts val="0"/>
              </a:spcBef>
              <a:spcAft>
                <a:spcPts val="0"/>
              </a:spcAft>
              <a:buClr>
                <a:srgbClr val="FFFFFF"/>
              </a:buClr>
              <a:buSzPts val="3600"/>
              <a:buFont typeface="Google Sans"/>
              <a:buNone/>
              <a:defRPr sz="3600" b="0">
                <a:solidFill>
                  <a:srgbClr val="FFFFFF"/>
                </a:solidFill>
              </a:defRPr>
            </a:lvl5pPr>
            <a:lvl6pPr lvl="5" indent="0" rtl="0">
              <a:spcBef>
                <a:spcPts val="0"/>
              </a:spcBef>
              <a:spcAft>
                <a:spcPts val="0"/>
              </a:spcAft>
              <a:buClr>
                <a:srgbClr val="FFFFFF"/>
              </a:buClr>
              <a:buSzPts val="3600"/>
              <a:buFont typeface="Google Sans"/>
              <a:buNone/>
              <a:defRPr sz="3600" b="0">
                <a:solidFill>
                  <a:srgbClr val="FFFFFF"/>
                </a:solidFill>
              </a:defRPr>
            </a:lvl6pPr>
            <a:lvl7pPr lvl="6" indent="0" rtl="0">
              <a:spcBef>
                <a:spcPts val="0"/>
              </a:spcBef>
              <a:spcAft>
                <a:spcPts val="0"/>
              </a:spcAft>
              <a:buClr>
                <a:srgbClr val="FFFFFF"/>
              </a:buClr>
              <a:buSzPts val="3600"/>
              <a:buFont typeface="Google Sans"/>
              <a:buNone/>
              <a:defRPr sz="3600" b="0">
                <a:solidFill>
                  <a:srgbClr val="FFFFFF"/>
                </a:solidFill>
              </a:defRPr>
            </a:lvl7pPr>
            <a:lvl8pPr lvl="7" indent="0" rtl="0">
              <a:spcBef>
                <a:spcPts val="0"/>
              </a:spcBef>
              <a:spcAft>
                <a:spcPts val="0"/>
              </a:spcAft>
              <a:buClr>
                <a:srgbClr val="FFFFFF"/>
              </a:buClr>
              <a:buSzPts val="3600"/>
              <a:buFont typeface="Google Sans"/>
              <a:buNone/>
              <a:defRPr sz="3600" b="0">
                <a:solidFill>
                  <a:srgbClr val="FFFFFF"/>
                </a:solidFill>
              </a:defRPr>
            </a:lvl8pPr>
            <a:lvl9pPr lvl="8" indent="0" rtl="0">
              <a:spcBef>
                <a:spcPts val="0"/>
              </a:spcBef>
              <a:spcAft>
                <a:spcPts val="0"/>
              </a:spcAft>
              <a:buClr>
                <a:srgbClr val="FFFFFF"/>
              </a:buClr>
              <a:buSzPts val="3600"/>
              <a:buFont typeface="Google Sans"/>
              <a:buNone/>
              <a:defRPr sz="3600" b="0">
                <a:solidFill>
                  <a:srgbClr val="FFFFFF"/>
                </a:solidFill>
              </a:defRPr>
            </a:lvl9pPr>
          </a:lstStyle>
          <a:p>
            <a:endParaRPr/>
          </a:p>
        </p:txBody>
      </p:sp>
      <p:pic>
        <p:nvPicPr>
          <p:cNvPr id="1173" name="Google Shape;1173;p159"/>
          <p:cNvPicPr preferRelativeResize="0"/>
          <p:nvPr/>
        </p:nvPicPr>
        <p:blipFill>
          <a:blip r:embed="rId3">
            <a:alphaModFix/>
          </a:blip>
          <a:stretch>
            <a:fillRect/>
          </a:stretch>
        </p:blipFill>
        <p:spPr>
          <a:xfrm>
            <a:off x="5826532" y="2645100"/>
            <a:ext cx="2860268" cy="2117401"/>
          </a:xfrm>
          <a:prstGeom prst="rect">
            <a:avLst/>
          </a:prstGeom>
          <a:noFill/>
          <a:ln>
            <a:noFill/>
          </a:ln>
        </p:spPr>
      </p:pic>
      <p:sp>
        <p:nvSpPr>
          <p:cNvPr id="1174" name="Google Shape;1174;p159"/>
          <p:cNvSpPr txBox="1">
            <a:spLocks noGrp="1"/>
          </p:cNvSpPr>
          <p:nvPr>
            <p:ph type="body" idx="1"/>
          </p:nvPr>
        </p:nvSpPr>
        <p:spPr>
          <a:xfrm>
            <a:off x="3054100" y="4149901"/>
            <a:ext cx="1545300" cy="612600"/>
          </a:xfrm>
          <a:prstGeom prst="rect">
            <a:avLst/>
          </a:prstGeom>
          <a:noFill/>
          <a:ln>
            <a:noFill/>
          </a:ln>
        </p:spPr>
        <p:txBody>
          <a:bodyPr spcFirstLastPara="1" wrap="square" lIns="0" tIns="0" rIns="228600" bIns="0" anchor="t" anchorCtr="0"/>
          <a:lstStyle>
            <a:lvl1pPr marL="457200" marR="0" lvl="0" indent="-228600" algn="r" rtl="0">
              <a:lnSpc>
                <a:spcPct val="100000"/>
              </a:lnSpc>
              <a:spcBef>
                <a:spcPts val="0"/>
              </a:spcBef>
              <a:spcAft>
                <a:spcPts val="0"/>
              </a:spcAft>
              <a:buClr>
                <a:schemeClr val="lt1"/>
              </a:buClr>
              <a:buSzPts val="1000"/>
              <a:buNone/>
              <a:defRPr sz="1000" i="0" u="none" strike="noStrike" cap="none">
                <a:solidFill>
                  <a:schemeClr val="lt1"/>
                </a:solidFill>
              </a:defRPr>
            </a:lvl1pPr>
            <a:lvl2pPr marL="914400" marR="0" lvl="1" indent="-228600" algn="l" rtl="0">
              <a:lnSpc>
                <a:spcPct val="114000"/>
              </a:lnSpc>
              <a:spcBef>
                <a:spcPts val="1000"/>
              </a:spcBef>
              <a:spcAft>
                <a:spcPts val="0"/>
              </a:spcAft>
              <a:buClr>
                <a:schemeClr val="dk2"/>
              </a:buClr>
              <a:buSzPts val="1800"/>
              <a:buNone/>
              <a:defRPr sz="1800" i="0" u="none" strike="noStrike" cap="none">
                <a:solidFill>
                  <a:schemeClr val="dk2"/>
                </a:solidFill>
              </a:defRPr>
            </a:lvl2pPr>
            <a:lvl3pPr marL="1371600" marR="0" lvl="2" indent="-228600" algn="l" rtl="0">
              <a:lnSpc>
                <a:spcPct val="114000"/>
              </a:lnSpc>
              <a:spcBef>
                <a:spcPts val="1000"/>
              </a:spcBef>
              <a:spcAft>
                <a:spcPts val="0"/>
              </a:spcAft>
              <a:buClr>
                <a:schemeClr val="accent1"/>
              </a:buClr>
              <a:buSzPts val="1400"/>
              <a:buNone/>
              <a:defRPr sz="1400" i="0" u="none" strike="noStrike" cap="none">
                <a:solidFill>
                  <a:schemeClr val="accent1"/>
                </a:solidFill>
              </a:defRPr>
            </a:lvl3pPr>
            <a:lvl4pPr marL="1828800" marR="0" lvl="3" indent="-228600" algn="l" rtl="0">
              <a:lnSpc>
                <a:spcPct val="114000"/>
              </a:lnSpc>
              <a:spcBef>
                <a:spcPts val="1000"/>
              </a:spcBef>
              <a:spcAft>
                <a:spcPts val="0"/>
              </a:spcAft>
              <a:buClr>
                <a:schemeClr val="dk2"/>
              </a:buClr>
              <a:buSzPts val="1400"/>
              <a:buNone/>
              <a:defRPr sz="1400" i="0" u="none" strike="noStrike" cap="none">
                <a:solidFill>
                  <a:schemeClr val="dk2"/>
                </a:solidFill>
              </a:defRPr>
            </a:lvl4pPr>
            <a:lvl5pPr marL="2286000" marR="0" lvl="4" indent="-228600" algn="l" rtl="0">
              <a:lnSpc>
                <a:spcPct val="114000"/>
              </a:lnSpc>
              <a:spcBef>
                <a:spcPts val="1000"/>
              </a:spcBef>
              <a:spcAft>
                <a:spcPts val="0"/>
              </a:spcAft>
              <a:buClr>
                <a:schemeClr val="dk2"/>
              </a:buClr>
              <a:buSzPts val="1400"/>
              <a:buNone/>
              <a:defRPr sz="1400" i="0" u="none" strike="noStrike" cap="none">
                <a:solidFill>
                  <a:schemeClr val="dk2"/>
                </a:solidFill>
              </a:defRPr>
            </a:lvl5pPr>
            <a:lvl6pPr marL="2743200" marR="0" lvl="5" indent="-342900" algn="l" rtl="0">
              <a:lnSpc>
                <a:spcPct val="90000"/>
              </a:lnSpc>
              <a:spcBef>
                <a:spcPts val="1000"/>
              </a:spcBef>
              <a:spcAft>
                <a:spcPts val="0"/>
              </a:spcAft>
              <a:buClr>
                <a:schemeClr val="dk1"/>
              </a:buClr>
              <a:buSzPts val="1800"/>
              <a:buChar char="•"/>
              <a:defRPr sz="1800" i="0" u="none" strike="noStrike" cap="none">
                <a:solidFill>
                  <a:schemeClr val="dk1"/>
                </a:solidFill>
              </a:defRPr>
            </a:lvl6pPr>
            <a:lvl7pPr marL="3200400" marR="0" lvl="6" indent="-342900" algn="l" rtl="0">
              <a:lnSpc>
                <a:spcPct val="90000"/>
              </a:lnSpc>
              <a:spcBef>
                <a:spcPts val="500"/>
              </a:spcBef>
              <a:spcAft>
                <a:spcPts val="0"/>
              </a:spcAft>
              <a:buClr>
                <a:schemeClr val="dk1"/>
              </a:buClr>
              <a:buSzPts val="1800"/>
              <a:buChar char="•"/>
              <a:defRPr sz="1800" i="0" u="none" strike="noStrike" cap="none">
                <a:solidFill>
                  <a:schemeClr val="dk1"/>
                </a:solidFill>
              </a:defRPr>
            </a:lvl7pPr>
            <a:lvl8pPr marL="3657600" marR="0" lvl="7" indent="-342900" algn="l" rtl="0">
              <a:lnSpc>
                <a:spcPct val="90000"/>
              </a:lnSpc>
              <a:spcBef>
                <a:spcPts val="500"/>
              </a:spcBef>
              <a:spcAft>
                <a:spcPts val="0"/>
              </a:spcAft>
              <a:buClr>
                <a:schemeClr val="dk1"/>
              </a:buClr>
              <a:buSzPts val="1800"/>
              <a:buChar char="•"/>
              <a:defRPr sz="1800" i="0" u="none" strike="noStrike" cap="none">
                <a:solidFill>
                  <a:schemeClr val="dk1"/>
                </a:solidFill>
              </a:defRPr>
            </a:lvl8pPr>
            <a:lvl9pPr marL="4114800" marR="0" lvl="8" indent="-342900" algn="l" rtl="0">
              <a:lnSpc>
                <a:spcPct val="90000"/>
              </a:lnSpc>
              <a:spcBef>
                <a:spcPts val="500"/>
              </a:spcBef>
              <a:spcAft>
                <a:spcPts val="0"/>
              </a:spcAft>
              <a:buClr>
                <a:schemeClr val="dk1"/>
              </a:buClr>
              <a:buSzPts val="1800"/>
              <a:buChar char="•"/>
              <a:defRPr sz="1800" i="0" u="none" strike="noStrike" cap="none">
                <a:solidFill>
                  <a:schemeClr val="dk1"/>
                </a:solidFill>
              </a:defRPr>
            </a:lvl9pPr>
          </a:lstStyle>
          <a:p>
            <a:endParaRPr/>
          </a:p>
        </p:txBody>
      </p:sp>
      <p:pic>
        <p:nvPicPr>
          <p:cNvPr id="1175" name="Google Shape;1175;p159"/>
          <p:cNvPicPr preferRelativeResize="0"/>
          <p:nvPr/>
        </p:nvPicPr>
        <p:blipFill>
          <a:blip r:embed="rId4">
            <a:alphaModFix/>
          </a:blip>
          <a:stretch>
            <a:fillRect/>
          </a:stretch>
        </p:blipFill>
        <p:spPr>
          <a:xfrm>
            <a:off x="457200" y="4535950"/>
            <a:ext cx="1248500" cy="226550"/>
          </a:xfrm>
          <a:prstGeom prst="rect">
            <a:avLst/>
          </a:prstGeom>
          <a:noFill/>
          <a:ln>
            <a:noFill/>
          </a:ln>
        </p:spPr>
      </p:pic>
      <p:sp>
        <p:nvSpPr>
          <p:cNvPr id="1176" name="Google Shape;1176;p159"/>
          <p:cNvSpPr txBox="1"/>
          <p:nvPr/>
        </p:nvSpPr>
        <p:spPr>
          <a:xfrm>
            <a:off x="6179150" y="4669513"/>
            <a:ext cx="2202900" cy="3597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800">
                <a:solidFill>
                  <a:srgbClr val="FFFFFF"/>
                </a:solidFill>
                <a:latin typeface="Google Sans"/>
                <a:ea typeface="Google Sans"/>
                <a:cs typeface="Google Sans"/>
                <a:sym typeface="Google Sans"/>
              </a:rPr>
              <a:t>Confidential</a:t>
            </a:r>
            <a:endParaRPr sz="800">
              <a:solidFill>
                <a:srgbClr val="FFFFFF"/>
              </a:solidFill>
              <a:latin typeface="Google Sans"/>
              <a:ea typeface="Google Sans"/>
              <a:cs typeface="Google Sans"/>
              <a:sym typeface="Google Sans"/>
            </a:endParaRPr>
          </a:p>
        </p:txBody>
      </p:sp>
      <p:sp>
        <p:nvSpPr>
          <p:cNvPr id="1177" name="Google Shape;1177;p159"/>
          <p:cNvSpPr txBox="1">
            <a:spLocks noGrp="1"/>
          </p:cNvSpPr>
          <p:nvPr>
            <p:ph type="sldNum" idx="12"/>
          </p:nvPr>
        </p:nvSpPr>
        <p:spPr>
          <a:xfrm>
            <a:off x="8382050" y="4686175"/>
            <a:ext cx="548700" cy="343200"/>
          </a:xfrm>
          <a:prstGeom prst="rect">
            <a:avLst/>
          </a:prstGeom>
        </p:spPr>
        <p:txBody>
          <a:bodyPr spcFirstLastPara="1" wrap="square" lIns="91425" tIns="91425" rIns="91425" bIns="91425" anchor="ctr" anchorCtr="0">
            <a:noAutofit/>
          </a:bodyPr>
          <a:lstStyle>
            <a:lvl1pPr lvl="0" rtl="0">
              <a:buNone/>
              <a:defRPr sz="800">
                <a:solidFill>
                  <a:srgbClr val="FFFFFF"/>
                </a:solidFill>
                <a:latin typeface="Google Sans"/>
                <a:ea typeface="Google Sans"/>
                <a:cs typeface="Google Sans"/>
                <a:sym typeface="Google Sans"/>
              </a:defRPr>
            </a:lvl1pPr>
            <a:lvl2pPr lvl="1" rtl="0">
              <a:buNone/>
              <a:defRPr sz="800">
                <a:solidFill>
                  <a:srgbClr val="FFFFFF"/>
                </a:solidFill>
                <a:latin typeface="Google Sans"/>
                <a:ea typeface="Google Sans"/>
                <a:cs typeface="Google Sans"/>
                <a:sym typeface="Google Sans"/>
              </a:defRPr>
            </a:lvl2pPr>
            <a:lvl3pPr lvl="2" rtl="0">
              <a:buNone/>
              <a:defRPr sz="800">
                <a:solidFill>
                  <a:srgbClr val="FFFFFF"/>
                </a:solidFill>
                <a:latin typeface="Google Sans"/>
                <a:ea typeface="Google Sans"/>
                <a:cs typeface="Google Sans"/>
                <a:sym typeface="Google Sans"/>
              </a:defRPr>
            </a:lvl3pPr>
            <a:lvl4pPr lvl="3" rtl="0">
              <a:buNone/>
              <a:defRPr sz="800">
                <a:solidFill>
                  <a:srgbClr val="FFFFFF"/>
                </a:solidFill>
                <a:latin typeface="Google Sans"/>
                <a:ea typeface="Google Sans"/>
                <a:cs typeface="Google Sans"/>
                <a:sym typeface="Google Sans"/>
              </a:defRPr>
            </a:lvl4pPr>
            <a:lvl5pPr lvl="4" rtl="0">
              <a:buNone/>
              <a:defRPr sz="800">
                <a:solidFill>
                  <a:srgbClr val="FFFFFF"/>
                </a:solidFill>
                <a:latin typeface="Google Sans"/>
                <a:ea typeface="Google Sans"/>
                <a:cs typeface="Google Sans"/>
                <a:sym typeface="Google Sans"/>
              </a:defRPr>
            </a:lvl5pPr>
            <a:lvl6pPr lvl="5" rtl="0">
              <a:buNone/>
              <a:defRPr sz="800">
                <a:solidFill>
                  <a:srgbClr val="FFFFFF"/>
                </a:solidFill>
                <a:latin typeface="Google Sans"/>
                <a:ea typeface="Google Sans"/>
                <a:cs typeface="Google Sans"/>
                <a:sym typeface="Google Sans"/>
              </a:defRPr>
            </a:lvl6pPr>
            <a:lvl7pPr lvl="6" rtl="0">
              <a:buNone/>
              <a:defRPr sz="800">
                <a:solidFill>
                  <a:srgbClr val="FFFFFF"/>
                </a:solidFill>
                <a:latin typeface="Google Sans"/>
                <a:ea typeface="Google Sans"/>
                <a:cs typeface="Google Sans"/>
                <a:sym typeface="Google Sans"/>
              </a:defRPr>
            </a:lvl7pPr>
            <a:lvl8pPr lvl="7" rtl="0">
              <a:buNone/>
              <a:defRPr sz="800">
                <a:solidFill>
                  <a:srgbClr val="FFFFFF"/>
                </a:solidFill>
                <a:latin typeface="Google Sans"/>
                <a:ea typeface="Google Sans"/>
                <a:cs typeface="Google Sans"/>
                <a:sym typeface="Google Sans"/>
              </a:defRPr>
            </a:lvl8pPr>
            <a:lvl9pPr lvl="8" rtl="0">
              <a:buNone/>
              <a:defRPr sz="800">
                <a:solidFill>
                  <a:srgbClr val="FFFFFF"/>
                </a:solidFill>
                <a:latin typeface="Google Sans"/>
                <a:ea typeface="Google Sans"/>
                <a:cs typeface="Google Sans"/>
                <a:sym typeface="Google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8_Header only">
  <p:cSld name="Body Text_1">
    <p:spTree>
      <p:nvGrpSpPr>
        <p:cNvPr id="1" name="Shape 1178"/>
        <p:cNvGrpSpPr/>
        <p:nvPr/>
      </p:nvGrpSpPr>
      <p:grpSpPr>
        <a:xfrm>
          <a:off x="0" y="0"/>
          <a:ext cx="0" cy="0"/>
          <a:chOff x="0" y="0"/>
          <a:chExt cx="0" cy="0"/>
        </a:xfrm>
      </p:grpSpPr>
      <p:pic>
        <p:nvPicPr>
          <p:cNvPr id="1179" name="Google Shape;1179;p160" descr="Asset 26@3x.png"/>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1180" name="Google Shape;1180;p160"/>
          <p:cNvSpPr txBox="1">
            <a:spLocks noGrp="1"/>
          </p:cNvSpPr>
          <p:nvPr>
            <p:ph type="title"/>
          </p:nvPr>
        </p:nvSpPr>
        <p:spPr>
          <a:xfrm>
            <a:off x="356616" y="612648"/>
            <a:ext cx="7891200" cy="557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434343"/>
              </a:buClr>
              <a:buSzPts val="3000"/>
              <a:buFont typeface="Google Sans"/>
              <a:buNone/>
              <a:defRPr sz="3000" b="0" i="0" u="none" strike="noStrike" cap="none">
                <a:solidFill>
                  <a:srgbClr val="434343"/>
                </a:solidFill>
              </a:defRPr>
            </a:lvl1pPr>
            <a:lvl2pPr lvl="1" indent="0" rtl="0">
              <a:spcBef>
                <a:spcPts val="0"/>
              </a:spcBef>
              <a:spcAft>
                <a:spcPts val="0"/>
              </a:spcAft>
              <a:buClr>
                <a:srgbClr val="434343"/>
              </a:buClr>
              <a:buSzPts val="1400"/>
              <a:buFont typeface="Google Sans"/>
              <a:buNone/>
              <a:defRPr sz="1800" b="0">
                <a:solidFill>
                  <a:srgbClr val="434343"/>
                </a:solidFill>
              </a:defRPr>
            </a:lvl2pPr>
            <a:lvl3pPr lvl="2" indent="0" rtl="0">
              <a:spcBef>
                <a:spcPts val="0"/>
              </a:spcBef>
              <a:spcAft>
                <a:spcPts val="0"/>
              </a:spcAft>
              <a:buClr>
                <a:srgbClr val="434343"/>
              </a:buClr>
              <a:buSzPts val="1400"/>
              <a:buFont typeface="Google Sans"/>
              <a:buNone/>
              <a:defRPr sz="1800" b="0">
                <a:solidFill>
                  <a:srgbClr val="434343"/>
                </a:solidFill>
              </a:defRPr>
            </a:lvl3pPr>
            <a:lvl4pPr lvl="3" indent="0" rtl="0">
              <a:spcBef>
                <a:spcPts val="0"/>
              </a:spcBef>
              <a:spcAft>
                <a:spcPts val="0"/>
              </a:spcAft>
              <a:buClr>
                <a:srgbClr val="434343"/>
              </a:buClr>
              <a:buSzPts val="1400"/>
              <a:buFont typeface="Google Sans"/>
              <a:buNone/>
              <a:defRPr sz="1800" b="0">
                <a:solidFill>
                  <a:srgbClr val="434343"/>
                </a:solidFill>
              </a:defRPr>
            </a:lvl4pPr>
            <a:lvl5pPr lvl="4" indent="0" rtl="0">
              <a:spcBef>
                <a:spcPts val="0"/>
              </a:spcBef>
              <a:spcAft>
                <a:spcPts val="0"/>
              </a:spcAft>
              <a:buClr>
                <a:srgbClr val="434343"/>
              </a:buClr>
              <a:buSzPts val="1400"/>
              <a:buFont typeface="Google Sans"/>
              <a:buNone/>
              <a:defRPr sz="1800" b="0">
                <a:solidFill>
                  <a:srgbClr val="434343"/>
                </a:solidFill>
              </a:defRPr>
            </a:lvl5pPr>
            <a:lvl6pPr lvl="5" indent="0" rtl="0">
              <a:spcBef>
                <a:spcPts val="0"/>
              </a:spcBef>
              <a:spcAft>
                <a:spcPts val="0"/>
              </a:spcAft>
              <a:buClr>
                <a:srgbClr val="434343"/>
              </a:buClr>
              <a:buSzPts val="1400"/>
              <a:buFont typeface="Google Sans"/>
              <a:buNone/>
              <a:defRPr sz="1800" b="0">
                <a:solidFill>
                  <a:srgbClr val="434343"/>
                </a:solidFill>
              </a:defRPr>
            </a:lvl6pPr>
            <a:lvl7pPr lvl="6" indent="0" rtl="0">
              <a:spcBef>
                <a:spcPts val="0"/>
              </a:spcBef>
              <a:spcAft>
                <a:spcPts val="0"/>
              </a:spcAft>
              <a:buClr>
                <a:srgbClr val="434343"/>
              </a:buClr>
              <a:buSzPts val="1400"/>
              <a:buFont typeface="Google Sans"/>
              <a:buNone/>
              <a:defRPr sz="1800" b="0">
                <a:solidFill>
                  <a:srgbClr val="434343"/>
                </a:solidFill>
              </a:defRPr>
            </a:lvl7pPr>
            <a:lvl8pPr lvl="7" indent="0" rtl="0">
              <a:spcBef>
                <a:spcPts val="0"/>
              </a:spcBef>
              <a:spcAft>
                <a:spcPts val="0"/>
              </a:spcAft>
              <a:buClr>
                <a:srgbClr val="434343"/>
              </a:buClr>
              <a:buSzPts val="1400"/>
              <a:buFont typeface="Google Sans"/>
              <a:buNone/>
              <a:defRPr sz="1800" b="0">
                <a:solidFill>
                  <a:srgbClr val="434343"/>
                </a:solidFill>
              </a:defRPr>
            </a:lvl8pPr>
            <a:lvl9pPr lvl="8" indent="0" rtl="0">
              <a:spcBef>
                <a:spcPts val="0"/>
              </a:spcBef>
              <a:spcAft>
                <a:spcPts val="0"/>
              </a:spcAft>
              <a:buClr>
                <a:srgbClr val="434343"/>
              </a:buClr>
              <a:buSzPts val="1400"/>
              <a:buFont typeface="Google Sans"/>
              <a:buNone/>
              <a:defRPr sz="1800" b="0">
                <a:solidFill>
                  <a:srgbClr val="434343"/>
                </a:solidFill>
              </a:defRPr>
            </a:lvl9pPr>
          </a:lstStyle>
          <a:p>
            <a:endParaRPr/>
          </a:p>
        </p:txBody>
      </p:sp>
      <p:sp>
        <p:nvSpPr>
          <p:cNvPr id="1181" name="Google Shape;1181;p160"/>
          <p:cNvSpPr txBox="1"/>
          <p:nvPr/>
        </p:nvSpPr>
        <p:spPr>
          <a:xfrm>
            <a:off x="6179150" y="4669513"/>
            <a:ext cx="2202900" cy="3597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800">
                <a:solidFill>
                  <a:srgbClr val="434343"/>
                </a:solidFill>
                <a:latin typeface="Google Sans"/>
                <a:ea typeface="Google Sans"/>
                <a:cs typeface="Google Sans"/>
                <a:sym typeface="Google Sans"/>
              </a:rPr>
              <a:t>Confidential</a:t>
            </a:r>
            <a:endParaRPr sz="800">
              <a:solidFill>
                <a:srgbClr val="434343"/>
              </a:solidFill>
              <a:latin typeface="Google Sans"/>
              <a:ea typeface="Google Sans"/>
              <a:cs typeface="Google Sans"/>
              <a:sym typeface="Google Sans"/>
            </a:endParaRPr>
          </a:p>
        </p:txBody>
      </p:sp>
      <p:sp>
        <p:nvSpPr>
          <p:cNvPr id="1182" name="Google Shape;1182;p160"/>
          <p:cNvSpPr txBox="1">
            <a:spLocks noGrp="1"/>
          </p:cNvSpPr>
          <p:nvPr>
            <p:ph type="sldNum" idx="12"/>
          </p:nvPr>
        </p:nvSpPr>
        <p:spPr>
          <a:xfrm>
            <a:off x="8382050" y="4686175"/>
            <a:ext cx="548700" cy="343200"/>
          </a:xfrm>
          <a:prstGeom prst="rect">
            <a:avLst/>
          </a:prstGeom>
        </p:spPr>
        <p:txBody>
          <a:bodyPr spcFirstLastPara="1" wrap="square" lIns="91425" tIns="91425" rIns="91425" bIns="91425" anchor="ctr" anchorCtr="0">
            <a:noAutofit/>
          </a:bodyPr>
          <a:lstStyle>
            <a:lvl1pPr lvl="0" rtl="0">
              <a:buNone/>
              <a:defRPr sz="800">
                <a:solidFill>
                  <a:srgbClr val="434343"/>
                </a:solidFill>
                <a:latin typeface="Google Sans"/>
                <a:ea typeface="Google Sans"/>
                <a:cs typeface="Google Sans"/>
                <a:sym typeface="Google Sans"/>
              </a:defRPr>
            </a:lvl1pPr>
            <a:lvl2pPr lvl="1" rtl="0">
              <a:buNone/>
              <a:defRPr sz="800">
                <a:solidFill>
                  <a:srgbClr val="434343"/>
                </a:solidFill>
                <a:latin typeface="Google Sans"/>
                <a:ea typeface="Google Sans"/>
                <a:cs typeface="Google Sans"/>
                <a:sym typeface="Google Sans"/>
              </a:defRPr>
            </a:lvl2pPr>
            <a:lvl3pPr lvl="2" rtl="0">
              <a:buNone/>
              <a:defRPr sz="800">
                <a:solidFill>
                  <a:srgbClr val="434343"/>
                </a:solidFill>
                <a:latin typeface="Google Sans"/>
                <a:ea typeface="Google Sans"/>
                <a:cs typeface="Google Sans"/>
                <a:sym typeface="Google Sans"/>
              </a:defRPr>
            </a:lvl3pPr>
            <a:lvl4pPr lvl="3" rtl="0">
              <a:buNone/>
              <a:defRPr sz="800">
                <a:solidFill>
                  <a:srgbClr val="434343"/>
                </a:solidFill>
                <a:latin typeface="Google Sans"/>
                <a:ea typeface="Google Sans"/>
                <a:cs typeface="Google Sans"/>
                <a:sym typeface="Google Sans"/>
              </a:defRPr>
            </a:lvl4pPr>
            <a:lvl5pPr lvl="4" rtl="0">
              <a:buNone/>
              <a:defRPr sz="800">
                <a:solidFill>
                  <a:srgbClr val="434343"/>
                </a:solidFill>
                <a:latin typeface="Google Sans"/>
                <a:ea typeface="Google Sans"/>
                <a:cs typeface="Google Sans"/>
                <a:sym typeface="Google Sans"/>
              </a:defRPr>
            </a:lvl5pPr>
            <a:lvl6pPr lvl="5" rtl="0">
              <a:buNone/>
              <a:defRPr sz="800">
                <a:solidFill>
                  <a:srgbClr val="434343"/>
                </a:solidFill>
                <a:latin typeface="Google Sans"/>
                <a:ea typeface="Google Sans"/>
                <a:cs typeface="Google Sans"/>
                <a:sym typeface="Google Sans"/>
              </a:defRPr>
            </a:lvl6pPr>
            <a:lvl7pPr lvl="6" rtl="0">
              <a:buNone/>
              <a:defRPr sz="800">
                <a:solidFill>
                  <a:srgbClr val="434343"/>
                </a:solidFill>
                <a:latin typeface="Google Sans"/>
                <a:ea typeface="Google Sans"/>
                <a:cs typeface="Google Sans"/>
                <a:sym typeface="Google Sans"/>
              </a:defRPr>
            </a:lvl7pPr>
            <a:lvl8pPr lvl="7" rtl="0">
              <a:buNone/>
              <a:defRPr sz="800">
                <a:solidFill>
                  <a:srgbClr val="434343"/>
                </a:solidFill>
                <a:latin typeface="Google Sans"/>
                <a:ea typeface="Google Sans"/>
                <a:cs typeface="Google Sans"/>
                <a:sym typeface="Google Sans"/>
              </a:defRPr>
            </a:lvl8pPr>
            <a:lvl9pPr lvl="8" rtl="0">
              <a:buNone/>
              <a:defRPr sz="800">
                <a:solidFill>
                  <a:srgbClr val="434343"/>
                </a:solidFill>
                <a:latin typeface="Google Sans"/>
                <a:ea typeface="Google Sans"/>
                <a:cs typeface="Google Sans"/>
                <a:sym typeface="Google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7_Big Quote white">
  <p:cSld name="Big Quote white">
    <p:spTree>
      <p:nvGrpSpPr>
        <p:cNvPr id="1" name="Shape 1183"/>
        <p:cNvGrpSpPr/>
        <p:nvPr/>
      </p:nvGrpSpPr>
      <p:grpSpPr>
        <a:xfrm>
          <a:off x="0" y="0"/>
          <a:ext cx="0" cy="0"/>
          <a:chOff x="0" y="0"/>
          <a:chExt cx="0" cy="0"/>
        </a:xfrm>
      </p:grpSpPr>
      <p:pic>
        <p:nvPicPr>
          <p:cNvPr id="1184" name="Google Shape;1184;p161" descr="Asset 26@3x.png"/>
          <p:cNvPicPr preferRelativeResize="0"/>
          <p:nvPr/>
        </p:nvPicPr>
        <p:blipFill>
          <a:blip r:embed="rId2">
            <a:alphaModFix/>
          </a:blip>
          <a:stretch>
            <a:fillRect/>
          </a:stretch>
        </p:blipFill>
        <p:spPr>
          <a:xfrm>
            <a:off x="1869925" y="4770000"/>
            <a:ext cx="1145428" cy="158725"/>
          </a:xfrm>
          <a:prstGeom prst="rect">
            <a:avLst/>
          </a:prstGeom>
          <a:noFill/>
          <a:ln>
            <a:noFill/>
          </a:ln>
        </p:spPr>
      </p:pic>
      <p:sp>
        <p:nvSpPr>
          <p:cNvPr id="1185" name="Google Shape;1185;p161"/>
          <p:cNvSpPr txBox="1">
            <a:spLocks noGrp="1"/>
          </p:cNvSpPr>
          <p:nvPr>
            <p:ph type="body" idx="1"/>
          </p:nvPr>
        </p:nvSpPr>
        <p:spPr>
          <a:xfrm>
            <a:off x="567559" y="1335024"/>
            <a:ext cx="2020200" cy="1952100"/>
          </a:xfrm>
          <a:prstGeom prst="rect">
            <a:avLst/>
          </a:prstGeom>
          <a:noFill/>
          <a:ln>
            <a:noFill/>
          </a:ln>
        </p:spPr>
        <p:txBody>
          <a:bodyPr spcFirstLastPara="1" wrap="square" lIns="0" tIns="0" rIns="228600" bIns="0" anchor="t" anchorCtr="0"/>
          <a:lstStyle>
            <a:lvl1pPr marL="457200" marR="0" lvl="0" indent="-228600" algn="r" rtl="0">
              <a:lnSpc>
                <a:spcPct val="100000"/>
              </a:lnSpc>
              <a:spcBef>
                <a:spcPts val="0"/>
              </a:spcBef>
              <a:spcAft>
                <a:spcPts val="0"/>
              </a:spcAft>
              <a:buClr>
                <a:srgbClr val="434343"/>
              </a:buClr>
              <a:buSzPts val="1800"/>
              <a:buFont typeface="Google Sans"/>
              <a:buNone/>
              <a:defRPr sz="1800" i="0" u="none" strike="noStrike" cap="none">
                <a:solidFill>
                  <a:srgbClr val="434343"/>
                </a:solidFill>
                <a:latin typeface="Google Sans"/>
                <a:ea typeface="Google Sans"/>
                <a:cs typeface="Google Sans"/>
                <a:sym typeface="Google Sans"/>
              </a:defRPr>
            </a:lvl1pPr>
            <a:lvl2pPr marL="914400" marR="0" lvl="1" indent="-228600" algn="r" rtl="0">
              <a:lnSpc>
                <a:spcPct val="114000"/>
              </a:lnSpc>
              <a:spcBef>
                <a:spcPts val="1000"/>
              </a:spcBef>
              <a:spcAft>
                <a:spcPts val="0"/>
              </a:spcAft>
              <a:buClr>
                <a:srgbClr val="434343"/>
              </a:buClr>
              <a:buSzPts val="1800"/>
              <a:buFont typeface="Google Sans"/>
              <a:buNone/>
              <a:defRPr sz="1800" i="0" u="none" strike="noStrike" cap="none">
                <a:solidFill>
                  <a:srgbClr val="434343"/>
                </a:solidFill>
                <a:latin typeface="Google Sans"/>
                <a:ea typeface="Google Sans"/>
                <a:cs typeface="Google Sans"/>
                <a:sym typeface="Google Sans"/>
              </a:defRPr>
            </a:lvl2pPr>
            <a:lvl3pPr marL="1371600" marR="0" lvl="2" indent="-228600" algn="r" rtl="0">
              <a:lnSpc>
                <a:spcPct val="114000"/>
              </a:lnSpc>
              <a:spcBef>
                <a:spcPts val="1000"/>
              </a:spcBef>
              <a:spcAft>
                <a:spcPts val="0"/>
              </a:spcAft>
              <a:buClr>
                <a:srgbClr val="434343"/>
              </a:buClr>
              <a:buSzPts val="1400"/>
              <a:buFont typeface="Google Sans"/>
              <a:buNone/>
              <a:defRPr sz="1400" i="0" u="none" strike="noStrike" cap="none">
                <a:solidFill>
                  <a:srgbClr val="434343"/>
                </a:solidFill>
                <a:latin typeface="Google Sans"/>
                <a:ea typeface="Google Sans"/>
                <a:cs typeface="Google Sans"/>
                <a:sym typeface="Google Sans"/>
              </a:defRPr>
            </a:lvl3pPr>
            <a:lvl4pPr marL="1828800" marR="0" lvl="3" indent="-228600" algn="r" rtl="0">
              <a:lnSpc>
                <a:spcPct val="114000"/>
              </a:lnSpc>
              <a:spcBef>
                <a:spcPts val="1000"/>
              </a:spcBef>
              <a:spcAft>
                <a:spcPts val="0"/>
              </a:spcAft>
              <a:buClr>
                <a:srgbClr val="434343"/>
              </a:buClr>
              <a:buSzPts val="1400"/>
              <a:buFont typeface="Google Sans"/>
              <a:buNone/>
              <a:defRPr sz="1400" i="0" u="none" strike="noStrike" cap="none">
                <a:solidFill>
                  <a:srgbClr val="434343"/>
                </a:solidFill>
                <a:latin typeface="Google Sans"/>
                <a:ea typeface="Google Sans"/>
                <a:cs typeface="Google Sans"/>
                <a:sym typeface="Google Sans"/>
              </a:defRPr>
            </a:lvl4pPr>
            <a:lvl5pPr marL="2286000" marR="0" lvl="4" indent="-228600" algn="r" rtl="0">
              <a:lnSpc>
                <a:spcPct val="114000"/>
              </a:lnSpc>
              <a:spcBef>
                <a:spcPts val="1000"/>
              </a:spcBef>
              <a:spcAft>
                <a:spcPts val="0"/>
              </a:spcAft>
              <a:buClr>
                <a:srgbClr val="434343"/>
              </a:buClr>
              <a:buSzPts val="1400"/>
              <a:buFont typeface="Google Sans"/>
              <a:buNone/>
              <a:defRPr sz="1400" i="0" u="none" strike="noStrike" cap="none">
                <a:solidFill>
                  <a:srgbClr val="434343"/>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rgbClr val="434343"/>
              </a:buClr>
              <a:buSzPts val="1800"/>
              <a:buFont typeface="Google Sans"/>
              <a:buChar char="•"/>
              <a:defRPr sz="1800" i="0" u="none" strike="noStrike" cap="none">
                <a:solidFill>
                  <a:srgbClr val="434343"/>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rgbClr val="434343"/>
              </a:buClr>
              <a:buSzPts val="1800"/>
              <a:buFont typeface="Google Sans"/>
              <a:buChar char="•"/>
              <a:defRPr sz="1800" i="0" u="none" strike="noStrike" cap="none">
                <a:solidFill>
                  <a:srgbClr val="434343"/>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rgbClr val="434343"/>
              </a:buClr>
              <a:buSzPts val="1800"/>
              <a:buFont typeface="Google Sans"/>
              <a:buChar char="•"/>
              <a:defRPr sz="1800" i="0" u="none" strike="noStrike" cap="none">
                <a:solidFill>
                  <a:srgbClr val="434343"/>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rgbClr val="434343"/>
              </a:buClr>
              <a:buSzPts val="1800"/>
              <a:buFont typeface="Google Sans"/>
              <a:buChar char="•"/>
              <a:defRPr sz="1800" i="0" u="none" strike="noStrike" cap="none">
                <a:solidFill>
                  <a:srgbClr val="434343"/>
                </a:solidFill>
                <a:latin typeface="Google Sans"/>
                <a:ea typeface="Google Sans"/>
                <a:cs typeface="Google Sans"/>
                <a:sym typeface="Google Sans"/>
              </a:defRPr>
            </a:lvl9pPr>
          </a:lstStyle>
          <a:p>
            <a:endParaRPr/>
          </a:p>
        </p:txBody>
      </p:sp>
      <p:cxnSp>
        <p:nvCxnSpPr>
          <p:cNvPr id="1186" name="Google Shape;1186;p161"/>
          <p:cNvCxnSpPr/>
          <p:nvPr/>
        </p:nvCxnSpPr>
        <p:spPr>
          <a:xfrm>
            <a:off x="2779776" y="1413675"/>
            <a:ext cx="0" cy="3021900"/>
          </a:xfrm>
          <a:prstGeom prst="straightConnector1">
            <a:avLst/>
          </a:prstGeom>
          <a:noFill/>
          <a:ln w="9525" cap="flat" cmpd="sng">
            <a:solidFill>
              <a:schemeClr val="lt1"/>
            </a:solidFill>
            <a:prstDash val="solid"/>
            <a:round/>
            <a:headEnd type="none" w="sm" len="sm"/>
            <a:tailEnd type="none" w="sm" len="sm"/>
          </a:ln>
        </p:spPr>
      </p:cxnSp>
      <p:sp>
        <p:nvSpPr>
          <p:cNvPr id="1187" name="Google Shape;1187;p161"/>
          <p:cNvSpPr txBox="1">
            <a:spLocks noGrp="1"/>
          </p:cNvSpPr>
          <p:nvPr>
            <p:ph type="body" idx="2"/>
          </p:nvPr>
        </p:nvSpPr>
        <p:spPr>
          <a:xfrm>
            <a:off x="2907791" y="1335024"/>
            <a:ext cx="5541300" cy="2770500"/>
          </a:xfrm>
          <a:prstGeom prst="rect">
            <a:avLst/>
          </a:prstGeom>
          <a:noFill/>
          <a:ln>
            <a:noFill/>
          </a:ln>
        </p:spPr>
        <p:txBody>
          <a:bodyPr spcFirstLastPara="1" wrap="square" lIns="0" tIns="0" rIns="228600" bIns="0" anchor="t" anchorCtr="0"/>
          <a:lstStyle>
            <a:lvl1pPr marL="457200" marR="0" lvl="0" indent="-228600" algn="l" rtl="0">
              <a:lnSpc>
                <a:spcPct val="100000"/>
              </a:lnSpc>
              <a:spcBef>
                <a:spcPts val="0"/>
              </a:spcBef>
              <a:spcAft>
                <a:spcPts val="0"/>
              </a:spcAft>
              <a:buClr>
                <a:srgbClr val="434343"/>
              </a:buClr>
              <a:buSzPts val="3000"/>
              <a:buFont typeface="Google Sans"/>
              <a:buNone/>
              <a:defRPr sz="3000" i="0" u="none" strike="noStrike" cap="none">
                <a:solidFill>
                  <a:srgbClr val="434343"/>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rgbClr val="434343"/>
              </a:buClr>
              <a:buSzPts val="1800"/>
              <a:buFont typeface="Google Sans"/>
              <a:buNone/>
              <a:defRPr sz="1800" i="0" u="none" strike="noStrike" cap="none">
                <a:solidFill>
                  <a:srgbClr val="434343"/>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rgbClr val="434343"/>
              </a:buClr>
              <a:buSzPts val="1400"/>
              <a:buFont typeface="Google Sans"/>
              <a:buNone/>
              <a:defRPr sz="1400" i="0" u="none" strike="noStrike" cap="none">
                <a:solidFill>
                  <a:srgbClr val="434343"/>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rgbClr val="434343"/>
              </a:buClr>
              <a:buSzPts val="1400"/>
              <a:buFont typeface="Google Sans"/>
              <a:buNone/>
              <a:defRPr sz="1400" i="0" u="none" strike="noStrike" cap="none">
                <a:solidFill>
                  <a:srgbClr val="434343"/>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rgbClr val="434343"/>
              </a:buClr>
              <a:buSzPts val="1400"/>
              <a:buFont typeface="Google Sans"/>
              <a:buNone/>
              <a:defRPr sz="1400" i="0" u="none" strike="noStrike" cap="none">
                <a:solidFill>
                  <a:srgbClr val="434343"/>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rgbClr val="434343"/>
              </a:buClr>
              <a:buSzPts val="1800"/>
              <a:buFont typeface="Google Sans"/>
              <a:buChar char="•"/>
              <a:defRPr sz="1800" i="0" u="none" strike="noStrike" cap="none">
                <a:solidFill>
                  <a:srgbClr val="434343"/>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rgbClr val="434343"/>
              </a:buClr>
              <a:buSzPts val="1800"/>
              <a:buFont typeface="Google Sans"/>
              <a:buChar char="•"/>
              <a:defRPr sz="1800" i="0" u="none" strike="noStrike" cap="none">
                <a:solidFill>
                  <a:srgbClr val="434343"/>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rgbClr val="434343"/>
              </a:buClr>
              <a:buSzPts val="1800"/>
              <a:buFont typeface="Google Sans"/>
              <a:buChar char="•"/>
              <a:defRPr sz="1800" i="0" u="none" strike="noStrike" cap="none">
                <a:solidFill>
                  <a:srgbClr val="434343"/>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rgbClr val="434343"/>
              </a:buClr>
              <a:buSzPts val="1800"/>
              <a:buFont typeface="Google Sans"/>
              <a:buChar char="•"/>
              <a:defRPr sz="1800" i="0" u="none" strike="noStrike" cap="none">
                <a:solidFill>
                  <a:srgbClr val="434343"/>
                </a:solidFill>
                <a:latin typeface="Google Sans"/>
                <a:ea typeface="Google Sans"/>
                <a:cs typeface="Google Sans"/>
                <a:sym typeface="Google Sans"/>
              </a:defRPr>
            </a:lvl9pPr>
          </a:lstStyle>
          <a:p>
            <a:endParaRPr/>
          </a:p>
        </p:txBody>
      </p:sp>
      <p:sp>
        <p:nvSpPr>
          <p:cNvPr id="1188" name="Google Shape;1188;p161"/>
          <p:cNvSpPr txBox="1"/>
          <p:nvPr/>
        </p:nvSpPr>
        <p:spPr>
          <a:xfrm>
            <a:off x="6179150" y="4669513"/>
            <a:ext cx="2202900" cy="3597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800">
                <a:solidFill>
                  <a:srgbClr val="434343"/>
                </a:solidFill>
                <a:latin typeface="Google Sans"/>
                <a:ea typeface="Google Sans"/>
                <a:cs typeface="Google Sans"/>
                <a:sym typeface="Google Sans"/>
              </a:rPr>
              <a:t>Confidential</a:t>
            </a:r>
            <a:endParaRPr sz="800">
              <a:solidFill>
                <a:srgbClr val="434343"/>
              </a:solidFill>
              <a:latin typeface="Google Sans"/>
              <a:ea typeface="Google Sans"/>
              <a:cs typeface="Google Sans"/>
              <a:sym typeface="Google Sans"/>
            </a:endParaRPr>
          </a:p>
        </p:txBody>
      </p:sp>
      <p:sp>
        <p:nvSpPr>
          <p:cNvPr id="1189" name="Google Shape;1189;p161"/>
          <p:cNvSpPr txBox="1">
            <a:spLocks noGrp="1"/>
          </p:cNvSpPr>
          <p:nvPr>
            <p:ph type="sldNum" idx="12"/>
          </p:nvPr>
        </p:nvSpPr>
        <p:spPr>
          <a:xfrm>
            <a:off x="8382050" y="4686175"/>
            <a:ext cx="548700" cy="343200"/>
          </a:xfrm>
          <a:prstGeom prst="rect">
            <a:avLst/>
          </a:prstGeom>
        </p:spPr>
        <p:txBody>
          <a:bodyPr spcFirstLastPara="1" wrap="square" lIns="91425" tIns="91425" rIns="91425" bIns="91425" anchor="ctr" anchorCtr="0">
            <a:noAutofit/>
          </a:bodyPr>
          <a:lstStyle>
            <a:lvl1pPr lvl="0" rtl="0">
              <a:buNone/>
              <a:defRPr sz="800">
                <a:solidFill>
                  <a:srgbClr val="434343"/>
                </a:solidFill>
                <a:latin typeface="Google Sans"/>
                <a:ea typeface="Google Sans"/>
                <a:cs typeface="Google Sans"/>
                <a:sym typeface="Google Sans"/>
              </a:defRPr>
            </a:lvl1pPr>
            <a:lvl2pPr lvl="1" rtl="0">
              <a:buNone/>
              <a:defRPr sz="800">
                <a:solidFill>
                  <a:srgbClr val="434343"/>
                </a:solidFill>
                <a:latin typeface="Google Sans"/>
                <a:ea typeface="Google Sans"/>
                <a:cs typeface="Google Sans"/>
                <a:sym typeface="Google Sans"/>
              </a:defRPr>
            </a:lvl2pPr>
            <a:lvl3pPr lvl="2" rtl="0">
              <a:buNone/>
              <a:defRPr sz="800">
                <a:solidFill>
                  <a:srgbClr val="434343"/>
                </a:solidFill>
                <a:latin typeface="Google Sans"/>
                <a:ea typeface="Google Sans"/>
                <a:cs typeface="Google Sans"/>
                <a:sym typeface="Google Sans"/>
              </a:defRPr>
            </a:lvl3pPr>
            <a:lvl4pPr lvl="3" rtl="0">
              <a:buNone/>
              <a:defRPr sz="800">
                <a:solidFill>
                  <a:srgbClr val="434343"/>
                </a:solidFill>
                <a:latin typeface="Google Sans"/>
                <a:ea typeface="Google Sans"/>
                <a:cs typeface="Google Sans"/>
                <a:sym typeface="Google Sans"/>
              </a:defRPr>
            </a:lvl4pPr>
            <a:lvl5pPr lvl="4" rtl="0">
              <a:buNone/>
              <a:defRPr sz="800">
                <a:solidFill>
                  <a:srgbClr val="434343"/>
                </a:solidFill>
                <a:latin typeface="Google Sans"/>
                <a:ea typeface="Google Sans"/>
                <a:cs typeface="Google Sans"/>
                <a:sym typeface="Google Sans"/>
              </a:defRPr>
            </a:lvl5pPr>
            <a:lvl6pPr lvl="5" rtl="0">
              <a:buNone/>
              <a:defRPr sz="800">
                <a:solidFill>
                  <a:srgbClr val="434343"/>
                </a:solidFill>
                <a:latin typeface="Google Sans"/>
                <a:ea typeface="Google Sans"/>
                <a:cs typeface="Google Sans"/>
                <a:sym typeface="Google Sans"/>
              </a:defRPr>
            </a:lvl6pPr>
            <a:lvl7pPr lvl="6" rtl="0">
              <a:buNone/>
              <a:defRPr sz="800">
                <a:solidFill>
                  <a:srgbClr val="434343"/>
                </a:solidFill>
                <a:latin typeface="Google Sans"/>
                <a:ea typeface="Google Sans"/>
                <a:cs typeface="Google Sans"/>
                <a:sym typeface="Google Sans"/>
              </a:defRPr>
            </a:lvl7pPr>
            <a:lvl8pPr lvl="7" rtl="0">
              <a:buNone/>
              <a:defRPr sz="800">
                <a:solidFill>
                  <a:srgbClr val="434343"/>
                </a:solidFill>
                <a:latin typeface="Google Sans"/>
                <a:ea typeface="Google Sans"/>
                <a:cs typeface="Google Sans"/>
                <a:sym typeface="Google Sans"/>
              </a:defRPr>
            </a:lvl8pPr>
            <a:lvl9pPr lvl="8" rtl="0">
              <a:buNone/>
              <a:defRPr sz="800">
                <a:solidFill>
                  <a:srgbClr val="434343"/>
                </a:solidFill>
                <a:latin typeface="Google Sans"/>
                <a:ea typeface="Google Sans"/>
                <a:cs typeface="Google Sans"/>
                <a:sym typeface="Google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10_Big Quote Red">
  <p:cSld name="Big Quote red">
    <p:bg>
      <p:bgPr>
        <a:solidFill>
          <a:schemeClr val="accent2"/>
        </a:solidFill>
        <a:effectLst/>
      </p:bgPr>
    </p:bg>
    <p:spTree>
      <p:nvGrpSpPr>
        <p:cNvPr id="1" name="Shape 1190"/>
        <p:cNvGrpSpPr/>
        <p:nvPr/>
      </p:nvGrpSpPr>
      <p:grpSpPr>
        <a:xfrm>
          <a:off x="0" y="0"/>
          <a:ext cx="0" cy="0"/>
          <a:chOff x="0" y="0"/>
          <a:chExt cx="0" cy="0"/>
        </a:xfrm>
      </p:grpSpPr>
      <p:pic>
        <p:nvPicPr>
          <p:cNvPr id="1191" name="Google Shape;1191;p162" descr="Asset 27@3x.png"/>
          <p:cNvPicPr preferRelativeResize="0"/>
          <p:nvPr/>
        </p:nvPicPr>
        <p:blipFill>
          <a:blip r:embed="rId2">
            <a:alphaModFix/>
          </a:blip>
          <a:stretch>
            <a:fillRect/>
          </a:stretch>
        </p:blipFill>
        <p:spPr>
          <a:xfrm>
            <a:off x="1869925" y="4769992"/>
            <a:ext cx="1145428" cy="158741"/>
          </a:xfrm>
          <a:prstGeom prst="rect">
            <a:avLst/>
          </a:prstGeom>
          <a:noFill/>
          <a:ln>
            <a:noFill/>
          </a:ln>
        </p:spPr>
      </p:pic>
      <p:sp>
        <p:nvSpPr>
          <p:cNvPr id="1192" name="Google Shape;1192;p162"/>
          <p:cNvSpPr txBox="1">
            <a:spLocks noGrp="1"/>
          </p:cNvSpPr>
          <p:nvPr>
            <p:ph type="body" idx="1"/>
          </p:nvPr>
        </p:nvSpPr>
        <p:spPr>
          <a:xfrm>
            <a:off x="567559" y="1335024"/>
            <a:ext cx="2020200" cy="1952100"/>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rgbClr val="FFFFFF"/>
              </a:buClr>
              <a:buSzPts val="1800"/>
              <a:buFont typeface="Google Sans"/>
              <a:buNone/>
              <a:defRPr sz="1800" i="0" u="none" strike="noStrike" cap="none">
                <a:solidFill>
                  <a:srgbClr val="FFFFFF"/>
                </a:solidFill>
                <a:latin typeface="Google Sans"/>
                <a:ea typeface="Google Sans"/>
                <a:cs typeface="Google Sans"/>
                <a:sym typeface="Google Sans"/>
              </a:defRPr>
            </a:lvl1pPr>
            <a:lvl2pPr marL="914400" marR="0" lvl="1" indent="-228600" algn="r" rtl="0">
              <a:lnSpc>
                <a:spcPct val="114000"/>
              </a:lnSpc>
              <a:spcBef>
                <a:spcPts val="1000"/>
              </a:spcBef>
              <a:spcAft>
                <a:spcPts val="0"/>
              </a:spcAft>
              <a:buClr>
                <a:schemeClr val="dk2"/>
              </a:buClr>
              <a:buSzPts val="1800"/>
              <a:buFont typeface="Google Sans"/>
              <a:buNone/>
              <a:defRPr sz="1800" i="0" u="none" strike="noStrike" cap="none">
                <a:solidFill>
                  <a:schemeClr val="dk2"/>
                </a:solidFill>
                <a:latin typeface="Google Sans"/>
                <a:ea typeface="Google Sans"/>
                <a:cs typeface="Google Sans"/>
                <a:sym typeface="Google Sans"/>
              </a:defRPr>
            </a:lvl2pPr>
            <a:lvl3pPr marL="1371600" marR="0" lvl="2" indent="-228600" algn="r" rtl="0">
              <a:lnSpc>
                <a:spcPct val="114000"/>
              </a:lnSpc>
              <a:spcBef>
                <a:spcPts val="1000"/>
              </a:spcBef>
              <a:spcAft>
                <a:spcPts val="0"/>
              </a:spcAft>
              <a:buClr>
                <a:schemeClr val="accent1"/>
              </a:buClr>
              <a:buSzPts val="1400"/>
              <a:buFont typeface="Google Sans"/>
              <a:buNone/>
              <a:defRPr sz="1400" i="0" u="none" strike="noStrike" cap="none">
                <a:solidFill>
                  <a:schemeClr val="accent1"/>
                </a:solidFill>
                <a:latin typeface="Google Sans"/>
                <a:ea typeface="Google Sans"/>
                <a:cs typeface="Google Sans"/>
                <a:sym typeface="Google Sans"/>
              </a:defRPr>
            </a:lvl3pPr>
            <a:lvl4pPr marL="1828800" marR="0" lvl="3" indent="-228600" algn="r" rtl="0">
              <a:lnSpc>
                <a:spcPct val="114000"/>
              </a:lnSpc>
              <a:spcBef>
                <a:spcPts val="1000"/>
              </a:spcBef>
              <a:spcAft>
                <a:spcPts val="0"/>
              </a:spcAft>
              <a:buClr>
                <a:schemeClr val="dk2"/>
              </a:buClr>
              <a:buSzPts val="1400"/>
              <a:buFont typeface="Google Sans"/>
              <a:buNone/>
              <a:defRPr sz="1400" i="0" u="none" strike="noStrike" cap="none">
                <a:solidFill>
                  <a:schemeClr val="dk2"/>
                </a:solidFill>
                <a:latin typeface="Google Sans"/>
                <a:ea typeface="Google Sans"/>
                <a:cs typeface="Google Sans"/>
                <a:sym typeface="Google Sans"/>
              </a:defRPr>
            </a:lvl4pPr>
            <a:lvl5pPr marL="2286000" marR="0" lvl="4" indent="-228600" algn="r" rtl="0">
              <a:lnSpc>
                <a:spcPct val="114000"/>
              </a:lnSpc>
              <a:spcBef>
                <a:spcPts val="1000"/>
              </a:spcBef>
              <a:spcAft>
                <a:spcPts val="0"/>
              </a:spcAft>
              <a:buClr>
                <a:schemeClr val="dk2"/>
              </a:buClr>
              <a:buSzPts val="1400"/>
              <a:buFont typeface="Google Sans"/>
              <a:buNone/>
              <a:defRPr sz="140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9pPr>
          </a:lstStyle>
          <a:p>
            <a:endParaRPr/>
          </a:p>
        </p:txBody>
      </p:sp>
      <p:cxnSp>
        <p:nvCxnSpPr>
          <p:cNvPr id="1193" name="Google Shape;1193;p162"/>
          <p:cNvCxnSpPr/>
          <p:nvPr/>
        </p:nvCxnSpPr>
        <p:spPr>
          <a:xfrm>
            <a:off x="2779776" y="1413675"/>
            <a:ext cx="0" cy="3021900"/>
          </a:xfrm>
          <a:prstGeom prst="straightConnector1">
            <a:avLst/>
          </a:prstGeom>
          <a:noFill/>
          <a:ln w="9525" cap="flat" cmpd="sng">
            <a:solidFill>
              <a:srgbClr val="FFFFFF"/>
            </a:solidFill>
            <a:prstDash val="solid"/>
            <a:round/>
            <a:headEnd type="none" w="sm" len="sm"/>
            <a:tailEnd type="none" w="sm" len="sm"/>
          </a:ln>
        </p:spPr>
      </p:cxnSp>
      <p:sp>
        <p:nvSpPr>
          <p:cNvPr id="1194" name="Google Shape;1194;p162"/>
          <p:cNvSpPr txBox="1">
            <a:spLocks noGrp="1"/>
          </p:cNvSpPr>
          <p:nvPr>
            <p:ph type="body" idx="2"/>
          </p:nvPr>
        </p:nvSpPr>
        <p:spPr>
          <a:xfrm>
            <a:off x="2907791" y="1335024"/>
            <a:ext cx="5541300" cy="2770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FFFFFF"/>
              </a:buClr>
              <a:buSzPts val="3000"/>
              <a:buFont typeface="Google Sans"/>
              <a:buNone/>
              <a:defRPr sz="3000" i="0" u="none" strike="noStrike" cap="none">
                <a:solidFill>
                  <a:srgbClr val="FFFFFF"/>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chemeClr val="dk2"/>
              </a:buClr>
              <a:buSzPts val="1800"/>
              <a:buFont typeface="Google Sans"/>
              <a:buNone/>
              <a:defRPr sz="1800" i="0" u="none" strike="noStrike" cap="none">
                <a:solidFill>
                  <a:schemeClr val="dk2"/>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chemeClr val="accent1"/>
              </a:buClr>
              <a:buSzPts val="1400"/>
              <a:buFont typeface="Google Sans"/>
              <a:buNone/>
              <a:defRPr sz="1400" i="0" u="none" strike="noStrike" cap="none">
                <a:solidFill>
                  <a:schemeClr val="accent1"/>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chemeClr val="dk2"/>
              </a:buClr>
              <a:buSzPts val="1400"/>
              <a:buFont typeface="Google Sans"/>
              <a:buNone/>
              <a:defRPr sz="1400" i="0" u="none" strike="noStrike" cap="none">
                <a:solidFill>
                  <a:schemeClr val="dk2"/>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chemeClr val="dk2"/>
              </a:buClr>
              <a:buSzPts val="1400"/>
              <a:buFont typeface="Google Sans"/>
              <a:buNone/>
              <a:defRPr sz="1400" i="0" u="none" strike="noStrike" cap="none">
                <a:solidFill>
                  <a:schemeClr val="dk2"/>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chemeClr val="dk1"/>
              </a:buClr>
              <a:buSzPts val="1800"/>
              <a:buFont typeface="Google Sans"/>
              <a:buChar char="•"/>
              <a:defRPr sz="1800" i="0" u="none" strike="noStrike" cap="none">
                <a:solidFill>
                  <a:schemeClr val="dk1"/>
                </a:solidFill>
                <a:latin typeface="Google Sans"/>
                <a:ea typeface="Google Sans"/>
                <a:cs typeface="Google Sans"/>
                <a:sym typeface="Google Sans"/>
              </a:defRPr>
            </a:lvl9pPr>
          </a:lstStyle>
          <a:p>
            <a:endParaRPr/>
          </a:p>
        </p:txBody>
      </p:sp>
      <p:sp>
        <p:nvSpPr>
          <p:cNvPr id="1195" name="Google Shape;1195;p162"/>
          <p:cNvSpPr txBox="1"/>
          <p:nvPr/>
        </p:nvSpPr>
        <p:spPr>
          <a:xfrm>
            <a:off x="6179150" y="4669513"/>
            <a:ext cx="2202900" cy="3597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800">
                <a:solidFill>
                  <a:srgbClr val="FFFFFF"/>
                </a:solidFill>
                <a:latin typeface="Google Sans"/>
                <a:ea typeface="Google Sans"/>
                <a:cs typeface="Google Sans"/>
                <a:sym typeface="Google Sans"/>
              </a:rPr>
              <a:t>Confidential</a:t>
            </a:r>
            <a:endParaRPr sz="800">
              <a:solidFill>
                <a:srgbClr val="FFFFFF"/>
              </a:solidFill>
              <a:latin typeface="Google Sans"/>
              <a:ea typeface="Google Sans"/>
              <a:cs typeface="Google Sans"/>
              <a:sym typeface="Google Sans"/>
            </a:endParaRPr>
          </a:p>
        </p:txBody>
      </p:sp>
      <p:sp>
        <p:nvSpPr>
          <p:cNvPr id="1196" name="Google Shape;1196;p162"/>
          <p:cNvSpPr txBox="1">
            <a:spLocks noGrp="1"/>
          </p:cNvSpPr>
          <p:nvPr>
            <p:ph type="sldNum" idx="12"/>
          </p:nvPr>
        </p:nvSpPr>
        <p:spPr>
          <a:xfrm>
            <a:off x="8382050" y="4686175"/>
            <a:ext cx="548700" cy="343200"/>
          </a:xfrm>
          <a:prstGeom prst="rect">
            <a:avLst/>
          </a:prstGeom>
        </p:spPr>
        <p:txBody>
          <a:bodyPr spcFirstLastPara="1" wrap="square" lIns="91425" tIns="91425" rIns="91425" bIns="91425" anchor="ctr" anchorCtr="0">
            <a:noAutofit/>
          </a:bodyPr>
          <a:lstStyle>
            <a:lvl1pPr lvl="0" rtl="0">
              <a:buNone/>
              <a:defRPr sz="800">
                <a:solidFill>
                  <a:srgbClr val="FFFFFF"/>
                </a:solidFill>
                <a:latin typeface="Google Sans"/>
                <a:ea typeface="Google Sans"/>
                <a:cs typeface="Google Sans"/>
                <a:sym typeface="Google Sans"/>
              </a:defRPr>
            </a:lvl1pPr>
            <a:lvl2pPr lvl="1" rtl="0">
              <a:buNone/>
              <a:defRPr sz="800">
                <a:solidFill>
                  <a:srgbClr val="FFFFFF"/>
                </a:solidFill>
                <a:latin typeface="Google Sans"/>
                <a:ea typeface="Google Sans"/>
                <a:cs typeface="Google Sans"/>
                <a:sym typeface="Google Sans"/>
              </a:defRPr>
            </a:lvl2pPr>
            <a:lvl3pPr lvl="2" rtl="0">
              <a:buNone/>
              <a:defRPr sz="800">
                <a:solidFill>
                  <a:srgbClr val="FFFFFF"/>
                </a:solidFill>
                <a:latin typeface="Google Sans"/>
                <a:ea typeface="Google Sans"/>
                <a:cs typeface="Google Sans"/>
                <a:sym typeface="Google Sans"/>
              </a:defRPr>
            </a:lvl3pPr>
            <a:lvl4pPr lvl="3" rtl="0">
              <a:buNone/>
              <a:defRPr sz="800">
                <a:solidFill>
                  <a:srgbClr val="FFFFFF"/>
                </a:solidFill>
                <a:latin typeface="Google Sans"/>
                <a:ea typeface="Google Sans"/>
                <a:cs typeface="Google Sans"/>
                <a:sym typeface="Google Sans"/>
              </a:defRPr>
            </a:lvl4pPr>
            <a:lvl5pPr lvl="4" rtl="0">
              <a:buNone/>
              <a:defRPr sz="800">
                <a:solidFill>
                  <a:srgbClr val="FFFFFF"/>
                </a:solidFill>
                <a:latin typeface="Google Sans"/>
                <a:ea typeface="Google Sans"/>
                <a:cs typeface="Google Sans"/>
                <a:sym typeface="Google Sans"/>
              </a:defRPr>
            </a:lvl5pPr>
            <a:lvl6pPr lvl="5" rtl="0">
              <a:buNone/>
              <a:defRPr sz="800">
                <a:solidFill>
                  <a:srgbClr val="FFFFFF"/>
                </a:solidFill>
                <a:latin typeface="Google Sans"/>
                <a:ea typeface="Google Sans"/>
                <a:cs typeface="Google Sans"/>
                <a:sym typeface="Google Sans"/>
              </a:defRPr>
            </a:lvl6pPr>
            <a:lvl7pPr lvl="6" rtl="0">
              <a:buNone/>
              <a:defRPr sz="800">
                <a:solidFill>
                  <a:srgbClr val="FFFFFF"/>
                </a:solidFill>
                <a:latin typeface="Google Sans"/>
                <a:ea typeface="Google Sans"/>
                <a:cs typeface="Google Sans"/>
                <a:sym typeface="Google Sans"/>
              </a:defRPr>
            </a:lvl7pPr>
            <a:lvl8pPr lvl="7" rtl="0">
              <a:buNone/>
              <a:defRPr sz="800">
                <a:solidFill>
                  <a:srgbClr val="FFFFFF"/>
                </a:solidFill>
                <a:latin typeface="Google Sans"/>
                <a:ea typeface="Google Sans"/>
                <a:cs typeface="Google Sans"/>
                <a:sym typeface="Google Sans"/>
              </a:defRPr>
            </a:lvl8pPr>
            <a:lvl9pPr lvl="8" rtl="0">
              <a:buNone/>
              <a:defRPr sz="800">
                <a:solidFill>
                  <a:srgbClr val="FFFFFF"/>
                </a:solidFill>
                <a:latin typeface="Google Sans"/>
                <a:ea typeface="Google Sans"/>
                <a:cs typeface="Google Sans"/>
                <a:sym typeface="Google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11_Big Quote Green">
  <p:cSld name="Big Quote green">
    <p:bg>
      <p:bgPr>
        <a:solidFill>
          <a:schemeClr val="accent4"/>
        </a:solidFill>
        <a:effectLst/>
      </p:bgPr>
    </p:bg>
    <p:spTree>
      <p:nvGrpSpPr>
        <p:cNvPr id="1" name="Shape 1197"/>
        <p:cNvGrpSpPr/>
        <p:nvPr/>
      </p:nvGrpSpPr>
      <p:grpSpPr>
        <a:xfrm>
          <a:off x="0" y="0"/>
          <a:ext cx="0" cy="0"/>
          <a:chOff x="0" y="0"/>
          <a:chExt cx="0" cy="0"/>
        </a:xfrm>
      </p:grpSpPr>
      <p:pic>
        <p:nvPicPr>
          <p:cNvPr id="1198" name="Google Shape;1198;p163" descr="Asset 27@3x.png"/>
          <p:cNvPicPr preferRelativeResize="0"/>
          <p:nvPr/>
        </p:nvPicPr>
        <p:blipFill>
          <a:blip r:embed="rId2">
            <a:alphaModFix/>
          </a:blip>
          <a:stretch>
            <a:fillRect/>
          </a:stretch>
        </p:blipFill>
        <p:spPr>
          <a:xfrm>
            <a:off x="1869925" y="4769992"/>
            <a:ext cx="1145428" cy="158741"/>
          </a:xfrm>
          <a:prstGeom prst="rect">
            <a:avLst/>
          </a:prstGeom>
          <a:noFill/>
          <a:ln>
            <a:noFill/>
          </a:ln>
        </p:spPr>
      </p:pic>
      <p:sp>
        <p:nvSpPr>
          <p:cNvPr id="1199" name="Google Shape;1199;p163"/>
          <p:cNvSpPr txBox="1">
            <a:spLocks noGrp="1"/>
          </p:cNvSpPr>
          <p:nvPr>
            <p:ph type="body" idx="1"/>
          </p:nvPr>
        </p:nvSpPr>
        <p:spPr>
          <a:xfrm>
            <a:off x="567559" y="1335024"/>
            <a:ext cx="2020200" cy="1952100"/>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rgbClr val="FFFFFF"/>
              </a:buClr>
              <a:buSzPts val="1800"/>
              <a:buFont typeface="Google Sans"/>
              <a:buNone/>
              <a:defRPr sz="1800" i="0" u="none" strike="noStrike" cap="none">
                <a:solidFill>
                  <a:srgbClr val="FFFFFF"/>
                </a:solidFill>
                <a:latin typeface="Google Sans"/>
                <a:ea typeface="Google Sans"/>
                <a:cs typeface="Google Sans"/>
                <a:sym typeface="Google Sans"/>
              </a:defRPr>
            </a:lvl1pPr>
            <a:lvl2pPr marL="914400" marR="0" lvl="1" indent="-228600" algn="r" rtl="0">
              <a:lnSpc>
                <a:spcPct val="114000"/>
              </a:lnSpc>
              <a:spcBef>
                <a:spcPts val="1000"/>
              </a:spcBef>
              <a:spcAft>
                <a:spcPts val="0"/>
              </a:spcAft>
              <a:buClr>
                <a:srgbClr val="FFFFFF"/>
              </a:buClr>
              <a:buSzPts val="1800"/>
              <a:buFont typeface="Google Sans"/>
              <a:buNone/>
              <a:defRPr sz="1800" i="0" u="none" strike="noStrike" cap="none">
                <a:solidFill>
                  <a:srgbClr val="FFFFFF"/>
                </a:solidFill>
                <a:latin typeface="Google Sans"/>
                <a:ea typeface="Google Sans"/>
                <a:cs typeface="Google Sans"/>
                <a:sym typeface="Google Sans"/>
              </a:defRPr>
            </a:lvl2pPr>
            <a:lvl3pPr marL="1371600" marR="0" lvl="2" indent="-228600" algn="r"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3pPr>
            <a:lvl4pPr marL="1828800" marR="0" lvl="3" indent="-228600" algn="r"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4pPr>
            <a:lvl5pPr marL="2286000" marR="0" lvl="4" indent="-228600" algn="r"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9pPr>
          </a:lstStyle>
          <a:p>
            <a:endParaRPr/>
          </a:p>
        </p:txBody>
      </p:sp>
      <p:cxnSp>
        <p:nvCxnSpPr>
          <p:cNvPr id="1200" name="Google Shape;1200;p163"/>
          <p:cNvCxnSpPr/>
          <p:nvPr/>
        </p:nvCxnSpPr>
        <p:spPr>
          <a:xfrm>
            <a:off x="2779776" y="1413675"/>
            <a:ext cx="0" cy="3021900"/>
          </a:xfrm>
          <a:prstGeom prst="straightConnector1">
            <a:avLst/>
          </a:prstGeom>
          <a:noFill/>
          <a:ln w="9525" cap="flat" cmpd="sng">
            <a:solidFill>
              <a:srgbClr val="FFFFFF"/>
            </a:solidFill>
            <a:prstDash val="solid"/>
            <a:round/>
            <a:headEnd type="none" w="sm" len="sm"/>
            <a:tailEnd type="none" w="sm" len="sm"/>
          </a:ln>
        </p:spPr>
      </p:cxnSp>
      <p:sp>
        <p:nvSpPr>
          <p:cNvPr id="1201" name="Google Shape;1201;p163"/>
          <p:cNvSpPr txBox="1">
            <a:spLocks noGrp="1"/>
          </p:cNvSpPr>
          <p:nvPr>
            <p:ph type="body" idx="2"/>
          </p:nvPr>
        </p:nvSpPr>
        <p:spPr>
          <a:xfrm>
            <a:off x="2907791" y="1335024"/>
            <a:ext cx="5541300" cy="2770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FFFFFF"/>
              </a:buClr>
              <a:buSzPts val="3000"/>
              <a:buFont typeface="Google Sans"/>
              <a:buNone/>
              <a:defRPr sz="3000" i="0" u="none" strike="noStrike" cap="none">
                <a:solidFill>
                  <a:srgbClr val="FFFFFF"/>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rgbClr val="FFFFFF"/>
              </a:buClr>
              <a:buSzPts val="1800"/>
              <a:buFont typeface="Google Sans"/>
              <a:buNone/>
              <a:defRPr sz="1800" i="0" u="none" strike="noStrike" cap="none">
                <a:solidFill>
                  <a:srgbClr val="FFFFFF"/>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9pPr>
          </a:lstStyle>
          <a:p>
            <a:endParaRPr/>
          </a:p>
        </p:txBody>
      </p:sp>
      <p:sp>
        <p:nvSpPr>
          <p:cNvPr id="1202" name="Google Shape;1202;p163"/>
          <p:cNvSpPr txBox="1"/>
          <p:nvPr/>
        </p:nvSpPr>
        <p:spPr>
          <a:xfrm>
            <a:off x="6179150" y="4669513"/>
            <a:ext cx="2202900" cy="3597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800">
                <a:solidFill>
                  <a:srgbClr val="FFFFFF"/>
                </a:solidFill>
                <a:latin typeface="Google Sans"/>
                <a:ea typeface="Google Sans"/>
                <a:cs typeface="Google Sans"/>
                <a:sym typeface="Google Sans"/>
              </a:rPr>
              <a:t>Confidential</a:t>
            </a:r>
            <a:endParaRPr sz="800">
              <a:solidFill>
                <a:srgbClr val="FFFFFF"/>
              </a:solidFill>
              <a:latin typeface="Google Sans"/>
              <a:ea typeface="Google Sans"/>
              <a:cs typeface="Google Sans"/>
              <a:sym typeface="Google Sans"/>
            </a:endParaRPr>
          </a:p>
        </p:txBody>
      </p:sp>
      <p:sp>
        <p:nvSpPr>
          <p:cNvPr id="1203" name="Google Shape;1203;p163"/>
          <p:cNvSpPr txBox="1">
            <a:spLocks noGrp="1"/>
          </p:cNvSpPr>
          <p:nvPr>
            <p:ph type="sldNum" idx="12"/>
          </p:nvPr>
        </p:nvSpPr>
        <p:spPr>
          <a:xfrm>
            <a:off x="8382050" y="4686175"/>
            <a:ext cx="548700" cy="343200"/>
          </a:xfrm>
          <a:prstGeom prst="rect">
            <a:avLst/>
          </a:prstGeom>
        </p:spPr>
        <p:txBody>
          <a:bodyPr spcFirstLastPara="1" wrap="square" lIns="91425" tIns="91425" rIns="91425" bIns="91425" anchor="ctr" anchorCtr="0">
            <a:noAutofit/>
          </a:bodyPr>
          <a:lstStyle>
            <a:lvl1pPr lvl="0" rtl="0">
              <a:buNone/>
              <a:defRPr sz="800">
                <a:solidFill>
                  <a:srgbClr val="FFFFFF"/>
                </a:solidFill>
                <a:latin typeface="Google Sans"/>
                <a:ea typeface="Google Sans"/>
                <a:cs typeface="Google Sans"/>
                <a:sym typeface="Google Sans"/>
              </a:defRPr>
            </a:lvl1pPr>
            <a:lvl2pPr lvl="1" rtl="0">
              <a:buNone/>
              <a:defRPr sz="800">
                <a:solidFill>
                  <a:srgbClr val="FFFFFF"/>
                </a:solidFill>
                <a:latin typeface="Google Sans"/>
                <a:ea typeface="Google Sans"/>
                <a:cs typeface="Google Sans"/>
                <a:sym typeface="Google Sans"/>
              </a:defRPr>
            </a:lvl2pPr>
            <a:lvl3pPr lvl="2" rtl="0">
              <a:buNone/>
              <a:defRPr sz="800">
                <a:solidFill>
                  <a:srgbClr val="FFFFFF"/>
                </a:solidFill>
                <a:latin typeface="Google Sans"/>
                <a:ea typeface="Google Sans"/>
                <a:cs typeface="Google Sans"/>
                <a:sym typeface="Google Sans"/>
              </a:defRPr>
            </a:lvl3pPr>
            <a:lvl4pPr lvl="3" rtl="0">
              <a:buNone/>
              <a:defRPr sz="800">
                <a:solidFill>
                  <a:srgbClr val="FFFFFF"/>
                </a:solidFill>
                <a:latin typeface="Google Sans"/>
                <a:ea typeface="Google Sans"/>
                <a:cs typeface="Google Sans"/>
                <a:sym typeface="Google Sans"/>
              </a:defRPr>
            </a:lvl4pPr>
            <a:lvl5pPr lvl="4" rtl="0">
              <a:buNone/>
              <a:defRPr sz="800">
                <a:solidFill>
                  <a:srgbClr val="FFFFFF"/>
                </a:solidFill>
                <a:latin typeface="Google Sans"/>
                <a:ea typeface="Google Sans"/>
                <a:cs typeface="Google Sans"/>
                <a:sym typeface="Google Sans"/>
              </a:defRPr>
            </a:lvl5pPr>
            <a:lvl6pPr lvl="5" rtl="0">
              <a:buNone/>
              <a:defRPr sz="800">
                <a:solidFill>
                  <a:srgbClr val="FFFFFF"/>
                </a:solidFill>
                <a:latin typeface="Google Sans"/>
                <a:ea typeface="Google Sans"/>
                <a:cs typeface="Google Sans"/>
                <a:sym typeface="Google Sans"/>
              </a:defRPr>
            </a:lvl6pPr>
            <a:lvl7pPr lvl="6" rtl="0">
              <a:buNone/>
              <a:defRPr sz="800">
                <a:solidFill>
                  <a:srgbClr val="FFFFFF"/>
                </a:solidFill>
                <a:latin typeface="Google Sans"/>
                <a:ea typeface="Google Sans"/>
                <a:cs typeface="Google Sans"/>
                <a:sym typeface="Google Sans"/>
              </a:defRPr>
            </a:lvl7pPr>
            <a:lvl8pPr lvl="7" rtl="0">
              <a:buNone/>
              <a:defRPr sz="800">
                <a:solidFill>
                  <a:srgbClr val="FFFFFF"/>
                </a:solidFill>
                <a:latin typeface="Google Sans"/>
                <a:ea typeface="Google Sans"/>
                <a:cs typeface="Google Sans"/>
                <a:sym typeface="Google Sans"/>
              </a:defRPr>
            </a:lvl8pPr>
            <a:lvl9pPr lvl="8" rtl="0">
              <a:buNone/>
              <a:defRPr sz="800">
                <a:solidFill>
                  <a:srgbClr val="FFFFFF"/>
                </a:solidFill>
                <a:latin typeface="Google Sans"/>
                <a:ea typeface="Google Sans"/>
                <a:cs typeface="Google Sans"/>
                <a:sym typeface="Google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12_Big Quote Yellow">
  <p:cSld name="Big Quote yellow">
    <p:bg>
      <p:bgPr>
        <a:solidFill>
          <a:schemeClr val="accent3"/>
        </a:solidFill>
        <a:effectLst/>
      </p:bgPr>
    </p:bg>
    <p:spTree>
      <p:nvGrpSpPr>
        <p:cNvPr id="1" name="Shape 1204"/>
        <p:cNvGrpSpPr/>
        <p:nvPr/>
      </p:nvGrpSpPr>
      <p:grpSpPr>
        <a:xfrm>
          <a:off x="0" y="0"/>
          <a:ext cx="0" cy="0"/>
          <a:chOff x="0" y="0"/>
          <a:chExt cx="0" cy="0"/>
        </a:xfrm>
      </p:grpSpPr>
      <p:pic>
        <p:nvPicPr>
          <p:cNvPr id="1205" name="Google Shape;1205;p164" descr="Asset 27@3x.png"/>
          <p:cNvPicPr preferRelativeResize="0"/>
          <p:nvPr/>
        </p:nvPicPr>
        <p:blipFill>
          <a:blip r:embed="rId2">
            <a:alphaModFix/>
          </a:blip>
          <a:stretch>
            <a:fillRect/>
          </a:stretch>
        </p:blipFill>
        <p:spPr>
          <a:xfrm>
            <a:off x="1869925" y="4769992"/>
            <a:ext cx="1145428" cy="158741"/>
          </a:xfrm>
          <a:prstGeom prst="rect">
            <a:avLst/>
          </a:prstGeom>
          <a:noFill/>
          <a:ln>
            <a:noFill/>
          </a:ln>
        </p:spPr>
      </p:pic>
      <p:sp>
        <p:nvSpPr>
          <p:cNvPr id="1206" name="Google Shape;1206;p164"/>
          <p:cNvSpPr txBox="1">
            <a:spLocks noGrp="1"/>
          </p:cNvSpPr>
          <p:nvPr>
            <p:ph type="body" idx="1"/>
          </p:nvPr>
        </p:nvSpPr>
        <p:spPr>
          <a:xfrm>
            <a:off x="567559" y="1335024"/>
            <a:ext cx="2020200" cy="1952100"/>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rgbClr val="FFFFFF"/>
              </a:buClr>
              <a:buSzPts val="1800"/>
              <a:buFont typeface="Google Sans"/>
              <a:buNone/>
              <a:defRPr sz="1800" i="0" u="none" strike="noStrike" cap="none">
                <a:solidFill>
                  <a:srgbClr val="FFFFFF"/>
                </a:solidFill>
                <a:latin typeface="Google Sans"/>
                <a:ea typeface="Google Sans"/>
                <a:cs typeface="Google Sans"/>
                <a:sym typeface="Google Sans"/>
              </a:defRPr>
            </a:lvl1pPr>
            <a:lvl2pPr marL="914400" marR="0" lvl="1" indent="-228600" algn="r" rtl="0">
              <a:lnSpc>
                <a:spcPct val="114000"/>
              </a:lnSpc>
              <a:spcBef>
                <a:spcPts val="1000"/>
              </a:spcBef>
              <a:spcAft>
                <a:spcPts val="0"/>
              </a:spcAft>
              <a:buClr>
                <a:srgbClr val="FFFFFF"/>
              </a:buClr>
              <a:buSzPts val="1800"/>
              <a:buFont typeface="Google Sans"/>
              <a:buNone/>
              <a:defRPr sz="1800" i="0" u="none" strike="noStrike" cap="none">
                <a:solidFill>
                  <a:srgbClr val="FFFFFF"/>
                </a:solidFill>
                <a:latin typeface="Google Sans"/>
                <a:ea typeface="Google Sans"/>
                <a:cs typeface="Google Sans"/>
                <a:sym typeface="Google Sans"/>
              </a:defRPr>
            </a:lvl2pPr>
            <a:lvl3pPr marL="1371600" marR="0" lvl="2" indent="-228600" algn="r"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3pPr>
            <a:lvl4pPr marL="1828800" marR="0" lvl="3" indent="-228600" algn="r"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4pPr>
            <a:lvl5pPr marL="2286000" marR="0" lvl="4" indent="-228600" algn="r"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9pPr>
          </a:lstStyle>
          <a:p>
            <a:endParaRPr/>
          </a:p>
        </p:txBody>
      </p:sp>
      <p:cxnSp>
        <p:nvCxnSpPr>
          <p:cNvPr id="1207" name="Google Shape;1207;p164"/>
          <p:cNvCxnSpPr/>
          <p:nvPr/>
        </p:nvCxnSpPr>
        <p:spPr>
          <a:xfrm>
            <a:off x="2779776" y="1413675"/>
            <a:ext cx="0" cy="3021900"/>
          </a:xfrm>
          <a:prstGeom prst="straightConnector1">
            <a:avLst/>
          </a:prstGeom>
          <a:noFill/>
          <a:ln w="9525" cap="flat" cmpd="sng">
            <a:solidFill>
              <a:srgbClr val="FFFFFF"/>
            </a:solidFill>
            <a:prstDash val="solid"/>
            <a:round/>
            <a:headEnd type="none" w="sm" len="sm"/>
            <a:tailEnd type="none" w="sm" len="sm"/>
          </a:ln>
        </p:spPr>
      </p:cxnSp>
      <p:sp>
        <p:nvSpPr>
          <p:cNvPr id="1208" name="Google Shape;1208;p164"/>
          <p:cNvSpPr txBox="1">
            <a:spLocks noGrp="1"/>
          </p:cNvSpPr>
          <p:nvPr>
            <p:ph type="body" idx="2"/>
          </p:nvPr>
        </p:nvSpPr>
        <p:spPr>
          <a:xfrm>
            <a:off x="2907791" y="1335024"/>
            <a:ext cx="5541300" cy="2770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FFFFFF"/>
              </a:buClr>
              <a:buSzPts val="3000"/>
              <a:buFont typeface="Google Sans"/>
              <a:buNone/>
              <a:defRPr sz="3000" i="0" u="none" strike="noStrike" cap="none">
                <a:solidFill>
                  <a:srgbClr val="FFFFFF"/>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rgbClr val="FFFFFF"/>
              </a:buClr>
              <a:buSzPts val="1800"/>
              <a:buFont typeface="Google Sans"/>
              <a:buNone/>
              <a:defRPr sz="1800" i="0" u="none" strike="noStrike" cap="none">
                <a:solidFill>
                  <a:srgbClr val="FFFFFF"/>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9pPr>
          </a:lstStyle>
          <a:p>
            <a:endParaRPr/>
          </a:p>
        </p:txBody>
      </p:sp>
      <p:sp>
        <p:nvSpPr>
          <p:cNvPr id="1209" name="Google Shape;1209;p164"/>
          <p:cNvSpPr txBox="1"/>
          <p:nvPr/>
        </p:nvSpPr>
        <p:spPr>
          <a:xfrm>
            <a:off x="6179150" y="4669513"/>
            <a:ext cx="2202900" cy="3597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800">
                <a:solidFill>
                  <a:srgbClr val="FFFFFF"/>
                </a:solidFill>
                <a:latin typeface="Google Sans"/>
                <a:ea typeface="Google Sans"/>
                <a:cs typeface="Google Sans"/>
                <a:sym typeface="Google Sans"/>
              </a:rPr>
              <a:t>Confidential</a:t>
            </a:r>
            <a:endParaRPr sz="800">
              <a:solidFill>
                <a:srgbClr val="FFFFFF"/>
              </a:solidFill>
              <a:latin typeface="Google Sans"/>
              <a:ea typeface="Google Sans"/>
              <a:cs typeface="Google Sans"/>
              <a:sym typeface="Google Sans"/>
            </a:endParaRPr>
          </a:p>
        </p:txBody>
      </p:sp>
      <p:sp>
        <p:nvSpPr>
          <p:cNvPr id="1210" name="Google Shape;1210;p164"/>
          <p:cNvSpPr txBox="1">
            <a:spLocks noGrp="1"/>
          </p:cNvSpPr>
          <p:nvPr>
            <p:ph type="sldNum" idx="12"/>
          </p:nvPr>
        </p:nvSpPr>
        <p:spPr>
          <a:xfrm>
            <a:off x="8382050" y="4686175"/>
            <a:ext cx="548700" cy="343200"/>
          </a:xfrm>
          <a:prstGeom prst="rect">
            <a:avLst/>
          </a:prstGeom>
        </p:spPr>
        <p:txBody>
          <a:bodyPr spcFirstLastPara="1" wrap="square" lIns="91425" tIns="91425" rIns="91425" bIns="91425" anchor="ctr" anchorCtr="0">
            <a:noAutofit/>
          </a:bodyPr>
          <a:lstStyle>
            <a:lvl1pPr lvl="0" rtl="0">
              <a:buNone/>
              <a:defRPr sz="800">
                <a:solidFill>
                  <a:srgbClr val="FFFFFF"/>
                </a:solidFill>
                <a:latin typeface="Google Sans"/>
                <a:ea typeface="Google Sans"/>
                <a:cs typeface="Google Sans"/>
                <a:sym typeface="Google Sans"/>
              </a:defRPr>
            </a:lvl1pPr>
            <a:lvl2pPr lvl="1" rtl="0">
              <a:buNone/>
              <a:defRPr sz="800">
                <a:solidFill>
                  <a:srgbClr val="FFFFFF"/>
                </a:solidFill>
                <a:latin typeface="Google Sans"/>
                <a:ea typeface="Google Sans"/>
                <a:cs typeface="Google Sans"/>
                <a:sym typeface="Google Sans"/>
              </a:defRPr>
            </a:lvl2pPr>
            <a:lvl3pPr lvl="2" rtl="0">
              <a:buNone/>
              <a:defRPr sz="800">
                <a:solidFill>
                  <a:srgbClr val="FFFFFF"/>
                </a:solidFill>
                <a:latin typeface="Google Sans"/>
                <a:ea typeface="Google Sans"/>
                <a:cs typeface="Google Sans"/>
                <a:sym typeface="Google Sans"/>
              </a:defRPr>
            </a:lvl3pPr>
            <a:lvl4pPr lvl="3" rtl="0">
              <a:buNone/>
              <a:defRPr sz="800">
                <a:solidFill>
                  <a:srgbClr val="FFFFFF"/>
                </a:solidFill>
                <a:latin typeface="Google Sans"/>
                <a:ea typeface="Google Sans"/>
                <a:cs typeface="Google Sans"/>
                <a:sym typeface="Google Sans"/>
              </a:defRPr>
            </a:lvl4pPr>
            <a:lvl5pPr lvl="4" rtl="0">
              <a:buNone/>
              <a:defRPr sz="800">
                <a:solidFill>
                  <a:srgbClr val="FFFFFF"/>
                </a:solidFill>
                <a:latin typeface="Google Sans"/>
                <a:ea typeface="Google Sans"/>
                <a:cs typeface="Google Sans"/>
                <a:sym typeface="Google Sans"/>
              </a:defRPr>
            </a:lvl5pPr>
            <a:lvl6pPr lvl="5" rtl="0">
              <a:buNone/>
              <a:defRPr sz="800">
                <a:solidFill>
                  <a:srgbClr val="FFFFFF"/>
                </a:solidFill>
                <a:latin typeface="Google Sans"/>
                <a:ea typeface="Google Sans"/>
                <a:cs typeface="Google Sans"/>
                <a:sym typeface="Google Sans"/>
              </a:defRPr>
            </a:lvl6pPr>
            <a:lvl7pPr lvl="6" rtl="0">
              <a:buNone/>
              <a:defRPr sz="800">
                <a:solidFill>
                  <a:srgbClr val="FFFFFF"/>
                </a:solidFill>
                <a:latin typeface="Google Sans"/>
                <a:ea typeface="Google Sans"/>
                <a:cs typeface="Google Sans"/>
                <a:sym typeface="Google Sans"/>
              </a:defRPr>
            </a:lvl7pPr>
            <a:lvl8pPr lvl="7" rtl="0">
              <a:buNone/>
              <a:defRPr sz="800">
                <a:solidFill>
                  <a:srgbClr val="FFFFFF"/>
                </a:solidFill>
                <a:latin typeface="Google Sans"/>
                <a:ea typeface="Google Sans"/>
                <a:cs typeface="Google Sans"/>
                <a:sym typeface="Google Sans"/>
              </a:defRPr>
            </a:lvl8pPr>
            <a:lvl9pPr lvl="8" rtl="0">
              <a:buNone/>
              <a:defRPr sz="800">
                <a:solidFill>
                  <a:srgbClr val="FFFFFF"/>
                </a:solidFill>
                <a:latin typeface="Google Sans"/>
                <a:ea typeface="Google Sans"/>
                <a:cs typeface="Google Sans"/>
                <a:sym typeface="Google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13_Divider Title Blue">
  <p:cSld name="Divider Title blue">
    <p:bg>
      <p:bgPr>
        <a:solidFill>
          <a:schemeClr val="accent1"/>
        </a:solidFill>
        <a:effectLst/>
      </p:bgPr>
    </p:bg>
    <p:spTree>
      <p:nvGrpSpPr>
        <p:cNvPr id="1" name="Shape 1211"/>
        <p:cNvGrpSpPr/>
        <p:nvPr/>
      </p:nvGrpSpPr>
      <p:grpSpPr>
        <a:xfrm>
          <a:off x="0" y="0"/>
          <a:ext cx="0" cy="0"/>
          <a:chOff x="0" y="0"/>
          <a:chExt cx="0" cy="0"/>
        </a:xfrm>
      </p:grpSpPr>
      <p:pic>
        <p:nvPicPr>
          <p:cNvPr id="1212" name="Google Shape;1212;p165" descr="Asset 27@3x.png"/>
          <p:cNvPicPr preferRelativeResize="0"/>
          <p:nvPr/>
        </p:nvPicPr>
        <p:blipFill>
          <a:blip r:embed="rId2">
            <a:alphaModFix/>
          </a:blip>
          <a:stretch>
            <a:fillRect/>
          </a:stretch>
        </p:blipFill>
        <p:spPr>
          <a:xfrm>
            <a:off x="1869925" y="4769992"/>
            <a:ext cx="1145428" cy="158741"/>
          </a:xfrm>
          <a:prstGeom prst="rect">
            <a:avLst/>
          </a:prstGeom>
          <a:noFill/>
          <a:ln>
            <a:noFill/>
          </a:ln>
        </p:spPr>
      </p:pic>
      <p:sp>
        <p:nvSpPr>
          <p:cNvPr id="1213" name="Google Shape;1213;p165"/>
          <p:cNvSpPr txBox="1">
            <a:spLocks noGrp="1"/>
          </p:cNvSpPr>
          <p:nvPr>
            <p:ph type="body" idx="1"/>
          </p:nvPr>
        </p:nvSpPr>
        <p:spPr>
          <a:xfrm>
            <a:off x="567559" y="1335024"/>
            <a:ext cx="2020200" cy="1952100"/>
          </a:xfrm>
          <a:prstGeom prst="rect">
            <a:avLst/>
          </a:prstGeom>
          <a:noFill/>
          <a:ln>
            <a:noFill/>
          </a:ln>
        </p:spPr>
        <p:txBody>
          <a:bodyPr spcFirstLastPara="1" wrap="square" lIns="91425" tIns="91425" rIns="91425" bIns="91425" anchor="t" anchorCtr="0"/>
          <a:lstStyle>
            <a:lvl1pPr marL="457200" marR="0" lvl="0" indent="-228600" algn="r" rtl="0">
              <a:lnSpc>
                <a:spcPct val="100000"/>
              </a:lnSpc>
              <a:spcBef>
                <a:spcPts val="0"/>
              </a:spcBef>
              <a:spcAft>
                <a:spcPts val="0"/>
              </a:spcAft>
              <a:buClr>
                <a:srgbClr val="FFFFFF"/>
              </a:buClr>
              <a:buSzPts val="9000"/>
              <a:buFont typeface="Google Sans"/>
              <a:buNone/>
              <a:defRPr sz="9000" i="0" u="none" strike="noStrike" cap="none">
                <a:solidFill>
                  <a:srgbClr val="FFFFFF"/>
                </a:solidFill>
                <a:latin typeface="Google Sans"/>
                <a:ea typeface="Google Sans"/>
                <a:cs typeface="Google Sans"/>
                <a:sym typeface="Google Sans"/>
              </a:defRPr>
            </a:lvl1pPr>
            <a:lvl2pPr marL="914400" marR="0" lvl="1" indent="-228600" algn="r" rtl="0">
              <a:lnSpc>
                <a:spcPct val="114000"/>
              </a:lnSpc>
              <a:spcBef>
                <a:spcPts val="1000"/>
              </a:spcBef>
              <a:spcAft>
                <a:spcPts val="0"/>
              </a:spcAft>
              <a:buClr>
                <a:srgbClr val="FFFFFF"/>
              </a:buClr>
              <a:buSzPts val="1800"/>
              <a:buFont typeface="Google Sans"/>
              <a:buNone/>
              <a:defRPr sz="1800" i="0" u="none" strike="noStrike" cap="none">
                <a:solidFill>
                  <a:srgbClr val="FFFFFF"/>
                </a:solidFill>
                <a:latin typeface="Google Sans"/>
                <a:ea typeface="Google Sans"/>
                <a:cs typeface="Google Sans"/>
                <a:sym typeface="Google Sans"/>
              </a:defRPr>
            </a:lvl2pPr>
            <a:lvl3pPr marL="1371600" marR="0" lvl="2" indent="-228600" algn="r"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3pPr>
            <a:lvl4pPr marL="1828800" marR="0" lvl="3" indent="-228600" algn="r"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4pPr>
            <a:lvl5pPr marL="2286000" marR="0" lvl="4" indent="-228600" algn="r"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9pPr>
          </a:lstStyle>
          <a:p>
            <a:endParaRPr/>
          </a:p>
        </p:txBody>
      </p:sp>
      <p:cxnSp>
        <p:nvCxnSpPr>
          <p:cNvPr id="1214" name="Google Shape;1214;p165"/>
          <p:cNvCxnSpPr/>
          <p:nvPr/>
        </p:nvCxnSpPr>
        <p:spPr>
          <a:xfrm>
            <a:off x="2779776" y="1413675"/>
            <a:ext cx="0" cy="3021900"/>
          </a:xfrm>
          <a:prstGeom prst="straightConnector1">
            <a:avLst/>
          </a:prstGeom>
          <a:noFill/>
          <a:ln w="9525" cap="flat" cmpd="sng">
            <a:solidFill>
              <a:srgbClr val="FFFFFF"/>
            </a:solidFill>
            <a:prstDash val="solid"/>
            <a:round/>
            <a:headEnd type="none" w="sm" len="sm"/>
            <a:tailEnd type="none" w="sm" len="sm"/>
          </a:ln>
        </p:spPr>
      </p:cxnSp>
      <p:sp>
        <p:nvSpPr>
          <p:cNvPr id="1215" name="Google Shape;1215;p165"/>
          <p:cNvSpPr txBox="1">
            <a:spLocks noGrp="1"/>
          </p:cNvSpPr>
          <p:nvPr>
            <p:ph type="body" idx="2"/>
          </p:nvPr>
        </p:nvSpPr>
        <p:spPr>
          <a:xfrm>
            <a:off x="2907791" y="1335036"/>
            <a:ext cx="5541300" cy="2522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FFFFFF"/>
              </a:buClr>
              <a:buSzPts val="3000"/>
              <a:buFont typeface="Google Sans"/>
              <a:buNone/>
              <a:defRPr sz="3000" i="0" u="none" strike="noStrike" cap="none">
                <a:solidFill>
                  <a:srgbClr val="FFFFFF"/>
                </a:solidFill>
                <a:latin typeface="Google Sans"/>
                <a:ea typeface="Google Sans"/>
                <a:cs typeface="Google Sans"/>
                <a:sym typeface="Google Sans"/>
              </a:defRPr>
            </a:lvl1pPr>
            <a:lvl2pPr marL="914400" marR="0" lvl="1" indent="-228600" algn="l" rtl="0">
              <a:lnSpc>
                <a:spcPct val="114000"/>
              </a:lnSpc>
              <a:spcBef>
                <a:spcPts val="1000"/>
              </a:spcBef>
              <a:spcAft>
                <a:spcPts val="0"/>
              </a:spcAft>
              <a:buClr>
                <a:srgbClr val="FFFFFF"/>
              </a:buClr>
              <a:buSzPts val="1800"/>
              <a:buFont typeface="Google Sans"/>
              <a:buNone/>
              <a:defRPr sz="1800" i="0" u="none" strike="noStrike" cap="none">
                <a:solidFill>
                  <a:srgbClr val="FFFFFF"/>
                </a:solidFill>
                <a:latin typeface="Google Sans"/>
                <a:ea typeface="Google Sans"/>
                <a:cs typeface="Google Sans"/>
                <a:sym typeface="Google Sans"/>
              </a:defRPr>
            </a:lvl2pPr>
            <a:lvl3pPr marL="1371600" marR="0" lvl="2" indent="-228600" algn="l"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3pPr>
            <a:lvl4pPr marL="1828800" marR="0" lvl="3" indent="-228600" algn="l"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4pPr>
            <a:lvl5pPr marL="2286000" marR="0" lvl="4" indent="-228600" algn="l" rtl="0">
              <a:lnSpc>
                <a:spcPct val="114000"/>
              </a:lnSpc>
              <a:spcBef>
                <a:spcPts val="1000"/>
              </a:spcBef>
              <a:spcAft>
                <a:spcPts val="0"/>
              </a:spcAft>
              <a:buClr>
                <a:srgbClr val="FFFFFF"/>
              </a:buClr>
              <a:buSzPts val="1400"/>
              <a:buFont typeface="Google Sans"/>
              <a:buNone/>
              <a:defRPr sz="1400" i="0" u="none" strike="noStrike" cap="none">
                <a:solidFill>
                  <a:srgbClr val="FFFFFF"/>
                </a:solidFill>
                <a:latin typeface="Google Sans"/>
                <a:ea typeface="Google Sans"/>
                <a:cs typeface="Google Sans"/>
                <a:sym typeface="Google Sans"/>
              </a:defRPr>
            </a:lvl5pPr>
            <a:lvl6pPr marL="2743200" marR="0" lvl="5" indent="-342900" algn="l" rtl="0">
              <a:lnSpc>
                <a:spcPct val="90000"/>
              </a:lnSpc>
              <a:spcBef>
                <a:spcPts val="10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6pPr>
            <a:lvl7pPr marL="3200400" marR="0" lvl="6"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7pPr>
            <a:lvl8pPr marL="3657600" marR="0" lvl="7"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8pPr>
            <a:lvl9pPr marL="4114800" marR="0" lvl="8" indent="-342900" algn="l" rtl="0">
              <a:lnSpc>
                <a:spcPct val="90000"/>
              </a:lnSpc>
              <a:spcBef>
                <a:spcPts val="500"/>
              </a:spcBef>
              <a:spcAft>
                <a:spcPts val="0"/>
              </a:spcAft>
              <a:buClr>
                <a:srgbClr val="FFFFFF"/>
              </a:buClr>
              <a:buSzPts val="1800"/>
              <a:buFont typeface="Google Sans"/>
              <a:buChar char="•"/>
              <a:defRPr sz="1800" i="0" u="none" strike="noStrike" cap="none">
                <a:solidFill>
                  <a:srgbClr val="FFFFFF"/>
                </a:solidFill>
                <a:latin typeface="Google Sans"/>
                <a:ea typeface="Google Sans"/>
                <a:cs typeface="Google Sans"/>
                <a:sym typeface="Google Sans"/>
              </a:defRPr>
            </a:lvl9pPr>
          </a:lstStyle>
          <a:p>
            <a:endParaRPr/>
          </a:p>
        </p:txBody>
      </p:sp>
      <p:sp>
        <p:nvSpPr>
          <p:cNvPr id="1216" name="Google Shape;1216;p165"/>
          <p:cNvSpPr txBox="1"/>
          <p:nvPr/>
        </p:nvSpPr>
        <p:spPr>
          <a:xfrm>
            <a:off x="6179150" y="4669513"/>
            <a:ext cx="2202900" cy="3597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800">
                <a:solidFill>
                  <a:srgbClr val="FFFFFF"/>
                </a:solidFill>
                <a:latin typeface="Google Sans"/>
                <a:ea typeface="Google Sans"/>
                <a:cs typeface="Google Sans"/>
                <a:sym typeface="Google Sans"/>
              </a:rPr>
              <a:t>Confidential</a:t>
            </a:r>
            <a:endParaRPr sz="800">
              <a:solidFill>
                <a:srgbClr val="FFFFFF"/>
              </a:solidFill>
              <a:latin typeface="Google Sans"/>
              <a:ea typeface="Google Sans"/>
              <a:cs typeface="Google Sans"/>
              <a:sym typeface="Google Sans"/>
            </a:endParaRPr>
          </a:p>
        </p:txBody>
      </p:sp>
      <p:sp>
        <p:nvSpPr>
          <p:cNvPr id="1217" name="Google Shape;1217;p165"/>
          <p:cNvSpPr txBox="1">
            <a:spLocks noGrp="1"/>
          </p:cNvSpPr>
          <p:nvPr>
            <p:ph type="sldNum" idx="12"/>
          </p:nvPr>
        </p:nvSpPr>
        <p:spPr>
          <a:xfrm>
            <a:off x="8382050" y="4686175"/>
            <a:ext cx="548700" cy="343200"/>
          </a:xfrm>
          <a:prstGeom prst="rect">
            <a:avLst/>
          </a:prstGeom>
        </p:spPr>
        <p:txBody>
          <a:bodyPr spcFirstLastPara="1" wrap="square" lIns="91425" tIns="91425" rIns="91425" bIns="91425" anchor="ctr" anchorCtr="0">
            <a:noAutofit/>
          </a:bodyPr>
          <a:lstStyle>
            <a:lvl1pPr lvl="0" rtl="0">
              <a:buNone/>
              <a:defRPr sz="800">
                <a:solidFill>
                  <a:srgbClr val="FFFFFF"/>
                </a:solidFill>
                <a:latin typeface="Google Sans"/>
                <a:ea typeface="Google Sans"/>
                <a:cs typeface="Google Sans"/>
                <a:sym typeface="Google Sans"/>
              </a:defRPr>
            </a:lvl1pPr>
            <a:lvl2pPr lvl="1" rtl="0">
              <a:buNone/>
              <a:defRPr sz="800">
                <a:solidFill>
                  <a:srgbClr val="FFFFFF"/>
                </a:solidFill>
                <a:latin typeface="Google Sans"/>
                <a:ea typeface="Google Sans"/>
                <a:cs typeface="Google Sans"/>
                <a:sym typeface="Google Sans"/>
              </a:defRPr>
            </a:lvl2pPr>
            <a:lvl3pPr lvl="2" rtl="0">
              <a:buNone/>
              <a:defRPr sz="800">
                <a:solidFill>
                  <a:srgbClr val="FFFFFF"/>
                </a:solidFill>
                <a:latin typeface="Google Sans"/>
                <a:ea typeface="Google Sans"/>
                <a:cs typeface="Google Sans"/>
                <a:sym typeface="Google Sans"/>
              </a:defRPr>
            </a:lvl3pPr>
            <a:lvl4pPr lvl="3" rtl="0">
              <a:buNone/>
              <a:defRPr sz="800">
                <a:solidFill>
                  <a:srgbClr val="FFFFFF"/>
                </a:solidFill>
                <a:latin typeface="Google Sans"/>
                <a:ea typeface="Google Sans"/>
                <a:cs typeface="Google Sans"/>
                <a:sym typeface="Google Sans"/>
              </a:defRPr>
            </a:lvl4pPr>
            <a:lvl5pPr lvl="4" rtl="0">
              <a:buNone/>
              <a:defRPr sz="800">
                <a:solidFill>
                  <a:srgbClr val="FFFFFF"/>
                </a:solidFill>
                <a:latin typeface="Google Sans"/>
                <a:ea typeface="Google Sans"/>
                <a:cs typeface="Google Sans"/>
                <a:sym typeface="Google Sans"/>
              </a:defRPr>
            </a:lvl5pPr>
            <a:lvl6pPr lvl="5" rtl="0">
              <a:buNone/>
              <a:defRPr sz="800">
                <a:solidFill>
                  <a:srgbClr val="FFFFFF"/>
                </a:solidFill>
                <a:latin typeface="Google Sans"/>
                <a:ea typeface="Google Sans"/>
                <a:cs typeface="Google Sans"/>
                <a:sym typeface="Google Sans"/>
              </a:defRPr>
            </a:lvl6pPr>
            <a:lvl7pPr lvl="6" rtl="0">
              <a:buNone/>
              <a:defRPr sz="800">
                <a:solidFill>
                  <a:srgbClr val="FFFFFF"/>
                </a:solidFill>
                <a:latin typeface="Google Sans"/>
                <a:ea typeface="Google Sans"/>
                <a:cs typeface="Google Sans"/>
                <a:sym typeface="Google Sans"/>
              </a:defRPr>
            </a:lvl7pPr>
            <a:lvl8pPr lvl="7" rtl="0">
              <a:buNone/>
              <a:defRPr sz="800">
                <a:solidFill>
                  <a:srgbClr val="FFFFFF"/>
                </a:solidFill>
                <a:latin typeface="Google Sans"/>
                <a:ea typeface="Google Sans"/>
                <a:cs typeface="Google Sans"/>
                <a:sym typeface="Google Sans"/>
              </a:defRPr>
            </a:lvl8pPr>
            <a:lvl9pPr lvl="8" rtl="0">
              <a:buNone/>
              <a:defRPr sz="800">
                <a:solidFill>
                  <a:srgbClr val="FFFFFF"/>
                </a:solidFill>
                <a:latin typeface="Google Sans"/>
                <a:ea typeface="Google Sans"/>
                <a:cs typeface="Google Sans"/>
                <a:sym typeface="Google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14_Breaker Gray">
  <p:cSld name="Breaker gray">
    <p:bg>
      <p:bgPr>
        <a:solidFill>
          <a:srgbClr val="9AA0A6"/>
        </a:solidFill>
        <a:effectLst/>
      </p:bgPr>
    </p:bg>
    <p:spTree>
      <p:nvGrpSpPr>
        <p:cNvPr id="1" name="Shape 1218"/>
        <p:cNvGrpSpPr/>
        <p:nvPr/>
      </p:nvGrpSpPr>
      <p:grpSpPr>
        <a:xfrm>
          <a:off x="0" y="0"/>
          <a:ext cx="0" cy="0"/>
          <a:chOff x="0" y="0"/>
          <a:chExt cx="0" cy="0"/>
        </a:xfrm>
      </p:grpSpPr>
      <p:pic>
        <p:nvPicPr>
          <p:cNvPr id="1219" name="Google Shape;1219;p166"/>
          <p:cNvPicPr preferRelativeResize="0"/>
          <p:nvPr/>
        </p:nvPicPr>
        <p:blipFill rotWithShape="1">
          <a:blip r:embed="rId2">
            <a:alphaModFix amt="25000"/>
          </a:blip>
          <a:srcRect t="5871" r="22696" b="19423"/>
          <a:stretch/>
        </p:blipFill>
        <p:spPr>
          <a:xfrm>
            <a:off x="4562925" y="0"/>
            <a:ext cx="4581075" cy="5144578"/>
          </a:xfrm>
          <a:prstGeom prst="rect">
            <a:avLst/>
          </a:prstGeom>
          <a:noFill/>
          <a:ln>
            <a:noFill/>
          </a:ln>
        </p:spPr>
      </p:pic>
      <p:sp>
        <p:nvSpPr>
          <p:cNvPr id="1220" name="Google Shape;1220;p166"/>
          <p:cNvSpPr txBox="1">
            <a:spLocks noGrp="1"/>
          </p:cNvSpPr>
          <p:nvPr>
            <p:ph type="title"/>
          </p:nvPr>
        </p:nvSpPr>
        <p:spPr>
          <a:xfrm>
            <a:off x="356616" y="628650"/>
            <a:ext cx="7891200" cy="38862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000"/>
              <a:buFont typeface="Google Sans"/>
              <a:buNone/>
              <a:defRPr sz="3000" b="0" i="0" u="none" strike="noStrike" cap="none">
                <a:solidFill>
                  <a:srgbClr val="FFFFFF"/>
                </a:solidFill>
              </a:defRPr>
            </a:lvl1pPr>
            <a:lvl2pPr lvl="1" indent="0" rtl="0">
              <a:spcBef>
                <a:spcPts val="0"/>
              </a:spcBef>
              <a:spcAft>
                <a:spcPts val="0"/>
              </a:spcAft>
              <a:buClr>
                <a:srgbClr val="FFFFFF"/>
              </a:buClr>
              <a:buSzPts val="1400"/>
              <a:buFont typeface="Google Sans"/>
              <a:buNone/>
              <a:defRPr sz="1800" b="0">
                <a:solidFill>
                  <a:srgbClr val="FFFFFF"/>
                </a:solidFill>
              </a:defRPr>
            </a:lvl2pPr>
            <a:lvl3pPr lvl="2" indent="0" rtl="0">
              <a:spcBef>
                <a:spcPts val="0"/>
              </a:spcBef>
              <a:spcAft>
                <a:spcPts val="0"/>
              </a:spcAft>
              <a:buClr>
                <a:srgbClr val="FFFFFF"/>
              </a:buClr>
              <a:buSzPts val="1400"/>
              <a:buFont typeface="Google Sans"/>
              <a:buNone/>
              <a:defRPr sz="1800" b="0">
                <a:solidFill>
                  <a:srgbClr val="FFFFFF"/>
                </a:solidFill>
              </a:defRPr>
            </a:lvl3pPr>
            <a:lvl4pPr lvl="3" indent="0" rtl="0">
              <a:spcBef>
                <a:spcPts val="0"/>
              </a:spcBef>
              <a:spcAft>
                <a:spcPts val="0"/>
              </a:spcAft>
              <a:buClr>
                <a:srgbClr val="FFFFFF"/>
              </a:buClr>
              <a:buSzPts val="1400"/>
              <a:buFont typeface="Google Sans"/>
              <a:buNone/>
              <a:defRPr sz="1800" b="0">
                <a:solidFill>
                  <a:srgbClr val="FFFFFF"/>
                </a:solidFill>
              </a:defRPr>
            </a:lvl4pPr>
            <a:lvl5pPr lvl="4" indent="0" rtl="0">
              <a:spcBef>
                <a:spcPts val="0"/>
              </a:spcBef>
              <a:spcAft>
                <a:spcPts val="0"/>
              </a:spcAft>
              <a:buClr>
                <a:srgbClr val="FFFFFF"/>
              </a:buClr>
              <a:buSzPts val="1400"/>
              <a:buFont typeface="Google Sans"/>
              <a:buNone/>
              <a:defRPr sz="1800" b="0">
                <a:solidFill>
                  <a:srgbClr val="FFFFFF"/>
                </a:solidFill>
              </a:defRPr>
            </a:lvl5pPr>
            <a:lvl6pPr lvl="5" indent="0" rtl="0">
              <a:spcBef>
                <a:spcPts val="0"/>
              </a:spcBef>
              <a:spcAft>
                <a:spcPts val="0"/>
              </a:spcAft>
              <a:buClr>
                <a:srgbClr val="FFFFFF"/>
              </a:buClr>
              <a:buSzPts val="1400"/>
              <a:buFont typeface="Google Sans"/>
              <a:buNone/>
              <a:defRPr sz="1800" b="0">
                <a:solidFill>
                  <a:srgbClr val="FFFFFF"/>
                </a:solidFill>
              </a:defRPr>
            </a:lvl6pPr>
            <a:lvl7pPr lvl="6" indent="0" rtl="0">
              <a:spcBef>
                <a:spcPts val="0"/>
              </a:spcBef>
              <a:spcAft>
                <a:spcPts val="0"/>
              </a:spcAft>
              <a:buClr>
                <a:srgbClr val="FFFFFF"/>
              </a:buClr>
              <a:buSzPts val="1400"/>
              <a:buFont typeface="Google Sans"/>
              <a:buNone/>
              <a:defRPr sz="1800" b="0">
                <a:solidFill>
                  <a:srgbClr val="FFFFFF"/>
                </a:solidFill>
              </a:defRPr>
            </a:lvl7pPr>
            <a:lvl8pPr lvl="7" indent="0" rtl="0">
              <a:spcBef>
                <a:spcPts val="0"/>
              </a:spcBef>
              <a:spcAft>
                <a:spcPts val="0"/>
              </a:spcAft>
              <a:buClr>
                <a:srgbClr val="FFFFFF"/>
              </a:buClr>
              <a:buSzPts val="1400"/>
              <a:buFont typeface="Google Sans"/>
              <a:buNone/>
              <a:defRPr sz="1800" b="0">
                <a:solidFill>
                  <a:srgbClr val="FFFFFF"/>
                </a:solidFill>
              </a:defRPr>
            </a:lvl8pPr>
            <a:lvl9pPr lvl="8" indent="0" rtl="0">
              <a:spcBef>
                <a:spcPts val="0"/>
              </a:spcBef>
              <a:spcAft>
                <a:spcPts val="0"/>
              </a:spcAft>
              <a:buClr>
                <a:srgbClr val="FFFFFF"/>
              </a:buClr>
              <a:buSzPts val="1400"/>
              <a:buFont typeface="Google Sans"/>
              <a:buNone/>
              <a:defRPr sz="1800" b="0">
                <a:solidFill>
                  <a:srgbClr val="FFFFFF"/>
                </a:solidFill>
              </a:defRPr>
            </a:lvl9pPr>
          </a:lstStyle>
          <a:p>
            <a:endParaRPr/>
          </a:p>
        </p:txBody>
      </p:sp>
      <p:sp>
        <p:nvSpPr>
          <p:cNvPr id="1221" name="Google Shape;1221;p166"/>
          <p:cNvSpPr txBox="1"/>
          <p:nvPr/>
        </p:nvSpPr>
        <p:spPr>
          <a:xfrm>
            <a:off x="6179150" y="4669513"/>
            <a:ext cx="2202900" cy="3597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800">
                <a:solidFill>
                  <a:srgbClr val="FFFFFF"/>
                </a:solidFill>
                <a:latin typeface="Google Sans"/>
                <a:ea typeface="Google Sans"/>
                <a:cs typeface="Google Sans"/>
                <a:sym typeface="Google Sans"/>
              </a:rPr>
              <a:t>Confidential</a:t>
            </a:r>
            <a:endParaRPr sz="800">
              <a:solidFill>
                <a:srgbClr val="FFFFFF"/>
              </a:solidFill>
              <a:latin typeface="Google Sans"/>
              <a:ea typeface="Google Sans"/>
              <a:cs typeface="Google Sans"/>
              <a:sym typeface="Google Sans"/>
            </a:endParaRPr>
          </a:p>
        </p:txBody>
      </p:sp>
      <p:sp>
        <p:nvSpPr>
          <p:cNvPr id="1222" name="Google Shape;1222;p166"/>
          <p:cNvSpPr txBox="1">
            <a:spLocks noGrp="1"/>
          </p:cNvSpPr>
          <p:nvPr>
            <p:ph type="sldNum" idx="12"/>
          </p:nvPr>
        </p:nvSpPr>
        <p:spPr>
          <a:xfrm>
            <a:off x="8382050" y="4686175"/>
            <a:ext cx="548700" cy="343200"/>
          </a:xfrm>
          <a:prstGeom prst="rect">
            <a:avLst/>
          </a:prstGeom>
        </p:spPr>
        <p:txBody>
          <a:bodyPr spcFirstLastPara="1" wrap="square" lIns="91425" tIns="91425" rIns="91425" bIns="91425" anchor="ctr" anchorCtr="0">
            <a:noAutofit/>
          </a:bodyPr>
          <a:lstStyle>
            <a:lvl1pPr lvl="0" rtl="0">
              <a:buNone/>
              <a:defRPr sz="800">
                <a:solidFill>
                  <a:srgbClr val="FFFFFF"/>
                </a:solidFill>
                <a:latin typeface="Google Sans"/>
                <a:ea typeface="Google Sans"/>
                <a:cs typeface="Google Sans"/>
                <a:sym typeface="Google Sans"/>
              </a:defRPr>
            </a:lvl1pPr>
            <a:lvl2pPr lvl="1" rtl="0">
              <a:buNone/>
              <a:defRPr sz="800">
                <a:solidFill>
                  <a:srgbClr val="FFFFFF"/>
                </a:solidFill>
                <a:latin typeface="Google Sans"/>
                <a:ea typeface="Google Sans"/>
                <a:cs typeface="Google Sans"/>
                <a:sym typeface="Google Sans"/>
              </a:defRPr>
            </a:lvl2pPr>
            <a:lvl3pPr lvl="2" rtl="0">
              <a:buNone/>
              <a:defRPr sz="800">
                <a:solidFill>
                  <a:srgbClr val="FFFFFF"/>
                </a:solidFill>
                <a:latin typeface="Google Sans"/>
                <a:ea typeface="Google Sans"/>
                <a:cs typeface="Google Sans"/>
                <a:sym typeface="Google Sans"/>
              </a:defRPr>
            </a:lvl3pPr>
            <a:lvl4pPr lvl="3" rtl="0">
              <a:buNone/>
              <a:defRPr sz="800">
                <a:solidFill>
                  <a:srgbClr val="FFFFFF"/>
                </a:solidFill>
                <a:latin typeface="Google Sans"/>
                <a:ea typeface="Google Sans"/>
                <a:cs typeface="Google Sans"/>
                <a:sym typeface="Google Sans"/>
              </a:defRPr>
            </a:lvl4pPr>
            <a:lvl5pPr lvl="4" rtl="0">
              <a:buNone/>
              <a:defRPr sz="800">
                <a:solidFill>
                  <a:srgbClr val="FFFFFF"/>
                </a:solidFill>
                <a:latin typeface="Google Sans"/>
                <a:ea typeface="Google Sans"/>
                <a:cs typeface="Google Sans"/>
                <a:sym typeface="Google Sans"/>
              </a:defRPr>
            </a:lvl5pPr>
            <a:lvl6pPr lvl="5" rtl="0">
              <a:buNone/>
              <a:defRPr sz="800">
                <a:solidFill>
                  <a:srgbClr val="FFFFFF"/>
                </a:solidFill>
                <a:latin typeface="Google Sans"/>
                <a:ea typeface="Google Sans"/>
                <a:cs typeface="Google Sans"/>
                <a:sym typeface="Google Sans"/>
              </a:defRPr>
            </a:lvl6pPr>
            <a:lvl7pPr lvl="6" rtl="0">
              <a:buNone/>
              <a:defRPr sz="800">
                <a:solidFill>
                  <a:srgbClr val="FFFFFF"/>
                </a:solidFill>
                <a:latin typeface="Google Sans"/>
                <a:ea typeface="Google Sans"/>
                <a:cs typeface="Google Sans"/>
                <a:sym typeface="Google Sans"/>
              </a:defRPr>
            </a:lvl7pPr>
            <a:lvl8pPr lvl="7" rtl="0">
              <a:buNone/>
              <a:defRPr sz="800">
                <a:solidFill>
                  <a:srgbClr val="FFFFFF"/>
                </a:solidFill>
                <a:latin typeface="Google Sans"/>
                <a:ea typeface="Google Sans"/>
                <a:cs typeface="Google Sans"/>
                <a:sym typeface="Google Sans"/>
              </a:defRPr>
            </a:lvl8pPr>
            <a:lvl9pPr lvl="8" rtl="0">
              <a:buNone/>
              <a:defRPr sz="800">
                <a:solidFill>
                  <a:srgbClr val="FFFFFF"/>
                </a:solidFill>
                <a:latin typeface="Google Sans"/>
                <a:ea typeface="Google Sans"/>
                <a:cs typeface="Google Sans"/>
                <a:sym typeface="Google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Section Divider Gray">
  <p:cSld name="Section Divider Gray_2">
    <p:bg>
      <p:bgPr>
        <a:solidFill>
          <a:srgbClr val="333333"/>
        </a:solidFill>
        <a:effectLst/>
      </p:bgPr>
    </p:bg>
    <p:spTree>
      <p:nvGrpSpPr>
        <p:cNvPr id="1" name="Shape 129"/>
        <p:cNvGrpSpPr/>
        <p:nvPr/>
      </p:nvGrpSpPr>
      <p:grpSpPr>
        <a:xfrm>
          <a:off x="0" y="0"/>
          <a:ext cx="0" cy="0"/>
          <a:chOff x="0" y="0"/>
          <a:chExt cx="0" cy="0"/>
        </a:xfrm>
      </p:grpSpPr>
      <p:sp>
        <p:nvSpPr>
          <p:cNvPr id="130" name="Google Shape;130;p19"/>
          <p:cNvSpPr txBox="1">
            <a:spLocks noGrp="1"/>
          </p:cNvSpPr>
          <p:nvPr>
            <p:ph type="title"/>
          </p:nvPr>
        </p:nvSpPr>
        <p:spPr>
          <a:xfrm>
            <a:off x="361654" y="1880583"/>
            <a:ext cx="6244500" cy="742200"/>
          </a:xfrm>
          <a:prstGeom prst="rect">
            <a:avLst/>
          </a:prstGeom>
        </p:spPr>
        <p:txBody>
          <a:bodyPr spcFirstLastPara="1" wrap="square" lIns="91425" tIns="91425" rIns="91425" bIns="91425" anchor="t" anchorCtr="0"/>
          <a:lstStyle>
            <a:lvl1pPr lvl="0" rtl="0">
              <a:spcBef>
                <a:spcPts val="0"/>
              </a:spcBef>
              <a:spcAft>
                <a:spcPts val="0"/>
              </a:spcAft>
              <a:buNone/>
              <a:defRPr sz="3600">
                <a:solidFill>
                  <a:srgbClr val="FFFFFF"/>
                </a:solidFill>
              </a:defRPr>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131" name="Google Shape;131;p19"/>
          <p:cNvSpPr txBox="1">
            <a:spLocks noGrp="1"/>
          </p:cNvSpPr>
          <p:nvPr>
            <p:ph type="subTitle" idx="1"/>
          </p:nvPr>
        </p:nvSpPr>
        <p:spPr>
          <a:xfrm>
            <a:off x="361654" y="2603905"/>
            <a:ext cx="4637100" cy="417900"/>
          </a:xfrm>
          <a:prstGeom prst="rect">
            <a:avLst/>
          </a:prstGeom>
        </p:spPr>
        <p:txBody>
          <a:bodyPr spcFirstLastPara="1" wrap="square" lIns="91425" tIns="91425" rIns="91425" bIns="91425" anchor="t" anchorCtr="0"/>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32" name="Google Shape;132;p19"/>
          <p:cNvGrpSpPr/>
          <p:nvPr/>
        </p:nvGrpSpPr>
        <p:grpSpPr>
          <a:xfrm>
            <a:off x="364683" y="-6"/>
            <a:ext cx="1986846" cy="86700"/>
            <a:chOff x="364683" y="-6"/>
            <a:chExt cx="1986846" cy="86700"/>
          </a:xfrm>
        </p:grpSpPr>
        <p:sp>
          <p:nvSpPr>
            <p:cNvPr id="133" name="Google Shape;133;p19"/>
            <p:cNvSpPr/>
            <p:nvPr/>
          </p:nvSpPr>
          <p:spPr>
            <a:xfrm>
              <a:off x="364683" y="-6"/>
              <a:ext cx="496800" cy="86700"/>
            </a:xfrm>
            <a:prstGeom prst="rect">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34" name="Google Shape;134;p19"/>
            <p:cNvSpPr/>
            <p:nvPr/>
          </p:nvSpPr>
          <p:spPr>
            <a:xfrm>
              <a:off x="861365" y="-6"/>
              <a:ext cx="496800" cy="86700"/>
            </a:xfrm>
            <a:prstGeom prst="rect">
              <a:avLst/>
            </a:prstGeom>
            <a:solidFill>
              <a:srgbClr val="EA43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35" name="Google Shape;135;p19"/>
            <p:cNvSpPr/>
            <p:nvPr/>
          </p:nvSpPr>
          <p:spPr>
            <a:xfrm>
              <a:off x="1358047" y="-6"/>
              <a:ext cx="496800" cy="86700"/>
            </a:xfrm>
            <a:prstGeom prst="rect">
              <a:avLst/>
            </a:prstGeom>
            <a:solidFill>
              <a:srgbClr val="FBBC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36" name="Google Shape;136;p19"/>
            <p:cNvSpPr/>
            <p:nvPr/>
          </p:nvSpPr>
          <p:spPr>
            <a:xfrm>
              <a:off x="1854729" y="-6"/>
              <a:ext cx="496800" cy="86700"/>
            </a:xfrm>
            <a:prstGeom prst="rect">
              <a:avLst/>
            </a:prstGeom>
            <a:solidFill>
              <a:srgbClr val="34A8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gr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15_Breaker Image">
  <p:cSld name="Breaker Image">
    <p:bg>
      <p:bgPr>
        <a:solidFill>
          <a:srgbClr val="9AA0A6"/>
        </a:solidFill>
        <a:effectLst/>
      </p:bgPr>
    </p:bg>
    <p:spTree>
      <p:nvGrpSpPr>
        <p:cNvPr id="1" name="Shape 1223"/>
        <p:cNvGrpSpPr/>
        <p:nvPr/>
      </p:nvGrpSpPr>
      <p:grpSpPr>
        <a:xfrm>
          <a:off x="0" y="0"/>
          <a:ext cx="0" cy="0"/>
          <a:chOff x="0" y="0"/>
          <a:chExt cx="0" cy="0"/>
        </a:xfrm>
      </p:grpSpPr>
      <p:pic>
        <p:nvPicPr>
          <p:cNvPr id="1224" name="Google Shape;1224;p167"/>
          <p:cNvPicPr preferRelativeResize="0"/>
          <p:nvPr/>
        </p:nvPicPr>
        <p:blipFill rotWithShape="1">
          <a:blip r:embed="rId2">
            <a:alphaModFix/>
          </a:blip>
          <a:srcRect t="5011" b="10614"/>
          <a:stretch/>
        </p:blipFill>
        <p:spPr>
          <a:xfrm>
            <a:off x="0" y="0"/>
            <a:ext cx="9143999" cy="5143502"/>
          </a:xfrm>
          <a:prstGeom prst="rect">
            <a:avLst/>
          </a:prstGeom>
          <a:noFill/>
          <a:ln>
            <a:noFill/>
          </a:ln>
        </p:spPr>
      </p:pic>
      <p:pic>
        <p:nvPicPr>
          <p:cNvPr id="1225" name="Google Shape;1225;p167"/>
          <p:cNvPicPr preferRelativeResize="0"/>
          <p:nvPr/>
        </p:nvPicPr>
        <p:blipFill rotWithShape="1">
          <a:blip r:embed="rId3">
            <a:alphaModFix amt="35000"/>
          </a:blip>
          <a:srcRect t="5871" r="22696" b="19423"/>
          <a:stretch/>
        </p:blipFill>
        <p:spPr>
          <a:xfrm>
            <a:off x="4562925" y="-537"/>
            <a:ext cx="4581075" cy="5144578"/>
          </a:xfrm>
          <a:prstGeom prst="rect">
            <a:avLst/>
          </a:prstGeom>
          <a:noFill/>
          <a:ln>
            <a:noFill/>
          </a:ln>
        </p:spPr>
      </p:pic>
      <p:sp>
        <p:nvSpPr>
          <p:cNvPr id="1226" name="Google Shape;1226;p167"/>
          <p:cNvSpPr txBox="1">
            <a:spLocks noGrp="1"/>
          </p:cNvSpPr>
          <p:nvPr>
            <p:ph type="title"/>
          </p:nvPr>
        </p:nvSpPr>
        <p:spPr>
          <a:xfrm>
            <a:off x="356616" y="628650"/>
            <a:ext cx="7891200" cy="38862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rgbClr val="FFFFFF"/>
              </a:buClr>
              <a:buSzPts val="3000"/>
              <a:buFont typeface="Google Sans"/>
              <a:buNone/>
              <a:defRPr sz="3000" b="0" i="0" u="none" strike="noStrike" cap="none">
                <a:solidFill>
                  <a:srgbClr val="FFFFFF"/>
                </a:solidFill>
              </a:defRPr>
            </a:lvl1pPr>
            <a:lvl2pPr lvl="1" indent="0" rtl="0">
              <a:spcBef>
                <a:spcPts val="0"/>
              </a:spcBef>
              <a:spcAft>
                <a:spcPts val="0"/>
              </a:spcAft>
              <a:buClr>
                <a:srgbClr val="FFFFFF"/>
              </a:buClr>
              <a:buSzPts val="1400"/>
              <a:buFont typeface="Google Sans"/>
              <a:buNone/>
              <a:defRPr sz="1800" b="0">
                <a:solidFill>
                  <a:srgbClr val="FFFFFF"/>
                </a:solidFill>
              </a:defRPr>
            </a:lvl2pPr>
            <a:lvl3pPr lvl="2" indent="0" rtl="0">
              <a:spcBef>
                <a:spcPts val="0"/>
              </a:spcBef>
              <a:spcAft>
                <a:spcPts val="0"/>
              </a:spcAft>
              <a:buClr>
                <a:srgbClr val="FFFFFF"/>
              </a:buClr>
              <a:buSzPts val="1400"/>
              <a:buFont typeface="Google Sans"/>
              <a:buNone/>
              <a:defRPr sz="1800" b="0">
                <a:solidFill>
                  <a:srgbClr val="FFFFFF"/>
                </a:solidFill>
              </a:defRPr>
            </a:lvl3pPr>
            <a:lvl4pPr lvl="3" indent="0" rtl="0">
              <a:spcBef>
                <a:spcPts val="0"/>
              </a:spcBef>
              <a:spcAft>
                <a:spcPts val="0"/>
              </a:spcAft>
              <a:buClr>
                <a:srgbClr val="FFFFFF"/>
              </a:buClr>
              <a:buSzPts val="1400"/>
              <a:buFont typeface="Google Sans"/>
              <a:buNone/>
              <a:defRPr sz="1800" b="0">
                <a:solidFill>
                  <a:srgbClr val="FFFFFF"/>
                </a:solidFill>
              </a:defRPr>
            </a:lvl4pPr>
            <a:lvl5pPr lvl="4" indent="0" rtl="0">
              <a:spcBef>
                <a:spcPts val="0"/>
              </a:spcBef>
              <a:spcAft>
                <a:spcPts val="0"/>
              </a:spcAft>
              <a:buClr>
                <a:srgbClr val="FFFFFF"/>
              </a:buClr>
              <a:buSzPts val="1400"/>
              <a:buFont typeface="Google Sans"/>
              <a:buNone/>
              <a:defRPr sz="1800" b="0">
                <a:solidFill>
                  <a:srgbClr val="FFFFFF"/>
                </a:solidFill>
              </a:defRPr>
            </a:lvl5pPr>
            <a:lvl6pPr lvl="5" indent="0" rtl="0">
              <a:spcBef>
                <a:spcPts val="0"/>
              </a:spcBef>
              <a:spcAft>
                <a:spcPts val="0"/>
              </a:spcAft>
              <a:buClr>
                <a:srgbClr val="FFFFFF"/>
              </a:buClr>
              <a:buSzPts val="1400"/>
              <a:buFont typeface="Google Sans"/>
              <a:buNone/>
              <a:defRPr sz="1800" b="0">
                <a:solidFill>
                  <a:srgbClr val="FFFFFF"/>
                </a:solidFill>
              </a:defRPr>
            </a:lvl6pPr>
            <a:lvl7pPr lvl="6" indent="0" rtl="0">
              <a:spcBef>
                <a:spcPts val="0"/>
              </a:spcBef>
              <a:spcAft>
                <a:spcPts val="0"/>
              </a:spcAft>
              <a:buClr>
                <a:srgbClr val="FFFFFF"/>
              </a:buClr>
              <a:buSzPts val="1400"/>
              <a:buFont typeface="Google Sans"/>
              <a:buNone/>
              <a:defRPr sz="1800" b="0">
                <a:solidFill>
                  <a:srgbClr val="FFFFFF"/>
                </a:solidFill>
              </a:defRPr>
            </a:lvl7pPr>
            <a:lvl8pPr lvl="7" indent="0" rtl="0">
              <a:spcBef>
                <a:spcPts val="0"/>
              </a:spcBef>
              <a:spcAft>
                <a:spcPts val="0"/>
              </a:spcAft>
              <a:buClr>
                <a:srgbClr val="FFFFFF"/>
              </a:buClr>
              <a:buSzPts val="1400"/>
              <a:buFont typeface="Google Sans"/>
              <a:buNone/>
              <a:defRPr sz="1800" b="0">
                <a:solidFill>
                  <a:srgbClr val="FFFFFF"/>
                </a:solidFill>
              </a:defRPr>
            </a:lvl8pPr>
            <a:lvl9pPr lvl="8" indent="0" rtl="0">
              <a:spcBef>
                <a:spcPts val="0"/>
              </a:spcBef>
              <a:spcAft>
                <a:spcPts val="0"/>
              </a:spcAft>
              <a:buClr>
                <a:srgbClr val="FFFFFF"/>
              </a:buClr>
              <a:buSzPts val="1400"/>
              <a:buFont typeface="Google Sans"/>
              <a:buNone/>
              <a:defRPr sz="1800" b="0">
                <a:solidFill>
                  <a:srgbClr val="FFFFFF"/>
                </a:solidFill>
              </a:defRPr>
            </a:lvl9pPr>
          </a:lstStyle>
          <a:p>
            <a:endParaRPr/>
          </a:p>
        </p:txBody>
      </p:sp>
      <p:sp>
        <p:nvSpPr>
          <p:cNvPr id="1227" name="Google Shape;1227;p167"/>
          <p:cNvSpPr txBox="1"/>
          <p:nvPr/>
        </p:nvSpPr>
        <p:spPr>
          <a:xfrm>
            <a:off x="6179150" y="4669513"/>
            <a:ext cx="2202900" cy="3597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800">
                <a:solidFill>
                  <a:srgbClr val="FFFFFF"/>
                </a:solidFill>
                <a:latin typeface="Google Sans"/>
                <a:ea typeface="Google Sans"/>
                <a:cs typeface="Google Sans"/>
                <a:sym typeface="Google Sans"/>
              </a:rPr>
              <a:t>Confidential</a:t>
            </a:r>
            <a:endParaRPr sz="800">
              <a:solidFill>
                <a:srgbClr val="FFFFFF"/>
              </a:solidFill>
              <a:latin typeface="Google Sans"/>
              <a:ea typeface="Google Sans"/>
              <a:cs typeface="Google Sans"/>
              <a:sym typeface="Google Sans"/>
            </a:endParaRPr>
          </a:p>
        </p:txBody>
      </p:sp>
      <p:sp>
        <p:nvSpPr>
          <p:cNvPr id="1228" name="Google Shape;1228;p167"/>
          <p:cNvSpPr txBox="1">
            <a:spLocks noGrp="1"/>
          </p:cNvSpPr>
          <p:nvPr>
            <p:ph type="sldNum" idx="12"/>
          </p:nvPr>
        </p:nvSpPr>
        <p:spPr>
          <a:xfrm>
            <a:off x="8382050" y="4686175"/>
            <a:ext cx="548700" cy="343200"/>
          </a:xfrm>
          <a:prstGeom prst="rect">
            <a:avLst/>
          </a:prstGeom>
        </p:spPr>
        <p:txBody>
          <a:bodyPr spcFirstLastPara="1" wrap="square" lIns="91425" tIns="91425" rIns="91425" bIns="91425" anchor="ctr" anchorCtr="0">
            <a:noAutofit/>
          </a:bodyPr>
          <a:lstStyle>
            <a:lvl1pPr lvl="0" rtl="0">
              <a:buNone/>
              <a:defRPr sz="800">
                <a:solidFill>
                  <a:srgbClr val="FFFFFF"/>
                </a:solidFill>
                <a:latin typeface="Google Sans"/>
                <a:ea typeface="Google Sans"/>
                <a:cs typeface="Google Sans"/>
                <a:sym typeface="Google Sans"/>
              </a:defRPr>
            </a:lvl1pPr>
            <a:lvl2pPr lvl="1" rtl="0">
              <a:buNone/>
              <a:defRPr sz="800">
                <a:solidFill>
                  <a:srgbClr val="FFFFFF"/>
                </a:solidFill>
                <a:latin typeface="Google Sans"/>
                <a:ea typeface="Google Sans"/>
                <a:cs typeface="Google Sans"/>
                <a:sym typeface="Google Sans"/>
              </a:defRPr>
            </a:lvl2pPr>
            <a:lvl3pPr lvl="2" rtl="0">
              <a:buNone/>
              <a:defRPr sz="800">
                <a:solidFill>
                  <a:srgbClr val="FFFFFF"/>
                </a:solidFill>
                <a:latin typeface="Google Sans"/>
                <a:ea typeface="Google Sans"/>
                <a:cs typeface="Google Sans"/>
                <a:sym typeface="Google Sans"/>
              </a:defRPr>
            </a:lvl3pPr>
            <a:lvl4pPr lvl="3" rtl="0">
              <a:buNone/>
              <a:defRPr sz="800">
                <a:solidFill>
                  <a:srgbClr val="FFFFFF"/>
                </a:solidFill>
                <a:latin typeface="Google Sans"/>
                <a:ea typeface="Google Sans"/>
                <a:cs typeface="Google Sans"/>
                <a:sym typeface="Google Sans"/>
              </a:defRPr>
            </a:lvl4pPr>
            <a:lvl5pPr lvl="4" rtl="0">
              <a:buNone/>
              <a:defRPr sz="800">
                <a:solidFill>
                  <a:srgbClr val="FFFFFF"/>
                </a:solidFill>
                <a:latin typeface="Google Sans"/>
                <a:ea typeface="Google Sans"/>
                <a:cs typeface="Google Sans"/>
                <a:sym typeface="Google Sans"/>
              </a:defRPr>
            </a:lvl5pPr>
            <a:lvl6pPr lvl="5" rtl="0">
              <a:buNone/>
              <a:defRPr sz="800">
                <a:solidFill>
                  <a:srgbClr val="FFFFFF"/>
                </a:solidFill>
                <a:latin typeface="Google Sans"/>
                <a:ea typeface="Google Sans"/>
                <a:cs typeface="Google Sans"/>
                <a:sym typeface="Google Sans"/>
              </a:defRPr>
            </a:lvl6pPr>
            <a:lvl7pPr lvl="6" rtl="0">
              <a:buNone/>
              <a:defRPr sz="800">
                <a:solidFill>
                  <a:srgbClr val="FFFFFF"/>
                </a:solidFill>
                <a:latin typeface="Google Sans"/>
                <a:ea typeface="Google Sans"/>
                <a:cs typeface="Google Sans"/>
                <a:sym typeface="Google Sans"/>
              </a:defRPr>
            </a:lvl7pPr>
            <a:lvl8pPr lvl="7" rtl="0">
              <a:buNone/>
              <a:defRPr sz="800">
                <a:solidFill>
                  <a:srgbClr val="FFFFFF"/>
                </a:solidFill>
                <a:latin typeface="Google Sans"/>
                <a:ea typeface="Google Sans"/>
                <a:cs typeface="Google Sans"/>
                <a:sym typeface="Google Sans"/>
              </a:defRPr>
            </a:lvl8pPr>
            <a:lvl9pPr lvl="8" rtl="0">
              <a:buNone/>
              <a:defRPr sz="800">
                <a:solidFill>
                  <a:srgbClr val="FFFFFF"/>
                </a:solidFill>
                <a:latin typeface="Google Sans"/>
                <a:ea typeface="Google Sans"/>
                <a:cs typeface="Google Sans"/>
                <a:sym typeface="Google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16_Custom Layout">
  <p:cSld name="Custom Layout">
    <p:spTree>
      <p:nvGrpSpPr>
        <p:cNvPr id="1" name="Shape 1229"/>
        <p:cNvGrpSpPr/>
        <p:nvPr/>
      </p:nvGrpSpPr>
      <p:grpSpPr>
        <a:xfrm>
          <a:off x="0" y="0"/>
          <a:ext cx="0" cy="0"/>
          <a:chOff x="0" y="0"/>
          <a:chExt cx="0" cy="0"/>
        </a:xfrm>
      </p:grpSpPr>
      <p:pic>
        <p:nvPicPr>
          <p:cNvPr id="1230" name="Google Shape;1230;p168"/>
          <p:cNvPicPr preferRelativeResize="0"/>
          <p:nvPr/>
        </p:nvPicPr>
        <p:blipFill rotWithShape="1">
          <a:blip r:embed="rId2">
            <a:alphaModFix/>
          </a:blip>
          <a:srcRect t="9339" b="8159"/>
          <a:stretch/>
        </p:blipFill>
        <p:spPr>
          <a:xfrm>
            <a:off x="0" y="0"/>
            <a:ext cx="9143998" cy="5143500"/>
          </a:xfrm>
          <a:prstGeom prst="rect">
            <a:avLst/>
          </a:prstGeom>
          <a:noFill/>
          <a:ln>
            <a:noFill/>
          </a:ln>
        </p:spPr>
      </p:pic>
      <p:pic>
        <p:nvPicPr>
          <p:cNvPr id="1231" name="Google Shape;1231;p168"/>
          <p:cNvPicPr preferRelativeResize="0"/>
          <p:nvPr/>
        </p:nvPicPr>
        <p:blipFill rotWithShape="1">
          <a:blip r:embed="rId3">
            <a:alphaModFix amt="35000"/>
          </a:blip>
          <a:srcRect t="5871" r="22696" b="19423"/>
          <a:stretch/>
        </p:blipFill>
        <p:spPr>
          <a:xfrm>
            <a:off x="4562925" y="-537"/>
            <a:ext cx="4581075" cy="5144578"/>
          </a:xfrm>
          <a:prstGeom prst="rect">
            <a:avLst/>
          </a:prstGeom>
          <a:noFill/>
          <a:ln>
            <a:noFill/>
          </a:ln>
        </p:spPr>
      </p:pic>
      <p:pic>
        <p:nvPicPr>
          <p:cNvPr id="1232" name="Google Shape;1232;p168"/>
          <p:cNvPicPr preferRelativeResize="0"/>
          <p:nvPr/>
        </p:nvPicPr>
        <p:blipFill rotWithShape="1">
          <a:blip r:embed="rId4">
            <a:alphaModFix/>
          </a:blip>
          <a:srcRect/>
          <a:stretch/>
        </p:blipFill>
        <p:spPr>
          <a:xfrm>
            <a:off x="457200" y="4535950"/>
            <a:ext cx="1248500" cy="226550"/>
          </a:xfrm>
          <a:prstGeom prst="rect">
            <a:avLst/>
          </a:prstGeom>
          <a:noFill/>
          <a:ln>
            <a:noFill/>
          </a:ln>
        </p:spPr>
      </p:pic>
      <p:sp>
        <p:nvSpPr>
          <p:cNvPr id="1233" name="Google Shape;1233;p168"/>
          <p:cNvSpPr txBox="1"/>
          <p:nvPr/>
        </p:nvSpPr>
        <p:spPr>
          <a:xfrm>
            <a:off x="356616" y="1337450"/>
            <a:ext cx="4892400" cy="4950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lt1"/>
              </a:buClr>
              <a:buSzPts val="3600"/>
              <a:buFont typeface="Calibri"/>
              <a:buNone/>
            </a:pPr>
            <a:r>
              <a:rPr lang="en" sz="3600" i="0" u="none" strike="noStrike" cap="none">
                <a:solidFill>
                  <a:srgbClr val="FFFFFF"/>
                </a:solidFill>
                <a:latin typeface="Google Sans"/>
                <a:ea typeface="Google Sans"/>
                <a:cs typeface="Google Sans"/>
                <a:sym typeface="Google Sans"/>
              </a:rPr>
              <a:t>Thank you.</a:t>
            </a:r>
            <a:endParaRPr>
              <a:solidFill>
                <a:srgbClr val="FFFFFF"/>
              </a:solidFill>
              <a:latin typeface="Google Sans"/>
              <a:ea typeface="Google Sans"/>
              <a:cs typeface="Google Sans"/>
              <a:sym typeface="Google Sans"/>
            </a:endParaRPr>
          </a:p>
        </p:txBody>
      </p:sp>
      <p:sp>
        <p:nvSpPr>
          <p:cNvPr id="1234" name="Google Shape;1234;p168"/>
          <p:cNvSpPr txBox="1"/>
          <p:nvPr/>
        </p:nvSpPr>
        <p:spPr>
          <a:xfrm>
            <a:off x="6179150" y="4669513"/>
            <a:ext cx="2202900" cy="3597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800">
                <a:solidFill>
                  <a:srgbClr val="FFFFFF"/>
                </a:solidFill>
                <a:latin typeface="Google Sans"/>
                <a:ea typeface="Google Sans"/>
                <a:cs typeface="Google Sans"/>
                <a:sym typeface="Google Sans"/>
              </a:rPr>
              <a:t>Confidential</a:t>
            </a:r>
            <a:endParaRPr sz="800">
              <a:solidFill>
                <a:srgbClr val="FFFFFF"/>
              </a:solidFill>
              <a:latin typeface="Google Sans"/>
              <a:ea typeface="Google Sans"/>
              <a:cs typeface="Google Sans"/>
              <a:sym typeface="Google Sans"/>
            </a:endParaRPr>
          </a:p>
        </p:txBody>
      </p:sp>
      <p:sp>
        <p:nvSpPr>
          <p:cNvPr id="1235" name="Google Shape;1235;p168"/>
          <p:cNvSpPr txBox="1">
            <a:spLocks noGrp="1"/>
          </p:cNvSpPr>
          <p:nvPr>
            <p:ph type="sldNum" idx="12"/>
          </p:nvPr>
        </p:nvSpPr>
        <p:spPr>
          <a:xfrm>
            <a:off x="8382050" y="4686175"/>
            <a:ext cx="548700" cy="343200"/>
          </a:xfrm>
          <a:prstGeom prst="rect">
            <a:avLst/>
          </a:prstGeom>
        </p:spPr>
        <p:txBody>
          <a:bodyPr spcFirstLastPara="1" wrap="square" lIns="91425" tIns="91425" rIns="91425" bIns="91425" anchor="ctr" anchorCtr="0">
            <a:noAutofit/>
          </a:bodyPr>
          <a:lstStyle>
            <a:lvl1pPr lvl="0" rtl="0">
              <a:buNone/>
              <a:defRPr sz="800">
                <a:solidFill>
                  <a:srgbClr val="FFFFFF"/>
                </a:solidFill>
                <a:latin typeface="Google Sans"/>
                <a:ea typeface="Google Sans"/>
                <a:cs typeface="Google Sans"/>
                <a:sym typeface="Google Sans"/>
              </a:defRPr>
            </a:lvl1pPr>
            <a:lvl2pPr lvl="1" rtl="0">
              <a:buNone/>
              <a:defRPr sz="800">
                <a:solidFill>
                  <a:srgbClr val="FFFFFF"/>
                </a:solidFill>
                <a:latin typeface="Google Sans"/>
                <a:ea typeface="Google Sans"/>
                <a:cs typeface="Google Sans"/>
                <a:sym typeface="Google Sans"/>
              </a:defRPr>
            </a:lvl2pPr>
            <a:lvl3pPr lvl="2" rtl="0">
              <a:buNone/>
              <a:defRPr sz="800">
                <a:solidFill>
                  <a:srgbClr val="FFFFFF"/>
                </a:solidFill>
                <a:latin typeface="Google Sans"/>
                <a:ea typeface="Google Sans"/>
                <a:cs typeface="Google Sans"/>
                <a:sym typeface="Google Sans"/>
              </a:defRPr>
            </a:lvl3pPr>
            <a:lvl4pPr lvl="3" rtl="0">
              <a:buNone/>
              <a:defRPr sz="800">
                <a:solidFill>
                  <a:srgbClr val="FFFFFF"/>
                </a:solidFill>
                <a:latin typeface="Google Sans"/>
                <a:ea typeface="Google Sans"/>
                <a:cs typeface="Google Sans"/>
                <a:sym typeface="Google Sans"/>
              </a:defRPr>
            </a:lvl4pPr>
            <a:lvl5pPr lvl="4" rtl="0">
              <a:buNone/>
              <a:defRPr sz="800">
                <a:solidFill>
                  <a:srgbClr val="FFFFFF"/>
                </a:solidFill>
                <a:latin typeface="Google Sans"/>
                <a:ea typeface="Google Sans"/>
                <a:cs typeface="Google Sans"/>
                <a:sym typeface="Google Sans"/>
              </a:defRPr>
            </a:lvl5pPr>
            <a:lvl6pPr lvl="5" rtl="0">
              <a:buNone/>
              <a:defRPr sz="800">
                <a:solidFill>
                  <a:srgbClr val="FFFFFF"/>
                </a:solidFill>
                <a:latin typeface="Google Sans"/>
                <a:ea typeface="Google Sans"/>
                <a:cs typeface="Google Sans"/>
                <a:sym typeface="Google Sans"/>
              </a:defRPr>
            </a:lvl6pPr>
            <a:lvl7pPr lvl="6" rtl="0">
              <a:buNone/>
              <a:defRPr sz="800">
                <a:solidFill>
                  <a:srgbClr val="FFFFFF"/>
                </a:solidFill>
                <a:latin typeface="Google Sans"/>
                <a:ea typeface="Google Sans"/>
                <a:cs typeface="Google Sans"/>
                <a:sym typeface="Google Sans"/>
              </a:defRPr>
            </a:lvl7pPr>
            <a:lvl8pPr lvl="7" rtl="0">
              <a:buNone/>
              <a:defRPr sz="800">
                <a:solidFill>
                  <a:srgbClr val="FFFFFF"/>
                </a:solidFill>
                <a:latin typeface="Google Sans"/>
                <a:ea typeface="Google Sans"/>
                <a:cs typeface="Google Sans"/>
                <a:sym typeface="Google Sans"/>
              </a:defRPr>
            </a:lvl8pPr>
            <a:lvl9pPr lvl="8" rtl="0">
              <a:buNone/>
              <a:defRPr sz="800">
                <a:solidFill>
                  <a:srgbClr val="FFFFFF"/>
                </a:solidFill>
                <a:latin typeface="Google Sans"/>
                <a:ea typeface="Google Sans"/>
                <a:cs typeface="Google Sans"/>
                <a:sym typeface="Google Sans"/>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236"/>
        <p:cNvGrpSpPr/>
        <p:nvPr/>
      </p:nvGrpSpPr>
      <p:grpSpPr>
        <a:xfrm>
          <a:off x="0" y="0"/>
          <a:ext cx="0" cy="0"/>
          <a:chOff x="0" y="0"/>
          <a:chExt cx="0" cy="0"/>
        </a:xfrm>
      </p:grpSpPr>
      <p:sp>
        <p:nvSpPr>
          <p:cNvPr id="1237" name="Google Shape;1237;p16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238" name="Google Shape;1238;p169"/>
          <p:cNvGrpSpPr/>
          <p:nvPr/>
        </p:nvGrpSpPr>
        <p:grpSpPr>
          <a:xfrm>
            <a:off x="386711" y="5114356"/>
            <a:ext cx="1796788" cy="33676"/>
            <a:chOff x="2031822" y="2229250"/>
            <a:chExt cx="2193613" cy="39900"/>
          </a:xfrm>
        </p:grpSpPr>
        <p:sp>
          <p:nvSpPr>
            <p:cNvPr id="1239" name="Google Shape;1239;p169"/>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0" name="Google Shape;1240;p169"/>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1" name="Google Shape;1241;p169"/>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2" name="Google Shape;1242;p169"/>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243" name="Google Shape;1243;p169"/>
          <p:cNvPicPr preferRelativeResize="0"/>
          <p:nvPr/>
        </p:nvPicPr>
        <p:blipFill>
          <a:blip r:embed="rId2">
            <a:alphaModFix/>
          </a:blip>
          <a:stretch>
            <a:fillRect/>
          </a:stretch>
        </p:blipFill>
        <p:spPr>
          <a:xfrm>
            <a:off x="386625" y="4747950"/>
            <a:ext cx="867826" cy="155485"/>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01 Title / Left1">
  <p:cSld name="CUSTOM">
    <p:spTree>
      <p:nvGrpSpPr>
        <p:cNvPr id="1" name="Shape 1248"/>
        <p:cNvGrpSpPr/>
        <p:nvPr/>
      </p:nvGrpSpPr>
      <p:grpSpPr>
        <a:xfrm>
          <a:off x="0" y="0"/>
          <a:ext cx="0" cy="0"/>
          <a:chOff x="0" y="0"/>
          <a:chExt cx="0" cy="0"/>
        </a:xfrm>
      </p:grpSpPr>
      <p:sp>
        <p:nvSpPr>
          <p:cNvPr id="1249" name="Google Shape;1249;p171"/>
          <p:cNvSpPr txBox="1">
            <a:spLocks noGrp="1"/>
          </p:cNvSpPr>
          <p:nvPr>
            <p:ph type="title"/>
          </p:nvPr>
        </p:nvSpPr>
        <p:spPr>
          <a:xfrm>
            <a:off x="1447800" y="2342825"/>
            <a:ext cx="5334000" cy="1943400"/>
          </a:xfrm>
          <a:prstGeom prst="rect">
            <a:avLst/>
          </a:prstGeom>
        </p:spPr>
        <p:txBody>
          <a:bodyPr spcFirstLastPara="1" wrap="square" lIns="91425" tIns="91425" rIns="91425" bIns="91425" anchor="t" anchorCtr="0"/>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1250" name="Google Shape;1250;p171"/>
          <p:cNvSpPr txBox="1">
            <a:spLocks noGrp="1"/>
          </p:cNvSpPr>
          <p:nvPr>
            <p:ph type="subTitle" idx="1"/>
          </p:nvPr>
        </p:nvSpPr>
        <p:spPr>
          <a:xfrm>
            <a:off x="6019800" y="1638000"/>
            <a:ext cx="2286000" cy="12858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a:endParaRPr/>
          </a:p>
        </p:txBody>
      </p:sp>
      <p:grpSp>
        <p:nvGrpSpPr>
          <p:cNvPr id="1251" name="Google Shape;1251;p171"/>
          <p:cNvGrpSpPr/>
          <p:nvPr/>
        </p:nvGrpSpPr>
        <p:grpSpPr>
          <a:xfrm>
            <a:off x="1242770" y="1433272"/>
            <a:ext cx="562473" cy="562473"/>
            <a:chOff x="4250596" y="2250412"/>
            <a:chExt cx="642900" cy="642900"/>
          </a:xfrm>
        </p:grpSpPr>
        <p:grpSp>
          <p:nvGrpSpPr>
            <p:cNvPr id="1252" name="Google Shape;1252;p171"/>
            <p:cNvGrpSpPr/>
            <p:nvPr/>
          </p:nvGrpSpPr>
          <p:grpSpPr>
            <a:xfrm>
              <a:off x="4263448" y="2316851"/>
              <a:ext cx="616570" cy="495937"/>
              <a:chOff x="6294751" y="783425"/>
              <a:chExt cx="5020925" cy="4038575"/>
            </a:xfrm>
          </p:grpSpPr>
          <p:sp>
            <p:nvSpPr>
              <p:cNvPr id="1253" name="Google Shape;1253;p171"/>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4" name="Google Shape;1254;p171"/>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5" name="Google Shape;1255;p171"/>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56" name="Google Shape;1256;p171"/>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7" name="Google Shape;1257;p171"/>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258" name="Google Shape;1258;p171"/>
          <p:cNvGrpSpPr/>
          <p:nvPr/>
        </p:nvGrpSpPr>
        <p:grpSpPr>
          <a:xfrm>
            <a:off x="1337035" y="4433681"/>
            <a:ext cx="1710967" cy="562474"/>
            <a:chOff x="1325450" y="2304375"/>
            <a:chExt cx="1956061" cy="643048"/>
          </a:xfrm>
        </p:grpSpPr>
        <p:grpSp>
          <p:nvGrpSpPr>
            <p:cNvPr id="1259" name="Google Shape;1259;p171"/>
            <p:cNvGrpSpPr/>
            <p:nvPr/>
          </p:nvGrpSpPr>
          <p:grpSpPr>
            <a:xfrm>
              <a:off x="1532144" y="2517656"/>
              <a:ext cx="1543000" cy="273170"/>
              <a:chOff x="1532144" y="2517656"/>
              <a:chExt cx="1543000" cy="273170"/>
            </a:xfrm>
          </p:grpSpPr>
          <p:sp>
            <p:nvSpPr>
              <p:cNvPr id="1260" name="Google Shape;1260;p171"/>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261" name="Google Shape;1261;p171"/>
              <p:cNvGrpSpPr/>
              <p:nvPr/>
            </p:nvGrpSpPr>
            <p:grpSpPr>
              <a:xfrm>
                <a:off x="2430468" y="2536041"/>
                <a:ext cx="644676" cy="193720"/>
                <a:chOff x="2430468" y="2536041"/>
                <a:chExt cx="644676" cy="193720"/>
              </a:xfrm>
            </p:grpSpPr>
            <p:sp>
              <p:nvSpPr>
                <p:cNvPr id="1262" name="Google Shape;1262;p171"/>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3" name="Google Shape;1263;p171"/>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4" name="Google Shape;1264;p171"/>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5" name="Google Shape;1265;p171"/>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6" name="Google Shape;1266;p171"/>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267" name="Google Shape;1267;p171"/>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01 Title / Left 2">
  <p:cSld name="CUSTOM_9">
    <p:spTree>
      <p:nvGrpSpPr>
        <p:cNvPr id="1" name="Shape 1268"/>
        <p:cNvGrpSpPr/>
        <p:nvPr/>
      </p:nvGrpSpPr>
      <p:grpSpPr>
        <a:xfrm>
          <a:off x="0" y="0"/>
          <a:ext cx="0" cy="0"/>
          <a:chOff x="0" y="0"/>
          <a:chExt cx="0" cy="0"/>
        </a:xfrm>
      </p:grpSpPr>
      <p:sp>
        <p:nvSpPr>
          <p:cNvPr id="1269" name="Google Shape;1269;p172"/>
          <p:cNvSpPr txBox="1">
            <a:spLocks noGrp="1"/>
          </p:cNvSpPr>
          <p:nvPr>
            <p:ph type="title"/>
          </p:nvPr>
        </p:nvSpPr>
        <p:spPr>
          <a:xfrm>
            <a:off x="685800" y="2343150"/>
            <a:ext cx="5334000" cy="1943400"/>
          </a:xfrm>
          <a:prstGeom prst="rect">
            <a:avLst/>
          </a:prstGeom>
        </p:spPr>
        <p:txBody>
          <a:bodyPr spcFirstLastPara="1" wrap="square" lIns="91425" tIns="91425" rIns="91425" bIns="91425" anchor="t" anchorCtr="0"/>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1270" name="Google Shape;1270;p172"/>
          <p:cNvSpPr txBox="1">
            <a:spLocks noGrp="1"/>
          </p:cNvSpPr>
          <p:nvPr>
            <p:ph type="subTitle" idx="1"/>
          </p:nvPr>
        </p:nvSpPr>
        <p:spPr>
          <a:xfrm>
            <a:off x="5257800" y="1638300"/>
            <a:ext cx="2286000" cy="12858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a:endParaRPr/>
          </a:p>
        </p:txBody>
      </p:sp>
      <p:grpSp>
        <p:nvGrpSpPr>
          <p:cNvPr id="1271" name="Google Shape;1271;p172"/>
          <p:cNvGrpSpPr/>
          <p:nvPr/>
        </p:nvGrpSpPr>
        <p:grpSpPr>
          <a:xfrm>
            <a:off x="480757" y="1433272"/>
            <a:ext cx="562473" cy="562473"/>
            <a:chOff x="4250596" y="2250412"/>
            <a:chExt cx="642900" cy="642900"/>
          </a:xfrm>
        </p:grpSpPr>
        <p:grpSp>
          <p:nvGrpSpPr>
            <p:cNvPr id="1272" name="Google Shape;1272;p172"/>
            <p:cNvGrpSpPr/>
            <p:nvPr/>
          </p:nvGrpSpPr>
          <p:grpSpPr>
            <a:xfrm>
              <a:off x="4263448" y="2316851"/>
              <a:ext cx="616570" cy="495937"/>
              <a:chOff x="6294751" y="783425"/>
              <a:chExt cx="5020925" cy="4038575"/>
            </a:xfrm>
          </p:grpSpPr>
          <p:sp>
            <p:nvSpPr>
              <p:cNvPr id="1273" name="Google Shape;1273;p172"/>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4" name="Google Shape;1274;p172"/>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5" name="Google Shape;1275;p172"/>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76" name="Google Shape;1276;p172"/>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77" name="Google Shape;1277;p172"/>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278" name="Google Shape;1278;p172"/>
          <p:cNvGrpSpPr/>
          <p:nvPr/>
        </p:nvGrpSpPr>
        <p:grpSpPr>
          <a:xfrm>
            <a:off x="581660" y="4433681"/>
            <a:ext cx="1710967" cy="562474"/>
            <a:chOff x="1325450" y="2304375"/>
            <a:chExt cx="1956061" cy="643048"/>
          </a:xfrm>
        </p:grpSpPr>
        <p:grpSp>
          <p:nvGrpSpPr>
            <p:cNvPr id="1279" name="Google Shape;1279;p172"/>
            <p:cNvGrpSpPr/>
            <p:nvPr/>
          </p:nvGrpSpPr>
          <p:grpSpPr>
            <a:xfrm>
              <a:off x="1532144" y="2517656"/>
              <a:ext cx="1543000" cy="273170"/>
              <a:chOff x="1532144" y="2517656"/>
              <a:chExt cx="1543000" cy="273170"/>
            </a:xfrm>
          </p:grpSpPr>
          <p:sp>
            <p:nvSpPr>
              <p:cNvPr id="1280" name="Google Shape;1280;p172"/>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281" name="Google Shape;1281;p172"/>
              <p:cNvGrpSpPr/>
              <p:nvPr/>
            </p:nvGrpSpPr>
            <p:grpSpPr>
              <a:xfrm>
                <a:off x="2430468" y="2536041"/>
                <a:ext cx="644676" cy="193720"/>
                <a:chOff x="2430468" y="2536041"/>
                <a:chExt cx="644676" cy="193720"/>
              </a:xfrm>
            </p:grpSpPr>
            <p:sp>
              <p:nvSpPr>
                <p:cNvPr id="1282" name="Google Shape;1282;p172"/>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3" name="Google Shape;1283;p172"/>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4" name="Google Shape;1284;p172"/>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5" name="Google Shape;1285;p172"/>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6" name="Google Shape;1286;p172"/>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287" name="Google Shape;1287;p172"/>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02 Title / Right 1">
  <p:cSld name="CUSTOM_2">
    <p:spTree>
      <p:nvGrpSpPr>
        <p:cNvPr id="1" name="Shape 1288"/>
        <p:cNvGrpSpPr/>
        <p:nvPr/>
      </p:nvGrpSpPr>
      <p:grpSpPr>
        <a:xfrm>
          <a:off x="0" y="0"/>
          <a:ext cx="0" cy="0"/>
          <a:chOff x="0" y="0"/>
          <a:chExt cx="0" cy="0"/>
        </a:xfrm>
      </p:grpSpPr>
      <p:grpSp>
        <p:nvGrpSpPr>
          <p:cNvPr id="1289" name="Google Shape;1289;p173"/>
          <p:cNvGrpSpPr/>
          <p:nvPr/>
        </p:nvGrpSpPr>
        <p:grpSpPr>
          <a:xfrm>
            <a:off x="6576770" y="1433272"/>
            <a:ext cx="562473" cy="562473"/>
            <a:chOff x="4250596" y="2250412"/>
            <a:chExt cx="642900" cy="642900"/>
          </a:xfrm>
        </p:grpSpPr>
        <p:grpSp>
          <p:nvGrpSpPr>
            <p:cNvPr id="1290" name="Google Shape;1290;p173"/>
            <p:cNvGrpSpPr/>
            <p:nvPr/>
          </p:nvGrpSpPr>
          <p:grpSpPr>
            <a:xfrm>
              <a:off x="4263448" y="2316851"/>
              <a:ext cx="616570" cy="495937"/>
              <a:chOff x="6294751" y="783425"/>
              <a:chExt cx="5020925" cy="4038575"/>
            </a:xfrm>
          </p:grpSpPr>
          <p:sp>
            <p:nvSpPr>
              <p:cNvPr id="1291" name="Google Shape;1291;p173"/>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2" name="Google Shape;1292;p173"/>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3" name="Google Shape;1293;p173"/>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94" name="Google Shape;1294;p173"/>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95" name="Google Shape;1295;p173"/>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1296" name="Google Shape;1296;p173"/>
          <p:cNvSpPr txBox="1">
            <a:spLocks noGrp="1"/>
          </p:cNvSpPr>
          <p:nvPr>
            <p:ph type="title"/>
          </p:nvPr>
        </p:nvSpPr>
        <p:spPr>
          <a:xfrm>
            <a:off x="1600200" y="2343150"/>
            <a:ext cx="5334000" cy="1943400"/>
          </a:xfrm>
          <a:prstGeom prst="rect">
            <a:avLst/>
          </a:prstGeom>
        </p:spPr>
        <p:txBody>
          <a:bodyPr spcFirstLastPara="1" wrap="square" lIns="91425" tIns="91425" rIns="91425" bIns="91425" anchor="t" anchorCtr="0"/>
          <a:lstStyle>
            <a:lvl1pPr lvl="0" algn="r" rtl="0">
              <a:spcBef>
                <a:spcPts val="0"/>
              </a:spcBef>
              <a:spcAft>
                <a:spcPts val="0"/>
              </a:spcAft>
              <a:buNone/>
              <a:defRPr sz="4800"/>
            </a:lvl1pPr>
            <a:lvl2pPr lvl="1" algn="r" rtl="0">
              <a:spcBef>
                <a:spcPts val="0"/>
              </a:spcBef>
              <a:spcAft>
                <a:spcPts val="0"/>
              </a:spcAft>
              <a:buNone/>
              <a:defRPr sz="4800"/>
            </a:lvl2pPr>
            <a:lvl3pPr lvl="2" algn="r" rtl="0">
              <a:spcBef>
                <a:spcPts val="0"/>
              </a:spcBef>
              <a:spcAft>
                <a:spcPts val="0"/>
              </a:spcAft>
              <a:buNone/>
              <a:defRPr sz="4800"/>
            </a:lvl3pPr>
            <a:lvl4pPr lvl="3" algn="r" rtl="0">
              <a:spcBef>
                <a:spcPts val="0"/>
              </a:spcBef>
              <a:spcAft>
                <a:spcPts val="0"/>
              </a:spcAft>
              <a:buNone/>
              <a:defRPr sz="4800"/>
            </a:lvl4pPr>
            <a:lvl5pPr lvl="4" algn="r" rtl="0">
              <a:spcBef>
                <a:spcPts val="0"/>
              </a:spcBef>
              <a:spcAft>
                <a:spcPts val="0"/>
              </a:spcAft>
              <a:buNone/>
              <a:defRPr sz="4800"/>
            </a:lvl5pPr>
            <a:lvl6pPr lvl="5" algn="r" rtl="0">
              <a:spcBef>
                <a:spcPts val="0"/>
              </a:spcBef>
              <a:spcAft>
                <a:spcPts val="0"/>
              </a:spcAft>
              <a:buNone/>
              <a:defRPr sz="4800"/>
            </a:lvl6pPr>
            <a:lvl7pPr lvl="6" algn="r" rtl="0">
              <a:spcBef>
                <a:spcPts val="0"/>
              </a:spcBef>
              <a:spcAft>
                <a:spcPts val="0"/>
              </a:spcAft>
              <a:buNone/>
              <a:defRPr sz="4800"/>
            </a:lvl7pPr>
            <a:lvl8pPr lvl="7" algn="r" rtl="0">
              <a:spcBef>
                <a:spcPts val="0"/>
              </a:spcBef>
              <a:spcAft>
                <a:spcPts val="0"/>
              </a:spcAft>
              <a:buNone/>
              <a:defRPr sz="4800"/>
            </a:lvl8pPr>
            <a:lvl9pPr lvl="8" algn="r" rtl="0">
              <a:spcBef>
                <a:spcPts val="0"/>
              </a:spcBef>
              <a:spcAft>
                <a:spcPts val="0"/>
              </a:spcAft>
              <a:buNone/>
              <a:defRPr sz="4800"/>
            </a:lvl9pPr>
          </a:lstStyle>
          <a:p>
            <a:endParaRPr/>
          </a:p>
        </p:txBody>
      </p:sp>
      <p:sp>
        <p:nvSpPr>
          <p:cNvPr id="1297" name="Google Shape;1297;p173"/>
          <p:cNvSpPr txBox="1">
            <a:spLocks noGrp="1"/>
          </p:cNvSpPr>
          <p:nvPr>
            <p:ph type="subTitle" idx="1"/>
          </p:nvPr>
        </p:nvSpPr>
        <p:spPr>
          <a:xfrm>
            <a:off x="685800" y="1638300"/>
            <a:ext cx="2286000" cy="12858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a:endParaRPr/>
          </a:p>
        </p:txBody>
      </p:sp>
      <p:grpSp>
        <p:nvGrpSpPr>
          <p:cNvPr id="1298" name="Google Shape;1298;p173"/>
          <p:cNvGrpSpPr/>
          <p:nvPr/>
        </p:nvGrpSpPr>
        <p:grpSpPr>
          <a:xfrm>
            <a:off x="5328587" y="4433681"/>
            <a:ext cx="1710967" cy="562474"/>
            <a:chOff x="1325450" y="2304375"/>
            <a:chExt cx="1956061" cy="643048"/>
          </a:xfrm>
        </p:grpSpPr>
        <p:grpSp>
          <p:nvGrpSpPr>
            <p:cNvPr id="1299" name="Google Shape;1299;p173"/>
            <p:cNvGrpSpPr/>
            <p:nvPr/>
          </p:nvGrpSpPr>
          <p:grpSpPr>
            <a:xfrm>
              <a:off x="1532144" y="2517656"/>
              <a:ext cx="1543000" cy="273170"/>
              <a:chOff x="1532144" y="2517656"/>
              <a:chExt cx="1543000" cy="273170"/>
            </a:xfrm>
          </p:grpSpPr>
          <p:sp>
            <p:nvSpPr>
              <p:cNvPr id="1300" name="Google Shape;1300;p173"/>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301" name="Google Shape;1301;p173"/>
              <p:cNvGrpSpPr/>
              <p:nvPr/>
            </p:nvGrpSpPr>
            <p:grpSpPr>
              <a:xfrm>
                <a:off x="2430468" y="2536041"/>
                <a:ext cx="644676" cy="193720"/>
                <a:chOff x="2430468" y="2536041"/>
                <a:chExt cx="644676" cy="193720"/>
              </a:xfrm>
            </p:grpSpPr>
            <p:sp>
              <p:nvSpPr>
                <p:cNvPr id="1302" name="Google Shape;1302;p173"/>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3" name="Google Shape;1303;p173"/>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4" name="Google Shape;1304;p173"/>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5" name="Google Shape;1305;p173"/>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6" name="Google Shape;1306;p173"/>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307" name="Google Shape;1307;p173"/>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02 Title / Right 2">
  <p:cSld name="CUSTOM_2_1">
    <p:spTree>
      <p:nvGrpSpPr>
        <p:cNvPr id="1" name="Shape 1308"/>
        <p:cNvGrpSpPr/>
        <p:nvPr/>
      </p:nvGrpSpPr>
      <p:grpSpPr>
        <a:xfrm>
          <a:off x="0" y="0"/>
          <a:ext cx="0" cy="0"/>
          <a:chOff x="0" y="0"/>
          <a:chExt cx="0" cy="0"/>
        </a:xfrm>
      </p:grpSpPr>
      <p:sp>
        <p:nvSpPr>
          <p:cNvPr id="1309" name="Google Shape;1309;p174"/>
          <p:cNvSpPr txBox="1">
            <a:spLocks noGrp="1"/>
          </p:cNvSpPr>
          <p:nvPr>
            <p:ph type="title"/>
          </p:nvPr>
        </p:nvSpPr>
        <p:spPr>
          <a:xfrm>
            <a:off x="2286000" y="2343150"/>
            <a:ext cx="5410200" cy="1943400"/>
          </a:xfrm>
          <a:prstGeom prst="rect">
            <a:avLst/>
          </a:prstGeom>
        </p:spPr>
        <p:txBody>
          <a:bodyPr spcFirstLastPara="1" wrap="square" lIns="91425" tIns="91425" rIns="91425" bIns="91425" anchor="t" anchorCtr="0"/>
          <a:lstStyle>
            <a:lvl1pPr lvl="0" algn="r" rtl="0">
              <a:spcBef>
                <a:spcPts val="0"/>
              </a:spcBef>
              <a:spcAft>
                <a:spcPts val="0"/>
              </a:spcAft>
              <a:buNone/>
              <a:defRPr sz="3600"/>
            </a:lvl1pPr>
            <a:lvl2pPr lvl="1" algn="r" rtl="0">
              <a:spcBef>
                <a:spcPts val="0"/>
              </a:spcBef>
              <a:spcAft>
                <a:spcPts val="0"/>
              </a:spcAft>
              <a:buNone/>
              <a:defRPr sz="3600"/>
            </a:lvl2pPr>
            <a:lvl3pPr lvl="2" algn="r" rtl="0">
              <a:spcBef>
                <a:spcPts val="0"/>
              </a:spcBef>
              <a:spcAft>
                <a:spcPts val="0"/>
              </a:spcAft>
              <a:buNone/>
              <a:defRPr sz="3600"/>
            </a:lvl3pPr>
            <a:lvl4pPr lvl="3" algn="r" rtl="0">
              <a:spcBef>
                <a:spcPts val="0"/>
              </a:spcBef>
              <a:spcAft>
                <a:spcPts val="0"/>
              </a:spcAft>
              <a:buNone/>
              <a:defRPr sz="3600"/>
            </a:lvl4pPr>
            <a:lvl5pPr lvl="4" algn="r" rtl="0">
              <a:spcBef>
                <a:spcPts val="0"/>
              </a:spcBef>
              <a:spcAft>
                <a:spcPts val="0"/>
              </a:spcAft>
              <a:buNone/>
              <a:defRPr sz="3600"/>
            </a:lvl5pPr>
            <a:lvl6pPr lvl="5" algn="r" rtl="0">
              <a:spcBef>
                <a:spcPts val="0"/>
              </a:spcBef>
              <a:spcAft>
                <a:spcPts val="0"/>
              </a:spcAft>
              <a:buNone/>
              <a:defRPr sz="3600"/>
            </a:lvl6pPr>
            <a:lvl7pPr lvl="6" algn="r" rtl="0">
              <a:spcBef>
                <a:spcPts val="0"/>
              </a:spcBef>
              <a:spcAft>
                <a:spcPts val="0"/>
              </a:spcAft>
              <a:buNone/>
              <a:defRPr sz="3600"/>
            </a:lvl7pPr>
            <a:lvl8pPr lvl="7" algn="r" rtl="0">
              <a:spcBef>
                <a:spcPts val="0"/>
              </a:spcBef>
              <a:spcAft>
                <a:spcPts val="0"/>
              </a:spcAft>
              <a:buNone/>
              <a:defRPr sz="3600"/>
            </a:lvl8pPr>
            <a:lvl9pPr lvl="8" algn="r" rtl="0">
              <a:spcBef>
                <a:spcPts val="0"/>
              </a:spcBef>
              <a:spcAft>
                <a:spcPts val="0"/>
              </a:spcAft>
              <a:buNone/>
              <a:defRPr sz="3600"/>
            </a:lvl9pPr>
          </a:lstStyle>
          <a:p>
            <a:endParaRPr/>
          </a:p>
        </p:txBody>
      </p:sp>
      <p:sp>
        <p:nvSpPr>
          <p:cNvPr id="1310" name="Google Shape;1310;p174"/>
          <p:cNvSpPr txBox="1">
            <a:spLocks noGrp="1"/>
          </p:cNvSpPr>
          <p:nvPr>
            <p:ph type="subTitle" idx="1"/>
          </p:nvPr>
        </p:nvSpPr>
        <p:spPr>
          <a:xfrm>
            <a:off x="1447800" y="1638300"/>
            <a:ext cx="2286000" cy="1285800"/>
          </a:xfrm>
          <a:prstGeom prst="rect">
            <a:avLst/>
          </a:prstGeom>
        </p:spPr>
        <p:txBody>
          <a:bodyPr spcFirstLastPara="1" wrap="square" lIns="91425" tIns="91425" rIns="91425" bIns="91425" anchor="t" anchorCtr="0"/>
          <a:lstStyle>
            <a:lvl1pPr lvl="0" rtl="0">
              <a:spcBef>
                <a:spcPts val="0"/>
              </a:spcBef>
              <a:spcAft>
                <a:spcPts val="0"/>
              </a:spcAft>
              <a:buNone/>
              <a:defRPr sz="1200">
                <a:solidFill>
                  <a:srgbClr val="434343"/>
                </a:solidFill>
                <a:latin typeface="Google Sans"/>
                <a:ea typeface="Google Sans"/>
                <a:cs typeface="Google Sans"/>
                <a:sym typeface="Google Sans"/>
              </a:defRPr>
            </a:lvl1pPr>
            <a:lvl2pPr lvl="1" rtl="0">
              <a:spcBef>
                <a:spcPts val="0"/>
              </a:spcBef>
              <a:spcAft>
                <a:spcPts val="0"/>
              </a:spcAft>
              <a:buNone/>
              <a:defRPr sz="1200">
                <a:solidFill>
                  <a:srgbClr val="434343"/>
                </a:solidFill>
                <a:latin typeface="Google Sans"/>
                <a:ea typeface="Google Sans"/>
                <a:cs typeface="Google Sans"/>
                <a:sym typeface="Google Sans"/>
              </a:defRPr>
            </a:lvl2pPr>
            <a:lvl3pPr lvl="2" rtl="0">
              <a:spcBef>
                <a:spcPts val="0"/>
              </a:spcBef>
              <a:spcAft>
                <a:spcPts val="0"/>
              </a:spcAft>
              <a:buNone/>
              <a:defRPr sz="1200">
                <a:solidFill>
                  <a:srgbClr val="434343"/>
                </a:solidFill>
                <a:latin typeface="Google Sans"/>
                <a:ea typeface="Google Sans"/>
                <a:cs typeface="Google Sans"/>
                <a:sym typeface="Google Sans"/>
              </a:defRPr>
            </a:lvl3pPr>
            <a:lvl4pPr lvl="3" rtl="0">
              <a:spcBef>
                <a:spcPts val="0"/>
              </a:spcBef>
              <a:spcAft>
                <a:spcPts val="0"/>
              </a:spcAft>
              <a:buNone/>
              <a:defRPr sz="1200">
                <a:solidFill>
                  <a:srgbClr val="434343"/>
                </a:solidFill>
                <a:latin typeface="Google Sans"/>
                <a:ea typeface="Google Sans"/>
                <a:cs typeface="Google Sans"/>
                <a:sym typeface="Google Sans"/>
              </a:defRPr>
            </a:lvl4pPr>
            <a:lvl5pPr lvl="4" rtl="0">
              <a:spcBef>
                <a:spcPts val="0"/>
              </a:spcBef>
              <a:spcAft>
                <a:spcPts val="0"/>
              </a:spcAft>
              <a:buNone/>
              <a:defRPr sz="1200">
                <a:solidFill>
                  <a:srgbClr val="434343"/>
                </a:solidFill>
                <a:latin typeface="Google Sans"/>
                <a:ea typeface="Google Sans"/>
                <a:cs typeface="Google Sans"/>
                <a:sym typeface="Google Sans"/>
              </a:defRPr>
            </a:lvl5pPr>
            <a:lvl6pPr lvl="5" rtl="0">
              <a:spcBef>
                <a:spcPts val="0"/>
              </a:spcBef>
              <a:spcAft>
                <a:spcPts val="0"/>
              </a:spcAft>
              <a:buNone/>
              <a:defRPr sz="1200">
                <a:solidFill>
                  <a:srgbClr val="434343"/>
                </a:solidFill>
                <a:latin typeface="Google Sans"/>
                <a:ea typeface="Google Sans"/>
                <a:cs typeface="Google Sans"/>
                <a:sym typeface="Google Sans"/>
              </a:defRPr>
            </a:lvl6pPr>
            <a:lvl7pPr lvl="6" rtl="0">
              <a:spcBef>
                <a:spcPts val="0"/>
              </a:spcBef>
              <a:spcAft>
                <a:spcPts val="0"/>
              </a:spcAft>
              <a:buNone/>
              <a:defRPr sz="1200">
                <a:solidFill>
                  <a:srgbClr val="434343"/>
                </a:solidFill>
                <a:latin typeface="Google Sans"/>
                <a:ea typeface="Google Sans"/>
                <a:cs typeface="Google Sans"/>
                <a:sym typeface="Google Sans"/>
              </a:defRPr>
            </a:lvl7pPr>
            <a:lvl8pPr lvl="7" rtl="0">
              <a:spcBef>
                <a:spcPts val="0"/>
              </a:spcBef>
              <a:spcAft>
                <a:spcPts val="0"/>
              </a:spcAft>
              <a:buNone/>
              <a:defRPr sz="1200">
                <a:solidFill>
                  <a:srgbClr val="434343"/>
                </a:solidFill>
                <a:latin typeface="Google Sans"/>
                <a:ea typeface="Google Sans"/>
                <a:cs typeface="Google Sans"/>
                <a:sym typeface="Google Sans"/>
              </a:defRPr>
            </a:lvl8pPr>
            <a:lvl9pPr lvl="8" rtl="0">
              <a:spcBef>
                <a:spcPts val="0"/>
              </a:spcBef>
              <a:spcAft>
                <a:spcPts val="0"/>
              </a:spcAft>
              <a:buNone/>
              <a:defRPr sz="1200">
                <a:solidFill>
                  <a:srgbClr val="434343"/>
                </a:solidFill>
                <a:latin typeface="Google Sans"/>
                <a:ea typeface="Google Sans"/>
                <a:cs typeface="Google Sans"/>
                <a:sym typeface="Google Sans"/>
              </a:defRPr>
            </a:lvl9pPr>
          </a:lstStyle>
          <a:p>
            <a:endParaRPr/>
          </a:p>
        </p:txBody>
      </p:sp>
      <p:grpSp>
        <p:nvGrpSpPr>
          <p:cNvPr id="1311" name="Google Shape;1311;p174"/>
          <p:cNvGrpSpPr/>
          <p:nvPr/>
        </p:nvGrpSpPr>
        <p:grpSpPr>
          <a:xfrm>
            <a:off x="7338757" y="1433272"/>
            <a:ext cx="562473" cy="562473"/>
            <a:chOff x="4250596" y="2250412"/>
            <a:chExt cx="642900" cy="642900"/>
          </a:xfrm>
        </p:grpSpPr>
        <p:grpSp>
          <p:nvGrpSpPr>
            <p:cNvPr id="1312" name="Google Shape;1312;p174"/>
            <p:cNvGrpSpPr/>
            <p:nvPr/>
          </p:nvGrpSpPr>
          <p:grpSpPr>
            <a:xfrm>
              <a:off x="4263448" y="2316851"/>
              <a:ext cx="616570" cy="495937"/>
              <a:chOff x="6294751" y="783425"/>
              <a:chExt cx="5020925" cy="4038575"/>
            </a:xfrm>
          </p:grpSpPr>
          <p:sp>
            <p:nvSpPr>
              <p:cNvPr id="1313" name="Google Shape;1313;p174"/>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4" name="Google Shape;1314;p174"/>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5" name="Google Shape;1315;p174"/>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6" name="Google Shape;1316;p174"/>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17" name="Google Shape;1317;p174"/>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318" name="Google Shape;1318;p174"/>
          <p:cNvGrpSpPr/>
          <p:nvPr/>
        </p:nvGrpSpPr>
        <p:grpSpPr>
          <a:xfrm>
            <a:off x="6090587" y="4433681"/>
            <a:ext cx="1710967" cy="562474"/>
            <a:chOff x="1325450" y="2304375"/>
            <a:chExt cx="1956061" cy="643048"/>
          </a:xfrm>
        </p:grpSpPr>
        <p:grpSp>
          <p:nvGrpSpPr>
            <p:cNvPr id="1319" name="Google Shape;1319;p174"/>
            <p:cNvGrpSpPr/>
            <p:nvPr/>
          </p:nvGrpSpPr>
          <p:grpSpPr>
            <a:xfrm>
              <a:off x="1532144" y="2517656"/>
              <a:ext cx="1543000" cy="273170"/>
              <a:chOff x="1532144" y="2517656"/>
              <a:chExt cx="1543000" cy="273170"/>
            </a:xfrm>
          </p:grpSpPr>
          <p:sp>
            <p:nvSpPr>
              <p:cNvPr id="1320" name="Google Shape;1320;p174"/>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321" name="Google Shape;1321;p174"/>
              <p:cNvGrpSpPr/>
              <p:nvPr/>
            </p:nvGrpSpPr>
            <p:grpSpPr>
              <a:xfrm>
                <a:off x="2430468" y="2536041"/>
                <a:ext cx="644676" cy="193720"/>
                <a:chOff x="2430468" y="2536041"/>
                <a:chExt cx="644676" cy="193720"/>
              </a:xfrm>
            </p:grpSpPr>
            <p:sp>
              <p:nvSpPr>
                <p:cNvPr id="1322" name="Google Shape;1322;p174"/>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3" name="Google Shape;1323;p174"/>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4" name="Google Shape;1324;p174"/>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5" name="Google Shape;1325;p174"/>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26" name="Google Shape;1326;p174"/>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327" name="Google Shape;1327;p174"/>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04 Break / Left">
  <p:cSld name="CUSTOM_4">
    <p:spTree>
      <p:nvGrpSpPr>
        <p:cNvPr id="1" name="Shape 1328"/>
        <p:cNvGrpSpPr/>
        <p:nvPr/>
      </p:nvGrpSpPr>
      <p:grpSpPr>
        <a:xfrm>
          <a:off x="0" y="0"/>
          <a:ext cx="0" cy="0"/>
          <a:chOff x="0" y="0"/>
          <a:chExt cx="0" cy="0"/>
        </a:xfrm>
      </p:grpSpPr>
      <p:grpSp>
        <p:nvGrpSpPr>
          <p:cNvPr id="1329" name="Google Shape;1329;p175"/>
          <p:cNvGrpSpPr/>
          <p:nvPr/>
        </p:nvGrpSpPr>
        <p:grpSpPr>
          <a:xfrm>
            <a:off x="409957" y="4433682"/>
            <a:ext cx="2143330" cy="562473"/>
            <a:chOff x="831227" y="1197994"/>
            <a:chExt cx="2449800" cy="642900"/>
          </a:xfrm>
        </p:grpSpPr>
        <p:grpSp>
          <p:nvGrpSpPr>
            <p:cNvPr id="1330" name="Google Shape;1330;p175"/>
            <p:cNvGrpSpPr/>
            <p:nvPr/>
          </p:nvGrpSpPr>
          <p:grpSpPr>
            <a:xfrm>
              <a:off x="1045677" y="1364131"/>
              <a:ext cx="2028965" cy="317954"/>
              <a:chOff x="1045677" y="1364131"/>
              <a:chExt cx="2028965" cy="317954"/>
            </a:xfrm>
          </p:grpSpPr>
          <p:grpSp>
            <p:nvGrpSpPr>
              <p:cNvPr id="1331" name="Google Shape;1331;p175"/>
              <p:cNvGrpSpPr/>
              <p:nvPr/>
            </p:nvGrpSpPr>
            <p:grpSpPr>
              <a:xfrm>
                <a:off x="1045677" y="1364131"/>
                <a:ext cx="376033" cy="302438"/>
                <a:chOff x="1045677" y="1364131"/>
                <a:chExt cx="376033" cy="302438"/>
              </a:xfrm>
            </p:grpSpPr>
            <p:sp>
              <p:nvSpPr>
                <p:cNvPr id="1332" name="Google Shape;1332;p175"/>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3" name="Google Shape;1333;p175"/>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4" name="Google Shape;1334;p175"/>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5" name="Google Shape;1335;p175"/>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36" name="Google Shape;1336;p175"/>
              <p:cNvGrpSpPr/>
              <p:nvPr/>
            </p:nvGrpSpPr>
            <p:grpSpPr>
              <a:xfrm>
                <a:off x="1532346" y="1409239"/>
                <a:ext cx="1542296" cy="272846"/>
                <a:chOff x="1532346" y="1409239"/>
                <a:chExt cx="1542296" cy="272846"/>
              </a:xfrm>
            </p:grpSpPr>
            <p:sp>
              <p:nvSpPr>
                <p:cNvPr id="1337" name="Google Shape;1337;p175"/>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338" name="Google Shape;1338;p175"/>
                <p:cNvGrpSpPr/>
                <p:nvPr/>
              </p:nvGrpSpPr>
              <p:grpSpPr>
                <a:xfrm>
                  <a:off x="2430564" y="1427610"/>
                  <a:ext cx="644078" cy="193336"/>
                  <a:chOff x="2430564" y="1427610"/>
                  <a:chExt cx="644078" cy="193336"/>
                </a:xfrm>
              </p:grpSpPr>
              <p:sp>
                <p:nvSpPr>
                  <p:cNvPr id="1339" name="Google Shape;1339;p175"/>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0" name="Google Shape;1340;p175"/>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1" name="Google Shape;1341;p175"/>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2" name="Google Shape;1342;p175"/>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3" name="Google Shape;1343;p175"/>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344" name="Google Shape;1344;p175"/>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45" name="Google Shape;1345;p175"/>
          <p:cNvSpPr txBox="1">
            <a:spLocks noGrp="1"/>
          </p:cNvSpPr>
          <p:nvPr>
            <p:ph type="title"/>
          </p:nvPr>
        </p:nvSpPr>
        <p:spPr>
          <a:xfrm>
            <a:off x="685800" y="1485900"/>
            <a:ext cx="5366400" cy="1943100"/>
          </a:xfrm>
          <a:prstGeom prst="rect">
            <a:avLst/>
          </a:prstGeom>
        </p:spPr>
        <p:txBody>
          <a:bodyPr spcFirstLastPara="1" wrap="square" lIns="91425" tIns="91425" rIns="91425" bIns="91425" anchor="t" anchorCtr="0"/>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05 Break / Right">
  <p:cSld name="CUSTOM_5">
    <p:spTree>
      <p:nvGrpSpPr>
        <p:cNvPr id="1" name="Shape 1346"/>
        <p:cNvGrpSpPr/>
        <p:nvPr/>
      </p:nvGrpSpPr>
      <p:grpSpPr>
        <a:xfrm>
          <a:off x="0" y="0"/>
          <a:ext cx="0" cy="0"/>
          <a:chOff x="0" y="0"/>
          <a:chExt cx="0" cy="0"/>
        </a:xfrm>
      </p:grpSpPr>
      <p:sp>
        <p:nvSpPr>
          <p:cNvPr id="1347" name="Google Shape;1347;p176"/>
          <p:cNvSpPr txBox="1">
            <a:spLocks noGrp="1"/>
          </p:cNvSpPr>
          <p:nvPr>
            <p:ph type="title"/>
          </p:nvPr>
        </p:nvSpPr>
        <p:spPr>
          <a:xfrm>
            <a:off x="762000" y="1514225"/>
            <a:ext cx="5410200" cy="1714800"/>
          </a:xfrm>
          <a:prstGeom prst="rect">
            <a:avLst/>
          </a:prstGeom>
        </p:spPr>
        <p:txBody>
          <a:bodyPr spcFirstLastPara="1" wrap="square" lIns="91425" tIns="91425" rIns="91425" bIns="91425" anchor="t" anchorCtr="0"/>
          <a:lstStyle>
            <a:lvl1pPr lvl="0" algn="r" rtl="0">
              <a:spcBef>
                <a:spcPts val="0"/>
              </a:spcBef>
              <a:spcAft>
                <a:spcPts val="0"/>
              </a:spcAft>
              <a:buNone/>
              <a:defRPr sz="4800"/>
            </a:lvl1pPr>
            <a:lvl2pPr lvl="1" algn="r" rtl="0">
              <a:spcBef>
                <a:spcPts val="0"/>
              </a:spcBef>
              <a:spcAft>
                <a:spcPts val="0"/>
              </a:spcAft>
              <a:buNone/>
              <a:defRPr sz="4800"/>
            </a:lvl2pPr>
            <a:lvl3pPr lvl="2" algn="r" rtl="0">
              <a:spcBef>
                <a:spcPts val="0"/>
              </a:spcBef>
              <a:spcAft>
                <a:spcPts val="0"/>
              </a:spcAft>
              <a:buNone/>
              <a:defRPr sz="4800"/>
            </a:lvl3pPr>
            <a:lvl4pPr lvl="3" algn="r" rtl="0">
              <a:spcBef>
                <a:spcPts val="0"/>
              </a:spcBef>
              <a:spcAft>
                <a:spcPts val="0"/>
              </a:spcAft>
              <a:buNone/>
              <a:defRPr sz="4800"/>
            </a:lvl4pPr>
            <a:lvl5pPr lvl="4" algn="r" rtl="0">
              <a:spcBef>
                <a:spcPts val="0"/>
              </a:spcBef>
              <a:spcAft>
                <a:spcPts val="0"/>
              </a:spcAft>
              <a:buNone/>
              <a:defRPr sz="4800"/>
            </a:lvl5pPr>
            <a:lvl6pPr lvl="5" algn="r" rtl="0">
              <a:spcBef>
                <a:spcPts val="0"/>
              </a:spcBef>
              <a:spcAft>
                <a:spcPts val="0"/>
              </a:spcAft>
              <a:buNone/>
              <a:defRPr sz="4800"/>
            </a:lvl6pPr>
            <a:lvl7pPr lvl="6" algn="r" rtl="0">
              <a:spcBef>
                <a:spcPts val="0"/>
              </a:spcBef>
              <a:spcAft>
                <a:spcPts val="0"/>
              </a:spcAft>
              <a:buNone/>
              <a:defRPr sz="4800"/>
            </a:lvl7pPr>
            <a:lvl8pPr lvl="7" algn="r" rtl="0">
              <a:spcBef>
                <a:spcPts val="0"/>
              </a:spcBef>
              <a:spcAft>
                <a:spcPts val="0"/>
              </a:spcAft>
              <a:buNone/>
              <a:defRPr sz="4800"/>
            </a:lvl8pPr>
            <a:lvl9pPr lvl="8" algn="r" rtl="0">
              <a:spcBef>
                <a:spcPts val="0"/>
              </a:spcBef>
              <a:spcAft>
                <a:spcPts val="0"/>
              </a:spcAft>
              <a:buNone/>
              <a:defRPr sz="4800"/>
            </a:lvl9pPr>
          </a:lstStyle>
          <a:p>
            <a:endParaRPr/>
          </a:p>
        </p:txBody>
      </p:sp>
      <p:grpSp>
        <p:nvGrpSpPr>
          <p:cNvPr id="1348" name="Google Shape;1348;p176"/>
          <p:cNvGrpSpPr/>
          <p:nvPr/>
        </p:nvGrpSpPr>
        <p:grpSpPr>
          <a:xfrm>
            <a:off x="5743707" y="4433682"/>
            <a:ext cx="2143330" cy="562473"/>
            <a:chOff x="831227" y="1197994"/>
            <a:chExt cx="2449800" cy="642900"/>
          </a:xfrm>
        </p:grpSpPr>
        <p:grpSp>
          <p:nvGrpSpPr>
            <p:cNvPr id="1349" name="Google Shape;1349;p176"/>
            <p:cNvGrpSpPr/>
            <p:nvPr/>
          </p:nvGrpSpPr>
          <p:grpSpPr>
            <a:xfrm>
              <a:off x="1045677" y="1364131"/>
              <a:ext cx="2028965" cy="317954"/>
              <a:chOff x="1045677" y="1364131"/>
              <a:chExt cx="2028965" cy="317954"/>
            </a:xfrm>
          </p:grpSpPr>
          <p:grpSp>
            <p:nvGrpSpPr>
              <p:cNvPr id="1350" name="Google Shape;1350;p176"/>
              <p:cNvGrpSpPr/>
              <p:nvPr/>
            </p:nvGrpSpPr>
            <p:grpSpPr>
              <a:xfrm>
                <a:off x="1045677" y="1364131"/>
                <a:ext cx="376033" cy="302438"/>
                <a:chOff x="1045677" y="1364131"/>
                <a:chExt cx="376033" cy="302438"/>
              </a:xfrm>
            </p:grpSpPr>
            <p:sp>
              <p:nvSpPr>
                <p:cNvPr id="1351" name="Google Shape;1351;p176"/>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2" name="Google Shape;1352;p176"/>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3" name="Google Shape;1353;p176"/>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4" name="Google Shape;1354;p176"/>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55" name="Google Shape;1355;p176"/>
              <p:cNvGrpSpPr/>
              <p:nvPr/>
            </p:nvGrpSpPr>
            <p:grpSpPr>
              <a:xfrm>
                <a:off x="1532346" y="1409239"/>
                <a:ext cx="1542296" cy="272846"/>
                <a:chOff x="1532346" y="1409239"/>
                <a:chExt cx="1542296" cy="272846"/>
              </a:xfrm>
            </p:grpSpPr>
            <p:sp>
              <p:nvSpPr>
                <p:cNvPr id="1356" name="Google Shape;1356;p176"/>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357" name="Google Shape;1357;p176"/>
                <p:cNvGrpSpPr/>
                <p:nvPr/>
              </p:nvGrpSpPr>
              <p:grpSpPr>
                <a:xfrm>
                  <a:off x="2430564" y="1427610"/>
                  <a:ext cx="644078" cy="193336"/>
                  <a:chOff x="2430564" y="1427610"/>
                  <a:chExt cx="644078" cy="193336"/>
                </a:xfrm>
              </p:grpSpPr>
              <p:sp>
                <p:nvSpPr>
                  <p:cNvPr id="1358" name="Google Shape;1358;p176"/>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9" name="Google Shape;1359;p176"/>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0" name="Google Shape;1360;p176"/>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1" name="Google Shape;1361;p176"/>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2" name="Google Shape;1362;p176"/>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363" name="Google Shape;1363;p176"/>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03 Break / Center">
  <p:cSld name="CUSTOM_3_1">
    <p:spTree>
      <p:nvGrpSpPr>
        <p:cNvPr id="1" name="Shape 1364"/>
        <p:cNvGrpSpPr/>
        <p:nvPr/>
      </p:nvGrpSpPr>
      <p:grpSpPr>
        <a:xfrm>
          <a:off x="0" y="0"/>
          <a:ext cx="0" cy="0"/>
          <a:chOff x="0" y="0"/>
          <a:chExt cx="0" cy="0"/>
        </a:xfrm>
      </p:grpSpPr>
      <p:sp>
        <p:nvSpPr>
          <p:cNvPr id="1365" name="Google Shape;1365;p177"/>
          <p:cNvSpPr txBox="1">
            <a:spLocks noGrp="1"/>
          </p:cNvSpPr>
          <p:nvPr>
            <p:ph type="title"/>
          </p:nvPr>
        </p:nvSpPr>
        <p:spPr>
          <a:xfrm>
            <a:off x="1524000" y="2343150"/>
            <a:ext cx="6096000" cy="1943100"/>
          </a:xfrm>
          <a:prstGeom prst="rect">
            <a:avLst/>
          </a:prstGeom>
        </p:spPr>
        <p:txBody>
          <a:bodyPr spcFirstLastPara="1" wrap="square" lIns="91425" tIns="91425" rIns="91425" bIns="91425" anchor="t" anchorCtr="0"/>
          <a:lstStyle>
            <a:lvl1pPr lvl="0" algn="ctr" rtl="0">
              <a:spcBef>
                <a:spcPts val="0"/>
              </a:spcBef>
              <a:spcAft>
                <a:spcPts val="0"/>
              </a:spcAft>
              <a:buNone/>
              <a:defRPr sz="4800"/>
            </a:lvl1pPr>
            <a:lvl2pPr lvl="1" algn="ctr" rtl="0">
              <a:spcBef>
                <a:spcPts val="0"/>
              </a:spcBef>
              <a:spcAft>
                <a:spcPts val="0"/>
              </a:spcAft>
              <a:buNone/>
              <a:defRPr sz="4800"/>
            </a:lvl2pPr>
            <a:lvl3pPr lvl="2" algn="ctr" rtl="0">
              <a:spcBef>
                <a:spcPts val="0"/>
              </a:spcBef>
              <a:spcAft>
                <a:spcPts val="0"/>
              </a:spcAft>
              <a:buNone/>
              <a:defRPr sz="4800"/>
            </a:lvl3pPr>
            <a:lvl4pPr lvl="3" algn="ctr" rtl="0">
              <a:spcBef>
                <a:spcPts val="0"/>
              </a:spcBef>
              <a:spcAft>
                <a:spcPts val="0"/>
              </a:spcAft>
              <a:buNone/>
              <a:defRPr sz="4800"/>
            </a:lvl4pPr>
            <a:lvl5pPr lvl="4" algn="ctr" rtl="0">
              <a:spcBef>
                <a:spcPts val="0"/>
              </a:spcBef>
              <a:spcAft>
                <a:spcPts val="0"/>
              </a:spcAft>
              <a:buNone/>
              <a:defRPr sz="4800"/>
            </a:lvl5pPr>
            <a:lvl6pPr lvl="5" algn="ctr" rtl="0">
              <a:spcBef>
                <a:spcPts val="0"/>
              </a:spcBef>
              <a:spcAft>
                <a:spcPts val="0"/>
              </a:spcAft>
              <a:buNone/>
              <a:defRPr sz="4800"/>
            </a:lvl6pPr>
            <a:lvl7pPr lvl="6" algn="ctr" rtl="0">
              <a:spcBef>
                <a:spcPts val="0"/>
              </a:spcBef>
              <a:spcAft>
                <a:spcPts val="0"/>
              </a:spcAft>
              <a:buNone/>
              <a:defRPr sz="4800"/>
            </a:lvl7pPr>
            <a:lvl8pPr lvl="7" algn="ctr" rtl="0">
              <a:spcBef>
                <a:spcPts val="0"/>
              </a:spcBef>
              <a:spcAft>
                <a:spcPts val="0"/>
              </a:spcAft>
              <a:buNone/>
              <a:defRPr sz="4800"/>
            </a:lvl8pPr>
            <a:lvl9pPr lvl="8" algn="ctr" rtl="0">
              <a:spcBef>
                <a:spcPts val="0"/>
              </a:spcBef>
              <a:spcAft>
                <a:spcPts val="0"/>
              </a:spcAft>
              <a:buNone/>
              <a:defRPr sz="4800"/>
            </a:lvl9pPr>
          </a:lstStyle>
          <a:p>
            <a:endParaRPr/>
          </a:p>
        </p:txBody>
      </p:sp>
      <p:grpSp>
        <p:nvGrpSpPr>
          <p:cNvPr id="1366" name="Google Shape;1366;p177"/>
          <p:cNvGrpSpPr/>
          <p:nvPr/>
        </p:nvGrpSpPr>
        <p:grpSpPr>
          <a:xfrm>
            <a:off x="4290757" y="1433272"/>
            <a:ext cx="562473" cy="562473"/>
            <a:chOff x="4250596" y="2250412"/>
            <a:chExt cx="642900" cy="642900"/>
          </a:xfrm>
        </p:grpSpPr>
        <p:grpSp>
          <p:nvGrpSpPr>
            <p:cNvPr id="1367" name="Google Shape;1367;p177"/>
            <p:cNvGrpSpPr/>
            <p:nvPr/>
          </p:nvGrpSpPr>
          <p:grpSpPr>
            <a:xfrm>
              <a:off x="4263448" y="2316851"/>
              <a:ext cx="616570" cy="495937"/>
              <a:chOff x="6294751" y="783425"/>
              <a:chExt cx="5020925" cy="4038575"/>
            </a:xfrm>
          </p:grpSpPr>
          <p:sp>
            <p:nvSpPr>
              <p:cNvPr id="1368" name="Google Shape;1368;p177"/>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9" name="Google Shape;1369;p177"/>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0" name="Google Shape;1370;p177"/>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1" name="Google Shape;1371;p177"/>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72" name="Google Shape;1372;p177"/>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1373" name="Google Shape;1373;p177"/>
          <p:cNvGrpSpPr/>
          <p:nvPr/>
        </p:nvGrpSpPr>
        <p:grpSpPr>
          <a:xfrm>
            <a:off x="3716512" y="4433681"/>
            <a:ext cx="1710967" cy="562474"/>
            <a:chOff x="1325450" y="2304375"/>
            <a:chExt cx="1956061" cy="643048"/>
          </a:xfrm>
        </p:grpSpPr>
        <p:grpSp>
          <p:nvGrpSpPr>
            <p:cNvPr id="1374" name="Google Shape;1374;p177"/>
            <p:cNvGrpSpPr/>
            <p:nvPr/>
          </p:nvGrpSpPr>
          <p:grpSpPr>
            <a:xfrm>
              <a:off x="1532144" y="2517656"/>
              <a:ext cx="1543000" cy="273170"/>
              <a:chOff x="1532144" y="2517656"/>
              <a:chExt cx="1543000" cy="273170"/>
            </a:xfrm>
          </p:grpSpPr>
          <p:sp>
            <p:nvSpPr>
              <p:cNvPr id="1375" name="Google Shape;1375;p177"/>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376" name="Google Shape;1376;p177"/>
              <p:cNvGrpSpPr/>
              <p:nvPr/>
            </p:nvGrpSpPr>
            <p:grpSpPr>
              <a:xfrm>
                <a:off x="2430468" y="2536041"/>
                <a:ext cx="644676" cy="193720"/>
                <a:chOff x="2430468" y="2536041"/>
                <a:chExt cx="644676" cy="193720"/>
              </a:xfrm>
            </p:grpSpPr>
            <p:sp>
              <p:nvSpPr>
                <p:cNvPr id="1377" name="Google Shape;1377;p177"/>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8" name="Google Shape;1378;p177"/>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9" name="Google Shape;1379;p177"/>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0" name="Google Shape;1380;p177"/>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1" name="Google Shape;1381;p177"/>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382" name="Google Shape;1382;p177"/>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Section Divider Gray 1">
  <p:cSld name="Section Divider Gray_1">
    <p:bg>
      <p:bgPr>
        <a:solidFill>
          <a:srgbClr val="333333"/>
        </a:solidFill>
        <a:effectLst/>
      </p:bgPr>
    </p:bg>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278400" y="402300"/>
            <a:ext cx="5229000" cy="6612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139" name="Google Shape;139;p20"/>
          <p:cNvSpPr txBox="1">
            <a:spLocks noGrp="1"/>
          </p:cNvSpPr>
          <p:nvPr>
            <p:ph type="body" idx="1"/>
          </p:nvPr>
        </p:nvSpPr>
        <p:spPr>
          <a:xfrm>
            <a:off x="1133145" y="1309253"/>
            <a:ext cx="4793700" cy="3018900"/>
          </a:xfrm>
          <a:prstGeom prst="rect">
            <a:avLst/>
          </a:prstGeom>
        </p:spPr>
        <p:txBody>
          <a:bodyPr spcFirstLastPara="1" wrap="square" lIns="91425" tIns="91425" rIns="91425" bIns="91425" anchor="t" anchorCtr="0"/>
          <a:lstStyle>
            <a:lvl1pPr marL="457200" lvl="0" indent="-228600" rtl="0">
              <a:spcBef>
                <a:spcPts val="0"/>
              </a:spcBef>
              <a:spcAft>
                <a:spcPts val="0"/>
              </a:spcAft>
              <a:buClr>
                <a:srgbClr val="FFFFFF"/>
              </a:buClr>
              <a:buSzPts val="1200"/>
              <a:buNone/>
              <a:defRPr>
                <a:solidFill>
                  <a:srgbClr val="FFFFFF"/>
                </a:solidFill>
              </a:defRPr>
            </a:lvl1pPr>
            <a:lvl2pPr marL="914400" lvl="1" indent="-304800" rtl="0">
              <a:spcBef>
                <a:spcPts val="0"/>
              </a:spcBef>
              <a:spcAft>
                <a:spcPts val="0"/>
              </a:spcAft>
              <a:buClr>
                <a:srgbClr val="FFFFFF"/>
              </a:buClr>
              <a:buSzPts val="1200"/>
              <a:buChar char="•"/>
              <a:defRPr>
                <a:solidFill>
                  <a:srgbClr val="FFFFFF"/>
                </a:solidFill>
              </a:defRPr>
            </a:lvl2pPr>
            <a:lvl3pPr marL="1371600" lvl="2" indent="-304800" rtl="0">
              <a:spcBef>
                <a:spcPts val="0"/>
              </a:spcBef>
              <a:spcAft>
                <a:spcPts val="0"/>
              </a:spcAft>
              <a:buClr>
                <a:srgbClr val="FFFFFF"/>
              </a:buClr>
              <a:buSzPts val="1200"/>
              <a:buChar char="•"/>
              <a:defRPr>
                <a:solidFill>
                  <a:srgbClr val="FFFFFF"/>
                </a:solidFill>
              </a:defRPr>
            </a:lvl3pPr>
            <a:lvl4pPr marL="1828800" lvl="3" indent="-304800" rtl="0">
              <a:spcBef>
                <a:spcPts val="0"/>
              </a:spcBef>
              <a:spcAft>
                <a:spcPts val="0"/>
              </a:spcAft>
              <a:buClr>
                <a:srgbClr val="FFFFFF"/>
              </a:buClr>
              <a:buSzPts val="1200"/>
              <a:buChar char="–"/>
              <a:defRPr>
                <a:solidFill>
                  <a:srgbClr val="FFFFFF"/>
                </a:solidFill>
              </a:defRPr>
            </a:lvl4pPr>
            <a:lvl5pPr marL="2286000" lvl="4" indent="-304800" rtl="0">
              <a:spcBef>
                <a:spcPts val="0"/>
              </a:spcBef>
              <a:spcAft>
                <a:spcPts val="0"/>
              </a:spcAft>
              <a:buClr>
                <a:srgbClr val="FFFFFF"/>
              </a:buClr>
              <a:buSzPts val="1200"/>
              <a:buChar char="»"/>
              <a:defRPr>
                <a:solidFill>
                  <a:srgbClr val="FFFFFF"/>
                </a:solidFill>
              </a:defRPr>
            </a:lvl5pPr>
            <a:lvl6pPr marL="2743200" lvl="5" indent="-304800" rtl="0">
              <a:spcBef>
                <a:spcPts val="400"/>
              </a:spcBef>
              <a:spcAft>
                <a:spcPts val="0"/>
              </a:spcAft>
              <a:buClr>
                <a:srgbClr val="FFFFFF"/>
              </a:buClr>
              <a:buSzPts val="1200"/>
              <a:buChar char="•"/>
              <a:defRPr>
                <a:solidFill>
                  <a:srgbClr val="FFFFFF"/>
                </a:solidFill>
              </a:defRPr>
            </a:lvl6pPr>
            <a:lvl7pPr marL="3200400" lvl="6" indent="-304800" rtl="0">
              <a:spcBef>
                <a:spcPts val="400"/>
              </a:spcBef>
              <a:spcAft>
                <a:spcPts val="0"/>
              </a:spcAft>
              <a:buClr>
                <a:srgbClr val="FFFFFF"/>
              </a:buClr>
              <a:buSzPts val="1200"/>
              <a:buChar char="•"/>
              <a:defRPr>
                <a:solidFill>
                  <a:srgbClr val="FFFFFF"/>
                </a:solidFill>
              </a:defRPr>
            </a:lvl7pPr>
            <a:lvl8pPr marL="3657600" lvl="7" indent="-304800" rtl="0">
              <a:spcBef>
                <a:spcPts val="400"/>
              </a:spcBef>
              <a:spcAft>
                <a:spcPts val="0"/>
              </a:spcAft>
              <a:buClr>
                <a:srgbClr val="FFFFFF"/>
              </a:buClr>
              <a:buSzPts val="1200"/>
              <a:buChar char="•"/>
              <a:defRPr>
                <a:solidFill>
                  <a:srgbClr val="FFFFFF"/>
                </a:solidFill>
              </a:defRPr>
            </a:lvl8pPr>
            <a:lvl9pPr marL="4114800" lvl="8" indent="-304800" rtl="0">
              <a:spcBef>
                <a:spcPts val="400"/>
              </a:spcBef>
              <a:spcAft>
                <a:spcPts val="0"/>
              </a:spcAft>
              <a:buClr>
                <a:srgbClr val="FFFFFF"/>
              </a:buClr>
              <a:buSzPts val="1200"/>
              <a:buChar char="•"/>
              <a:defRPr>
                <a:solidFill>
                  <a:srgbClr val="FFFFFF"/>
                </a:solidFill>
              </a:defRPr>
            </a:lvl9pPr>
          </a:lstStyle>
          <a:p>
            <a:endParaRPr/>
          </a:p>
        </p:txBody>
      </p:sp>
      <p:sp>
        <p:nvSpPr>
          <p:cNvPr id="140" name="Google Shape;140;p20"/>
          <p:cNvSpPr txBox="1">
            <a:spLocks noGrp="1"/>
          </p:cNvSpPr>
          <p:nvPr>
            <p:ph type="body" idx="2"/>
          </p:nvPr>
        </p:nvSpPr>
        <p:spPr>
          <a:xfrm>
            <a:off x="-12606" y="1309253"/>
            <a:ext cx="4793700" cy="3018900"/>
          </a:xfrm>
          <a:prstGeom prst="rect">
            <a:avLst/>
          </a:prstGeom>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grpSp>
        <p:nvGrpSpPr>
          <p:cNvPr id="141" name="Google Shape;141;p20"/>
          <p:cNvGrpSpPr/>
          <p:nvPr/>
        </p:nvGrpSpPr>
        <p:grpSpPr>
          <a:xfrm>
            <a:off x="364683" y="-6"/>
            <a:ext cx="1986926" cy="86700"/>
            <a:chOff x="364670" y="4969989"/>
            <a:chExt cx="996902" cy="43500"/>
          </a:xfrm>
        </p:grpSpPr>
        <p:sp>
          <p:nvSpPr>
            <p:cNvPr id="142" name="Google Shape;142;p20"/>
            <p:cNvSpPr/>
            <p:nvPr/>
          </p:nvSpPr>
          <p:spPr>
            <a:xfrm>
              <a:off x="364670" y="4969989"/>
              <a:ext cx="249300" cy="43500"/>
            </a:xfrm>
            <a:prstGeom prst="rect">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43" name="Google Shape;143;p20"/>
            <p:cNvSpPr/>
            <p:nvPr/>
          </p:nvSpPr>
          <p:spPr>
            <a:xfrm>
              <a:off x="613870" y="4969989"/>
              <a:ext cx="249300" cy="43500"/>
            </a:xfrm>
            <a:prstGeom prst="rect">
              <a:avLst/>
            </a:prstGeom>
            <a:solidFill>
              <a:srgbClr val="EA43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44" name="Google Shape;144;p20"/>
            <p:cNvSpPr/>
            <p:nvPr/>
          </p:nvSpPr>
          <p:spPr>
            <a:xfrm>
              <a:off x="863071" y="4969989"/>
              <a:ext cx="249300" cy="43500"/>
            </a:xfrm>
            <a:prstGeom prst="rect">
              <a:avLst/>
            </a:prstGeom>
            <a:solidFill>
              <a:srgbClr val="FBBC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45" name="Google Shape;145;p20"/>
            <p:cNvSpPr/>
            <p:nvPr/>
          </p:nvSpPr>
          <p:spPr>
            <a:xfrm>
              <a:off x="1112272" y="4969989"/>
              <a:ext cx="249300" cy="43500"/>
            </a:xfrm>
            <a:prstGeom prst="rect">
              <a:avLst/>
            </a:prstGeom>
            <a:solidFill>
              <a:srgbClr val="34A8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gr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14 Data Viz">
  <p:cSld name="CUSTOM_6">
    <p:spTree>
      <p:nvGrpSpPr>
        <p:cNvPr id="1" name="Shape 1383"/>
        <p:cNvGrpSpPr/>
        <p:nvPr/>
      </p:nvGrpSpPr>
      <p:grpSpPr>
        <a:xfrm>
          <a:off x="0" y="0"/>
          <a:ext cx="0" cy="0"/>
          <a:chOff x="0" y="0"/>
          <a:chExt cx="0" cy="0"/>
        </a:xfrm>
      </p:grpSpPr>
      <p:sp>
        <p:nvSpPr>
          <p:cNvPr id="1384" name="Google Shape;1384;p178"/>
          <p:cNvSpPr/>
          <p:nvPr/>
        </p:nvSpPr>
        <p:spPr>
          <a:xfrm>
            <a:off x="3809975" y="857350"/>
            <a:ext cx="5334000" cy="4286400"/>
          </a:xfrm>
          <a:prstGeom prst="rect">
            <a:avLst/>
          </a:prstGeom>
          <a:solidFill>
            <a:srgbClr val="F1F3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5" name="Google Shape;1385;p178"/>
          <p:cNvSpPr txBox="1">
            <a:spLocks noGrp="1"/>
          </p:cNvSpPr>
          <p:nvPr>
            <p:ph type="subTitle" idx="1"/>
          </p:nvPr>
        </p:nvSpPr>
        <p:spPr>
          <a:xfrm>
            <a:off x="4038600" y="1085950"/>
            <a:ext cx="3657600" cy="4284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6" name="Google Shape;1386;p178"/>
          <p:cNvSpPr txBox="1">
            <a:spLocks noGrp="1"/>
          </p:cNvSpPr>
          <p:nvPr>
            <p:ph type="title"/>
          </p:nvPr>
        </p:nvSpPr>
        <p:spPr>
          <a:xfrm>
            <a:off x="685800" y="1362000"/>
            <a:ext cx="3048000" cy="1009500"/>
          </a:xfrm>
          <a:prstGeom prst="rect">
            <a:avLst/>
          </a:prstGeom>
        </p:spPr>
        <p:txBody>
          <a:bodyPr spcFirstLastPara="1" wrap="square" lIns="91425" tIns="91425" rIns="91425" bIns="91425"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87" name="Google Shape;1387;p178"/>
          <p:cNvSpPr txBox="1">
            <a:spLocks noGrp="1"/>
          </p:cNvSpPr>
          <p:nvPr>
            <p:ph type="body" idx="2"/>
          </p:nvPr>
        </p:nvSpPr>
        <p:spPr>
          <a:xfrm>
            <a:off x="685800" y="2495550"/>
            <a:ext cx="2286000" cy="17907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388" name="Google Shape;1388;p178"/>
          <p:cNvGrpSpPr/>
          <p:nvPr/>
        </p:nvGrpSpPr>
        <p:grpSpPr>
          <a:xfrm>
            <a:off x="409957" y="4433682"/>
            <a:ext cx="2143330" cy="562473"/>
            <a:chOff x="831227" y="1197994"/>
            <a:chExt cx="2449800" cy="642900"/>
          </a:xfrm>
        </p:grpSpPr>
        <p:grpSp>
          <p:nvGrpSpPr>
            <p:cNvPr id="1389" name="Google Shape;1389;p178"/>
            <p:cNvGrpSpPr/>
            <p:nvPr/>
          </p:nvGrpSpPr>
          <p:grpSpPr>
            <a:xfrm>
              <a:off x="1045677" y="1364131"/>
              <a:ext cx="2028965" cy="317954"/>
              <a:chOff x="1045677" y="1364131"/>
              <a:chExt cx="2028965" cy="317954"/>
            </a:xfrm>
          </p:grpSpPr>
          <p:grpSp>
            <p:nvGrpSpPr>
              <p:cNvPr id="1390" name="Google Shape;1390;p178"/>
              <p:cNvGrpSpPr/>
              <p:nvPr/>
            </p:nvGrpSpPr>
            <p:grpSpPr>
              <a:xfrm>
                <a:off x="1045677" y="1364131"/>
                <a:ext cx="376033" cy="302438"/>
                <a:chOff x="1045677" y="1364131"/>
                <a:chExt cx="376033" cy="302438"/>
              </a:xfrm>
            </p:grpSpPr>
            <p:sp>
              <p:nvSpPr>
                <p:cNvPr id="1391" name="Google Shape;1391;p178"/>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2" name="Google Shape;1392;p178"/>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3" name="Google Shape;1393;p178"/>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4" name="Google Shape;1394;p178"/>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95" name="Google Shape;1395;p178"/>
              <p:cNvGrpSpPr/>
              <p:nvPr/>
            </p:nvGrpSpPr>
            <p:grpSpPr>
              <a:xfrm>
                <a:off x="1532346" y="1409239"/>
                <a:ext cx="1542296" cy="272846"/>
                <a:chOff x="1532346" y="1409239"/>
                <a:chExt cx="1542296" cy="272846"/>
              </a:xfrm>
            </p:grpSpPr>
            <p:sp>
              <p:nvSpPr>
                <p:cNvPr id="1396" name="Google Shape;1396;p178"/>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397" name="Google Shape;1397;p178"/>
                <p:cNvGrpSpPr/>
                <p:nvPr/>
              </p:nvGrpSpPr>
              <p:grpSpPr>
                <a:xfrm>
                  <a:off x="2430564" y="1427610"/>
                  <a:ext cx="644078" cy="193336"/>
                  <a:chOff x="2430564" y="1427610"/>
                  <a:chExt cx="644078" cy="193336"/>
                </a:xfrm>
              </p:grpSpPr>
              <p:sp>
                <p:nvSpPr>
                  <p:cNvPr id="1398" name="Google Shape;1398;p178"/>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9" name="Google Shape;1399;p178"/>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0" name="Google Shape;1400;p178"/>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1" name="Google Shape;1401;p178"/>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2" name="Google Shape;1402;p178"/>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403" name="Google Shape;1403;p178"/>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06 Text / 1 Column">
  <p:cSld name="CUSTOM_6_2_3">
    <p:spTree>
      <p:nvGrpSpPr>
        <p:cNvPr id="1" name="Shape 1404"/>
        <p:cNvGrpSpPr/>
        <p:nvPr/>
      </p:nvGrpSpPr>
      <p:grpSpPr>
        <a:xfrm>
          <a:off x="0" y="0"/>
          <a:ext cx="0" cy="0"/>
          <a:chOff x="0" y="0"/>
          <a:chExt cx="0" cy="0"/>
        </a:xfrm>
      </p:grpSpPr>
      <p:grpSp>
        <p:nvGrpSpPr>
          <p:cNvPr id="1405" name="Google Shape;1405;p179"/>
          <p:cNvGrpSpPr/>
          <p:nvPr/>
        </p:nvGrpSpPr>
        <p:grpSpPr>
          <a:xfrm>
            <a:off x="409957" y="4433682"/>
            <a:ext cx="2143330" cy="562473"/>
            <a:chOff x="831227" y="1197994"/>
            <a:chExt cx="2449800" cy="642900"/>
          </a:xfrm>
        </p:grpSpPr>
        <p:grpSp>
          <p:nvGrpSpPr>
            <p:cNvPr id="1406" name="Google Shape;1406;p179"/>
            <p:cNvGrpSpPr/>
            <p:nvPr/>
          </p:nvGrpSpPr>
          <p:grpSpPr>
            <a:xfrm>
              <a:off x="1045677" y="1364131"/>
              <a:ext cx="2028965" cy="317954"/>
              <a:chOff x="1045677" y="1364131"/>
              <a:chExt cx="2028965" cy="317954"/>
            </a:xfrm>
          </p:grpSpPr>
          <p:grpSp>
            <p:nvGrpSpPr>
              <p:cNvPr id="1407" name="Google Shape;1407;p179"/>
              <p:cNvGrpSpPr/>
              <p:nvPr/>
            </p:nvGrpSpPr>
            <p:grpSpPr>
              <a:xfrm>
                <a:off x="1045677" y="1364131"/>
                <a:ext cx="376033" cy="302438"/>
                <a:chOff x="1045677" y="1364131"/>
                <a:chExt cx="376033" cy="302438"/>
              </a:xfrm>
            </p:grpSpPr>
            <p:sp>
              <p:nvSpPr>
                <p:cNvPr id="1408" name="Google Shape;1408;p179"/>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9" name="Google Shape;1409;p179"/>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0" name="Google Shape;1410;p179"/>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1" name="Google Shape;1411;p179"/>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12" name="Google Shape;1412;p179"/>
              <p:cNvGrpSpPr/>
              <p:nvPr/>
            </p:nvGrpSpPr>
            <p:grpSpPr>
              <a:xfrm>
                <a:off x="1532346" y="1409239"/>
                <a:ext cx="1542296" cy="272846"/>
                <a:chOff x="1532346" y="1409239"/>
                <a:chExt cx="1542296" cy="272846"/>
              </a:xfrm>
            </p:grpSpPr>
            <p:sp>
              <p:nvSpPr>
                <p:cNvPr id="1413" name="Google Shape;1413;p179"/>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414" name="Google Shape;1414;p179"/>
                <p:cNvGrpSpPr/>
                <p:nvPr/>
              </p:nvGrpSpPr>
              <p:grpSpPr>
                <a:xfrm>
                  <a:off x="2430564" y="1427610"/>
                  <a:ext cx="644078" cy="193336"/>
                  <a:chOff x="2430564" y="1427610"/>
                  <a:chExt cx="644078" cy="193336"/>
                </a:xfrm>
              </p:grpSpPr>
              <p:sp>
                <p:nvSpPr>
                  <p:cNvPr id="1415" name="Google Shape;1415;p179"/>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6" name="Google Shape;1416;p179"/>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7" name="Google Shape;1417;p179"/>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8" name="Google Shape;1418;p179"/>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9" name="Google Shape;1419;p179"/>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420" name="Google Shape;1420;p179"/>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21" name="Google Shape;1421;p179"/>
          <p:cNvSpPr txBox="1">
            <a:spLocks noGrp="1"/>
          </p:cNvSpPr>
          <p:nvPr>
            <p:ph type="title"/>
          </p:nvPr>
        </p:nvSpPr>
        <p:spPr>
          <a:xfrm>
            <a:off x="685800" y="1133400"/>
            <a:ext cx="3048000" cy="18672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2" name="Google Shape;1422;p179"/>
          <p:cNvSpPr txBox="1">
            <a:spLocks noGrp="1"/>
          </p:cNvSpPr>
          <p:nvPr>
            <p:ph type="body" idx="1"/>
          </p:nvPr>
        </p:nvSpPr>
        <p:spPr>
          <a:xfrm>
            <a:off x="3733800" y="1209600"/>
            <a:ext cx="4572000" cy="30003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07 Text / 2 Column">
  <p:cSld name="CUSTOM_6_2_2">
    <p:spTree>
      <p:nvGrpSpPr>
        <p:cNvPr id="1" name="Shape 1423"/>
        <p:cNvGrpSpPr/>
        <p:nvPr/>
      </p:nvGrpSpPr>
      <p:grpSpPr>
        <a:xfrm>
          <a:off x="0" y="0"/>
          <a:ext cx="0" cy="0"/>
          <a:chOff x="0" y="0"/>
          <a:chExt cx="0" cy="0"/>
        </a:xfrm>
      </p:grpSpPr>
      <p:grpSp>
        <p:nvGrpSpPr>
          <p:cNvPr id="1424" name="Google Shape;1424;p180"/>
          <p:cNvGrpSpPr/>
          <p:nvPr/>
        </p:nvGrpSpPr>
        <p:grpSpPr>
          <a:xfrm>
            <a:off x="409957" y="4433682"/>
            <a:ext cx="2143330" cy="562473"/>
            <a:chOff x="831227" y="1197994"/>
            <a:chExt cx="2449800" cy="642900"/>
          </a:xfrm>
        </p:grpSpPr>
        <p:grpSp>
          <p:nvGrpSpPr>
            <p:cNvPr id="1425" name="Google Shape;1425;p180"/>
            <p:cNvGrpSpPr/>
            <p:nvPr/>
          </p:nvGrpSpPr>
          <p:grpSpPr>
            <a:xfrm>
              <a:off x="1045677" y="1364131"/>
              <a:ext cx="2028965" cy="317954"/>
              <a:chOff x="1045677" y="1364131"/>
              <a:chExt cx="2028965" cy="317954"/>
            </a:xfrm>
          </p:grpSpPr>
          <p:grpSp>
            <p:nvGrpSpPr>
              <p:cNvPr id="1426" name="Google Shape;1426;p180"/>
              <p:cNvGrpSpPr/>
              <p:nvPr/>
            </p:nvGrpSpPr>
            <p:grpSpPr>
              <a:xfrm>
                <a:off x="1045677" y="1364131"/>
                <a:ext cx="376033" cy="302438"/>
                <a:chOff x="1045677" y="1364131"/>
                <a:chExt cx="376033" cy="302438"/>
              </a:xfrm>
            </p:grpSpPr>
            <p:sp>
              <p:nvSpPr>
                <p:cNvPr id="1427" name="Google Shape;1427;p180"/>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8" name="Google Shape;1428;p180"/>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9" name="Google Shape;1429;p180"/>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0" name="Google Shape;1430;p180"/>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31" name="Google Shape;1431;p180"/>
              <p:cNvGrpSpPr/>
              <p:nvPr/>
            </p:nvGrpSpPr>
            <p:grpSpPr>
              <a:xfrm>
                <a:off x="1532346" y="1409239"/>
                <a:ext cx="1542296" cy="272846"/>
                <a:chOff x="1532346" y="1409239"/>
                <a:chExt cx="1542296" cy="272846"/>
              </a:xfrm>
            </p:grpSpPr>
            <p:sp>
              <p:nvSpPr>
                <p:cNvPr id="1432" name="Google Shape;1432;p180"/>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433" name="Google Shape;1433;p180"/>
                <p:cNvGrpSpPr/>
                <p:nvPr/>
              </p:nvGrpSpPr>
              <p:grpSpPr>
                <a:xfrm>
                  <a:off x="2430564" y="1427610"/>
                  <a:ext cx="644078" cy="193336"/>
                  <a:chOff x="2430564" y="1427610"/>
                  <a:chExt cx="644078" cy="193336"/>
                </a:xfrm>
              </p:grpSpPr>
              <p:sp>
                <p:nvSpPr>
                  <p:cNvPr id="1434" name="Google Shape;1434;p180"/>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5" name="Google Shape;1435;p180"/>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6" name="Google Shape;1436;p180"/>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7" name="Google Shape;1437;p180"/>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8" name="Google Shape;1438;p180"/>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439" name="Google Shape;1439;p180"/>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40" name="Google Shape;1440;p180"/>
          <p:cNvSpPr txBox="1">
            <a:spLocks noGrp="1"/>
          </p:cNvSpPr>
          <p:nvPr>
            <p:ph type="title"/>
          </p:nvPr>
        </p:nvSpPr>
        <p:spPr>
          <a:xfrm>
            <a:off x="685800" y="1133400"/>
            <a:ext cx="3048000" cy="18672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41" name="Google Shape;1441;p180"/>
          <p:cNvSpPr txBox="1">
            <a:spLocks noGrp="1"/>
          </p:cNvSpPr>
          <p:nvPr>
            <p:ph type="body" idx="1"/>
          </p:nvPr>
        </p:nvSpPr>
        <p:spPr>
          <a:xfrm>
            <a:off x="3733800" y="1209600"/>
            <a:ext cx="2286000" cy="30765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442" name="Google Shape;1442;p180"/>
          <p:cNvSpPr txBox="1">
            <a:spLocks noGrp="1"/>
          </p:cNvSpPr>
          <p:nvPr>
            <p:ph type="body" idx="2"/>
          </p:nvPr>
        </p:nvSpPr>
        <p:spPr>
          <a:xfrm>
            <a:off x="6019800" y="1209600"/>
            <a:ext cx="2286000" cy="30765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08 Text / 3 Column">
  <p:cSld name="CUSTOM_6_2_2_1">
    <p:spTree>
      <p:nvGrpSpPr>
        <p:cNvPr id="1" name="Shape 1443"/>
        <p:cNvGrpSpPr/>
        <p:nvPr/>
      </p:nvGrpSpPr>
      <p:grpSpPr>
        <a:xfrm>
          <a:off x="0" y="0"/>
          <a:ext cx="0" cy="0"/>
          <a:chOff x="0" y="0"/>
          <a:chExt cx="0" cy="0"/>
        </a:xfrm>
      </p:grpSpPr>
      <p:grpSp>
        <p:nvGrpSpPr>
          <p:cNvPr id="1444" name="Google Shape;1444;p181"/>
          <p:cNvGrpSpPr/>
          <p:nvPr/>
        </p:nvGrpSpPr>
        <p:grpSpPr>
          <a:xfrm>
            <a:off x="409957" y="4433682"/>
            <a:ext cx="2143330" cy="562473"/>
            <a:chOff x="831227" y="1197994"/>
            <a:chExt cx="2449800" cy="642900"/>
          </a:xfrm>
        </p:grpSpPr>
        <p:grpSp>
          <p:nvGrpSpPr>
            <p:cNvPr id="1445" name="Google Shape;1445;p181"/>
            <p:cNvGrpSpPr/>
            <p:nvPr/>
          </p:nvGrpSpPr>
          <p:grpSpPr>
            <a:xfrm>
              <a:off x="1045677" y="1364131"/>
              <a:ext cx="2028965" cy="317954"/>
              <a:chOff x="1045677" y="1364131"/>
              <a:chExt cx="2028965" cy="317954"/>
            </a:xfrm>
          </p:grpSpPr>
          <p:grpSp>
            <p:nvGrpSpPr>
              <p:cNvPr id="1446" name="Google Shape;1446;p181"/>
              <p:cNvGrpSpPr/>
              <p:nvPr/>
            </p:nvGrpSpPr>
            <p:grpSpPr>
              <a:xfrm>
                <a:off x="1045677" y="1364131"/>
                <a:ext cx="376033" cy="302438"/>
                <a:chOff x="1045677" y="1364131"/>
                <a:chExt cx="376033" cy="302438"/>
              </a:xfrm>
            </p:grpSpPr>
            <p:sp>
              <p:nvSpPr>
                <p:cNvPr id="1447" name="Google Shape;1447;p181"/>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8" name="Google Shape;1448;p181"/>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9" name="Google Shape;1449;p181"/>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0" name="Google Shape;1450;p181"/>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51" name="Google Shape;1451;p181"/>
              <p:cNvGrpSpPr/>
              <p:nvPr/>
            </p:nvGrpSpPr>
            <p:grpSpPr>
              <a:xfrm>
                <a:off x="1532346" y="1409239"/>
                <a:ext cx="1542296" cy="272846"/>
                <a:chOff x="1532346" y="1409239"/>
                <a:chExt cx="1542296" cy="272846"/>
              </a:xfrm>
            </p:grpSpPr>
            <p:sp>
              <p:nvSpPr>
                <p:cNvPr id="1452" name="Google Shape;1452;p181"/>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453" name="Google Shape;1453;p181"/>
                <p:cNvGrpSpPr/>
                <p:nvPr/>
              </p:nvGrpSpPr>
              <p:grpSpPr>
                <a:xfrm>
                  <a:off x="2430564" y="1427610"/>
                  <a:ext cx="644078" cy="193336"/>
                  <a:chOff x="2430564" y="1427610"/>
                  <a:chExt cx="644078" cy="193336"/>
                </a:xfrm>
              </p:grpSpPr>
              <p:sp>
                <p:nvSpPr>
                  <p:cNvPr id="1454" name="Google Shape;1454;p181"/>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5" name="Google Shape;1455;p181"/>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6" name="Google Shape;1456;p181"/>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7" name="Google Shape;1457;p181"/>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8" name="Google Shape;1458;p181"/>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459" name="Google Shape;1459;p181"/>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60" name="Google Shape;1460;p181"/>
          <p:cNvSpPr txBox="1">
            <a:spLocks noGrp="1"/>
          </p:cNvSpPr>
          <p:nvPr>
            <p:ph type="title"/>
          </p:nvPr>
        </p:nvSpPr>
        <p:spPr>
          <a:xfrm>
            <a:off x="685800" y="1133400"/>
            <a:ext cx="3048000" cy="18672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1" name="Google Shape;1461;p181"/>
          <p:cNvSpPr txBox="1">
            <a:spLocks noGrp="1"/>
          </p:cNvSpPr>
          <p:nvPr>
            <p:ph type="body" idx="1"/>
          </p:nvPr>
        </p:nvSpPr>
        <p:spPr>
          <a:xfrm>
            <a:off x="3733800" y="1209600"/>
            <a:ext cx="1524000" cy="30765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462" name="Google Shape;1462;p181"/>
          <p:cNvSpPr txBox="1">
            <a:spLocks noGrp="1"/>
          </p:cNvSpPr>
          <p:nvPr>
            <p:ph type="body" idx="2"/>
          </p:nvPr>
        </p:nvSpPr>
        <p:spPr>
          <a:xfrm>
            <a:off x="5257800" y="1209600"/>
            <a:ext cx="1524000" cy="30765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463" name="Google Shape;1463;p181"/>
          <p:cNvSpPr txBox="1">
            <a:spLocks noGrp="1"/>
          </p:cNvSpPr>
          <p:nvPr>
            <p:ph type="body" idx="3"/>
          </p:nvPr>
        </p:nvSpPr>
        <p:spPr>
          <a:xfrm>
            <a:off x="6781800" y="1209600"/>
            <a:ext cx="1524000" cy="30765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09 Text / Wide">
  <p:cSld name="CUSTOM_6_2_3_1">
    <p:spTree>
      <p:nvGrpSpPr>
        <p:cNvPr id="1" name="Shape 1464"/>
        <p:cNvGrpSpPr/>
        <p:nvPr/>
      </p:nvGrpSpPr>
      <p:grpSpPr>
        <a:xfrm>
          <a:off x="0" y="0"/>
          <a:ext cx="0" cy="0"/>
          <a:chOff x="0" y="0"/>
          <a:chExt cx="0" cy="0"/>
        </a:xfrm>
      </p:grpSpPr>
      <p:sp>
        <p:nvSpPr>
          <p:cNvPr id="1465" name="Google Shape;1465;p182"/>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sp>
        <p:nvSpPr>
          <p:cNvPr id="1466" name="Google Shape;1466;p182"/>
          <p:cNvSpPr txBox="1">
            <a:spLocks noGrp="1"/>
          </p:cNvSpPr>
          <p:nvPr>
            <p:ph type="body" idx="1"/>
          </p:nvPr>
        </p:nvSpPr>
        <p:spPr>
          <a:xfrm>
            <a:off x="685800" y="1638300"/>
            <a:ext cx="7696200" cy="26478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467" name="Google Shape;1467;p182"/>
          <p:cNvGrpSpPr/>
          <p:nvPr/>
        </p:nvGrpSpPr>
        <p:grpSpPr>
          <a:xfrm>
            <a:off x="409957" y="4433682"/>
            <a:ext cx="2143330" cy="562473"/>
            <a:chOff x="831227" y="1197994"/>
            <a:chExt cx="2449800" cy="642900"/>
          </a:xfrm>
        </p:grpSpPr>
        <p:grpSp>
          <p:nvGrpSpPr>
            <p:cNvPr id="1468" name="Google Shape;1468;p182"/>
            <p:cNvGrpSpPr/>
            <p:nvPr/>
          </p:nvGrpSpPr>
          <p:grpSpPr>
            <a:xfrm>
              <a:off x="1045677" y="1364131"/>
              <a:ext cx="2028965" cy="317954"/>
              <a:chOff x="1045677" y="1364131"/>
              <a:chExt cx="2028965" cy="317954"/>
            </a:xfrm>
          </p:grpSpPr>
          <p:grpSp>
            <p:nvGrpSpPr>
              <p:cNvPr id="1469" name="Google Shape;1469;p182"/>
              <p:cNvGrpSpPr/>
              <p:nvPr/>
            </p:nvGrpSpPr>
            <p:grpSpPr>
              <a:xfrm>
                <a:off x="1045677" y="1364131"/>
                <a:ext cx="376033" cy="302438"/>
                <a:chOff x="1045677" y="1364131"/>
                <a:chExt cx="376033" cy="302438"/>
              </a:xfrm>
            </p:grpSpPr>
            <p:sp>
              <p:nvSpPr>
                <p:cNvPr id="1470" name="Google Shape;1470;p182"/>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1" name="Google Shape;1471;p182"/>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2" name="Google Shape;1472;p182"/>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3" name="Google Shape;1473;p182"/>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74" name="Google Shape;1474;p182"/>
              <p:cNvGrpSpPr/>
              <p:nvPr/>
            </p:nvGrpSpPr>
            <p:grpSpPr>
              <a:xfrm>
                <a:off x="1532346" y="1409239"/>
                <a:ext cx="1542296" cy="272846"/>
                <a:chOff x="1532346" y="1409239"/>
                <a:chExt cx="1542296" cy="272846"/>
              </a:xfrm>
            </p:grpSpPr>
            <p:sp>
              <p:nvSpPr>
                <p:cNvPr id="1475" name="Google Shape;1475;p182"/>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476" name="Google Shape;1476;p182"/>
                <p:cNvGrpSpPr/>
                <p:nvPr/>
              </p:nvGrpSpPr>
              <p:grpSpPr>
                <a:xfrm>
                  <a:off x="2430564" y="1427610"/>
                  <a:ext cx="644078" cy="193336"/>
                  <a:chOff x="2430564" y="1427610"/>
                  <a:chExt cx="644078" cy="193336"/>
                </a:xfrm>
              </p:grpSpPr>
              <p:sp>
                <p:nvSpPr>
                  <p:cNvPr id="1477" name="Google Shape;1477;p182"/>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8" name="Google Shape;1478;p182"/>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9" name="Google Shape;1479;p182"/>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0" name="Google Shape;1480;p182"/>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1" name="Google Shape;1481;p182"/>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482" name="Google Shape;1482;p182"/>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10 Text / 2 Column">
  <p:cSld name="CUSTOM_6_2_3_1_1">
    <p:spTree>
      <p:nvGrpSpPr>
        <p:cNvPr id="1" name="Shape 1483"/>
        <p:cNvGrpSpPr/>
        <p:nvPr/>
      </p:nvGrpSpPr>
      <p:grpSpPr>
        <a:xfrm>
          <a:off x="0" y="0"/>
          <a:ext cx="0" cy="0"/>
          <a:chOff x="0" y="0"/>
          <a:chExt cx="0" cy="0"/>
        </a:xfrm>
      </p:grpSpPr>
      <p:sp>
        <p:nvSpPr>
          <p:cNvPr id="1484" name="Google Shape;1484;p183"/>
          <p:cNvSpPr txBox="1">
            <a:spLocks noGrp="1"/>
          </p:cNvSpPr>
          <p:nvPr>
            <p:ph type="title"/>
          </p:nvPr>
        </p:nvSpPr>
        <p:spPr>
          <a:xfrm>
            <a:off x="685800" y="704725"/>
            <a:ext cx="7620000" cy="5811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85" name="Google Shape;1485;p183"/>
          <p:cNvSpPr txBox="1">
            <a:spLocks noGrp="1"/>
          </p:cNvSpPr>
          <p:nvPr>
            <p:ph type="body" idx="1"/>
          </p:nvPr>
        </p:nvSpPr>
        <p:spPr>
          <a:xfrm>
            <a:off x="685800" y="1638300"/>
            <a:ext cx="3810000" cy="26478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486" name="Google Shape;1486;p183"/>
          <p:cNvSpPr txBox="1">
            <a:spLocks noGrp="1"/>
          </p:cNvSpPr>
          <p:nvPr>
            <p:ph type="body" idx="2"/>
          </p:nvPr>
        </p:nvSpPr>
        <p:spPr>
          <a:xfrm>
            <a:off x="4495800" y="1638300"/>
            <a:ext cx="3810000" cy="26478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487" name="Google Shape;1487;p183"/>
          <p:cNvGrpSpPr/>
          <p:nvPr/>
        </p:nvGrpSpPr>
        <p:grpSpPr>
          <a:xfrm>
            <a:off x="409957" y="4433682"/>
            <a:ext cx="2143330" cy="562473"/>
            <a:chOff x="831227" y="1197994"/>
            <a:chExt cx="2449800" cy="642900"/>
          </a:xfrm>
        </p:grpSpPr>
        <p:grpSp>
          <p:nvGrpSpPr>
            <p:cNvPr id="1488" name="Google Shape;1488;p183"/>
            <p:cNvGrpSpPr/>
            <p:nvPr/>
          </p:nvGrpSpPr>
          <p:grpSpPr>
            <a:xfrm>
              <a:off x="1045677" y="1364131"/>
              <a:ext cx="2028965" cy="317954"/>
              <a:chOff x="1045677" y="1364131"/>
              <a:chExt cx="2028965" cy="317954"/>
            </a:xfrm>
          </p:grpSpPr>
          <p:grpSp>
            <p:nvGrpSpPr>
              <p:cNvPr id="1489" name="Google Shape;1489;p183"/>
              <p:cNvGrpSpPr/>
              <p:nvPr/>
            </p:nvGrpSpPr>
            <p:grpSpPr>
              <a:xfrm>
                <a:off x="1045677" y="1364131"/>
                <a:ext cx="376033" cy="302438"/>
                <a:chOff x="1045677" y="1364131"/>
                <a:chExt cx="376033" cy="302438"/>
              </a:xfrm>
            </p:grpSpPr>
            <p:sp>
              <p:nvSpPr>
                <p:cNvPr id="1490" name="Google Shape;1490;p183"/>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1" name="Google Shape;1491;p183"/>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2" name="Google Shape;1492;p183"/>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3" name="Google Shape;1493;p183"/>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94" name="Google Shape;1494;p183"/>
              <p:cNvGrpSpPr/>
              <p:nvPr/>
            </p:nvGrpSpPr>
            <p:grpSpPr>
              <a:xfrm>
                <a:off x="1532346" y="1409239"/>
                <a:ext cx="1542296" cy="272846"/>
                <a:chOff x="1532346" y="1409239"/>
                <a:chExt cx="1542296" cy="272846"/>
              </a:xfrm>
            </p:grpSpPr>
            <p:sp>
              <p:nvSpPr>
                <p:cNvPr id="1495" name="Google Shape;1495;p183"/>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496" name="Google Shape;1496;p183"/>
                <p:cNvGrpSpPr/>
                <p:nvPr/>
              </p:nvGrpSpPr>
              <p:grpSpPr>
                <a:xfrm>
                  <a:off x="2430564" y="1427610"/>
                  <a:ext cx="644078" cy="193336"/>
                  <a:chOff x="2430564" y="1427610"/>
                  <a:chExt cx="644078" cy="193336"/>
                </a:xfrm>
              </p:grpSpPr>
              <p:sp>
                <p:nvSpPr>
                  <p:cNvPr id="1497" name="Google Shape;1497;p183"/>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8" name="Google Shape;1498;p183"/>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9" name="Google Shape;1499;p183"/>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0" name="Google Shape;1500;p183"/>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1" name="Google Shape;1501;p183"/>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502" name="Google Shape;1502;p183"/>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10 Text / 2 Column">
  <p:cSld name="CUSTOM_6_2_3_1_1_2">
    <p:spTree>
      <p:nvGrpSpPr>
        <p:cNvPr id="1" name="Shape 1503"/>
        <p:cNvGrpSpPr/>
        <p:nvPr/>
      </p:nvGrpSpPr>
      <p:grpSpPr>
        <a:xfrm>
          <a:off x="0" y="0"/>
          <a:ext cx="0" cy="0"/>
          <a:chOff x="0" y="0"/>
          <a:chExt cx="0" cy="0"/>
        </a:xfrm>
      </p:grpSpPr>
      <p:sp>
        <p:nvSpPr>
          <p:cNvPr id="1504" name="Google Shape;1504;p184"/>
          <p:cNvSpPr txBox="1">
            <a:spLocks noGrp="1"/>
          </p:cNvSpPr>
          <p:nvPr>
            <p:ph type="title"/>
          </p:nvPr>
        </p:nvSpPr>
        <p:spPr>
          <a:xfrm>
            <a:off x="685800" y="704725"/>
            <a:ext cx="7543800" cy="5811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05" name="Google Shape;1505;p184"/>
          <p:cNvSpPr txBox="1">
            <a:spLocks noGrp="1"/>
          </p:cNvSpPr>
          <p:nvPr>
            <p:ph type="body" idx="1"/>
          </p:nvPr>
        </p:nvSpPr>
        <p:spPr>
          <a:xfrm>
            <a:off x="685800" y="1638300"/>
            <a:ext cx="4572000" cy="26478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06" name="Google Shape;1506;p184"/>
          <p:cNvSpPr txBox="1">
            <a:spLocks noGrp="1"/>
          </p:cNvSpPr>
          <p:nvPr>
            <p:ph type="body" idx="2"/>
          </p:nvPr>
        </p:nvSpPr>
        <p:spPr>
          <a:xfrm>
            <a:off x="5257800" y="1638300"/>
            <a:ext cx="3124200" cy="26478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507" name="Google Shape;1507;p184"/>
          <p:cNvGrpSpPr/>
          <p:nvPr/>
        </p:nvGrpSpPr>
        <p:grpSpPr>
          <a:xfrm>
            <a:off x="409957" y="4433682"/>
            <a:ext cx="2143330" cy="562473"/>
            <a:chOff x="831227" y="1197994"/>
            <a:chExt cx="2449800" cy="642900"/>
          </a:xfrm>
        </p:grpSpPr>
        <p:grpSp>
          <p:nvGrpSpPr>
            <p:cNvPr id="1508" name="Google Shape;1508;p184"/>
            <p:cNvGrpSpPr/>
            <p:nvPr/>
          </p:nvGrpSpPr>
          <p:grpSpPr>
            <a:xfrm>
              <a:off x="1045677" y="1364131"/>
              <a:ext cx="2028965" cy="317954"/>
              <a:chOff x="1045677" y="1364131"/>
              <a:chExt cx="2028965" cy="317954"/>
            </a:xfrm>
          </p:grpSpPr>
          <p:grpSp>
            <p:nvGrpSpPr>
              <p:cNvPr id="1509" name="Google Shape;1509;p184"/>
              <p:cNvGrpSpPr/>
              <p:nvPr/>
            </p:nvGrpSpPr>
            <p:grpSpPr>
              <a:xfrm>
                <a:off x="1045677" y="1364131"/>
                <a:ext cx="376033" cy="302438"/>
                <a:chOff x="1045677" y="1364131"/>
                <a:chExt cx="376033" cy="302438"/>
              </a:xfrm>
            </p:grpSpPr>
            <p:sp>
              <p:nvSpPr>
                <p:cNvPr id="1510" name="Google Shape;1510;p184"/>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1" name="Google Shape;1511;p184"/>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2" name="Google Shape;1512;p184"/>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3" name="Google Shape;1513;p184"/>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14" name="Google Shape;1514;p184"/>
              <p:cNvGrpSpPr/>
              <p:nvPr/>
            </p:nvGrpSpPr>
            <p:grpSpPr>
              <a:xfrm>
                <a:off x="1532346" y="1409239"/>
                <a:ext cx="1542296" cy="272846"/>
                <a:chOff x="1532346" y="1409239"/>
                <a:chExt cx="1542296" cy="272846"/>
              </a:xfrm>
            </p:grpSpPr>
            <p:sp>
              <p:nvSpPr>
                <p:cNvPr id="1515" name="Google Shape;1515;p184"/>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516" name="Google Shape;1516;p184"/>
                <p:cNvGrpSpPr/>
                <p:nvPr/>
              </p:nvGrpSpPr>
              <p:grpSpPr>
                <a:xfrm>
                  <a:off x="2430564" y="1427610"/>
                  <a:ext cx="644078" cy="193336"/>
                  <a:chOff x="2430564" y="1427610"/>
                  <a:chExt cx="644078" cy="193336"/>
                </a:xfrm>
              </p:grpSpPr>
              <p:sp>
                <p:nvSpPr>
                  <p:cNvPr id="1517" name="Google Shape;1517;p184"/>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8" name="Google Shape;1518;p184"/>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9" name="Google Shape;1519;p184"/>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0" name="Google Shape;1520;p184"/>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1" name="Google Shape;1521;p184"/>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522" name="Google Shape;1522;p184"/>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10 Text / 3 Columns">
  <p:cSld name="CUSTOM_6_2_3_1_1_1">
    <p:spTree>
      <p:nvGrpSpPr>
        <p:cNvPr id="1" name="Shape 1523"/>
        <p:cNvGrpSpPr/>
        <p:nvPr/>
      </p:nvGrpSpPr>
      <p:grpSpPr>
        <a:xfrm>
          <a:off x="0" y="0"/>
          <a:ext cx="0" cy="0"/>
          <a:chOff x="0" y="0"/>
          <a:chExt cx="0" cy="0"/>
        </a:xfrm>
      </p:grpSpPr>
      <p:sp>
        <p:nvSpPr>
          <p:cNvPr id="1524" name="Google Shape;1524;p185"/>
          <p:cNvSpPr txBox="1">
            <a:spLocks noGrp="1"/>
          </p:cNvSpPr>
          <p:nvPr>
            <p:ph type="title"/>
          </p:nvPr>
        </p:nvSpPr>
        <p:spPr>
          <a:xfrm>
            <a:off x="685800" y="704725"/>
            <a:ext cx="7620000" cy="5811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5" name="Google Shape;1525;p185"/>
          <p:cNvSpPr txBox="1">
            <a:spLocks noGrp="1"/>
          </p:cNvSpPr>
          <p:nvPr>
            <p:ph type="body" idx="1"/>
          </p:nvPr>
        </p:nvSpPr>
        <p:spPr>
          <a:xfrm>
            <a:off x="5257800" y="1638300"/>
            <a:ext cx="2286000" cy="26478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26" name="Google Shape;1526;p185"/>
          <p:cNvSpPr txBox="1">
            <a:spLocks noGrp="1"/>
          </p:cNvSpPr>
          <p:nvPr>
            <p:ph type="body" idx="2"/>
          </p:nvPr>
        </p:nvSpPr>
        <p:spPr>
          <a:xfrm>
            <a:off x="685800" y="1638300"/>
            <a:ext cx="2286000" cy="26478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27" name="Google Shape;1527;p185"/>
          <p:cNvSpPr txBox="1">
            <a:spLocks noGrp="1"/>
          </p:cNvSpPr>
          <p:nvPr>
            <p:ph type="body" idx="3"/>
          </p:nvPr>
        </p:nvSpPr>
        <p:spPr>
          <a:xfrm>
            <a:off x="2971800" y="1638300"/>
            <a:ext cx="2286000" cy="26478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528" name="Google Shape;1528;p185"/>
          <p:cNvGrpSpPr/>
          <p:nvPr/>
        </p:nvGrpSpPr>
        <p:grpSpPr>
          <a:xfrm>
            <a:off x="409957" y="4433682"/>
            <a:ext cx="2143330" cy="562473"/>
            <a:chOff x="831227" y="1197994"/>
            <a:chExt cx="2449800" cy="642900"/>
          </a:xfrm>
        </p:grpSpPr>
        <p:grpSp>
          <p:nvGrpSpPr>
            <p:cNvPr id="1529" name="Google Shape;1529;p185"/>
            <p:cNvGrpSpPr/>
            <p:nvPr/>
          </p:nvGrpSpPr>
          <p:grpSpPr>
            <a:xfrm>
              <a:off x="1045677" y="1364131"/>
              <a:ext cx="2028965" cy="317954"/>
              <a:chOff x="1045677" y="1364131"/>
              <a:chExt cx="2028965" cy="317954"/>
            </a:xfrm>
          </p:grpSpPr>
          <p:grpSp>
            <p:nvGrpSpPr>
              <p:cNvPr id="1530" name="Google Shape;1530;p185"/>
              <p:cNvGrpSpPr/>
              <p:nvPr/>
            </p:nvGrpSpPr>
            <p:grpSpPr>
              <a:xfrm>
                <a:off x="1045677" y="1364131"/>
                <a:ext cx="376033" cy="302438"/>
                <a:chOff x="1045677" y="1364131"/>
                <a:chExt cx="376033" cy="302438"/>
              </a:xfrm>
            </p:grpSpPr>
            <p:sp>
              <p:nvSpPr>
                <p:cNvPr id="1531" name="Google Shape;1531;p185"/>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2" name="Google Shape;1532;p185"/>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3" name="Google Shape;1533;p185"/>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4" name="Google Shape;1534;p185"/>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35" name="Google Shape;1535;p185"/>
              <p:cNvGrpSpPr/>
              <p:nvPr/>
            </p:nvGrpSpPr>
            <p:grpSpPr>
              <a:xfrm>
                <a:off x="1532346" y="1409239"/>
                <a:ext cx="1542296" cy="272846"/>
                <a:chOff x="1532346" y="1409239"/>
                <a:chExt cx="1542296" cy="272846"/>
              </a:xfrm>
            </p:grpSpPr>
            <p:sp>
              <p:nvSpPr>
                <p:cNvPr id="1536" name="Google Shape;1536;p185"/>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537" name="Google Shape;1537;p185"/>
                <p:cNvGrpSpPr/>
                <p:nvPr/>
              </p:nvGrpSpPr>
              <p:grpSpPr>
                <a:xfrm>
                  <a:off x="2430564" y="1427610"/>
                  <a:ext cx="644078" cy="193336"/>
                  <a:chOff x="2430564" y="1427610"/>
                  <a:chExt cx="644078" cy="193336"/>
                </a:xfrm>
              </p:grpSpPr>
              <p:sp>
                <p:nvSpPr>
                  <p:cNvPr id="1538" name="Google Shape;1538;p185"/>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9" name="Google Shape;1539;p185"/>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0" name="Google Shape;1540;p185"/>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1" name="Google Shape;1541;p185"/>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2" name="Google Shape;1542;p185"/>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543" name="Google Shape;1543;p185"/>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10 Text / 5 Column">
  <p:cSld name="CUSTOM_6_2_3_1_1_1_1_1">
    <p:spTree>
      <p:nvGrpSpPr>
        <p:cNvPr id="1" name="Shape 1544"/>
        <p:cNvGrpSpPr/>
        <p:nvPr/>
      </p:nvGrpSpPr>
      <p:grpSpPr>
        <a:xfrm>
          <a:off x="0" y="0"/>
          <a:ext cx="0" cy="0"/>
          <a:chOff x="0" y="0"/>
          <a:chExt cx="0" cy="0"/>
        </a:xfrm>
      </p:grpSpPr>
      <p:sp>
        <p:nvSpPr>
          <p:cNvPr id="1545" name="Google Shape;1545;p186"/>
          <p:cNvSpPr txBox="1">
            <a:spLocks noGrp="1"/>
          </p:cNvSpPr>
          <p:nvPr>
            <p:ph type="title"/>
          </p:nvPr>
        </p:nvSpPr>
        <p:spPr>
          <a:xfrm>
            <a:off x="685800" y="704725"/>
            <a:ext cx="7620000" cy="5811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46" name="Google Shape;1546;p186"/>
          <p:cNvSpPr txBox="1">
            <a:spLocks noGrp="1"/>
          </p:cNvSpPr>
          <p:nvPr>
            <p:ph type="body" idx="1"/>
          </p:nvPr>
        </p:nvSpPr>
        <p:spPr>
          <a:xfrm>
            <a:off x="685800" y="2066825"/>
            <a:ext cx="1524000" cy="21432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47" name="Google Shape;1547;p186"/>
          <p:cNvSpPr txBox="1">
            <a:spLocks noGrp="1"/>
          </p:cNvSpPr>
          <p:nvPr>
            <p:ph type="body" idx="2"/>
          </p:nvPr>
        </p:nvSpPr>
        <p:spPr>
          <a:xfrm>
            <a:off x="2209800" y="2066825"/>
            <a:ext cx="1524000" cy="21432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48" name="Google Shape;1548;p186"/>
          <p:cNvSpPr txBox="1">
            <a:spLocks noGrp="1"/>
          </p:cNvSpPr>
          <p:nvPr>
            <p:ph type="body" idx="3"/>
          </p:nvPr>
        </p:nvSpPr>
        <p:spPr>
          <a:xfrm>
            <a:off x="3733800" y="2066825"/>
            <a:ext cx="1524000" cy="21432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49" name="Google Shape;1549;p186"/>
          <p:cNvSpPr txBox="1">
            <a:spLocks noGrp="1"/>
          </p:cNvSpPr>
          <p:nvPr>
            <p:ph type="body" idx="4"/>
          </p:nvPr>
        </p:nvSpPr>
        <p:spPr>
          <a:xfrm>
            <a:off x="5257800" y="2066825"/>
            <a:ext cx="1524000" cy="21432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550" name="Google Shape;1550;p186"/>
          <p:cNvSpPr txBox="1">
            <a:spLocks noGrp="1"/>
          </p:cNvSpPr>
          <p:nvPr>
            <p:ph type="body" idx="5"/>
          </p:nvPr>
        </p:nvSpPr>
        <p:spPr>
          <a:xfrm>
            <a:off x="6781800" y="2066825"/>
            <a:ext cx="1524000" cy="21432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551" name="Google Shape;1551;p186"/>
          <p:cNvGrpSpPr/>
          <p:nvPr/>
        </p:nvGrpSpPr>
        <p:grpSpPr>
          <a:xfrm>
            <a:off x="409957" y="4433682"/>
            <a:ext cx="2143330" cy="562473"/>
            <a:chOff x="831227" y="1197994"/>
            <a:chExt cx="2449800" cy="642900"/>
          </a:xfrm>
        </p:grpSpPr>
        <p:grpSp>
          <p:nvGrpSpPr>
            <p:cNvPr id="1552" name="Google Shape;1552;p186"/>
            <p:cNvGrpSpPr/>
            <p:nvPr/>
          </p:nvGrpSpPr>
          <p:grpSpPr>
            <a:xfrm>
              <a:off x="1045677" y="1364131"/>
              <a:ext cx="2028965" cy="317954"/>
              <a:chOff x="1045677" y="1364131"/>
              <a:chExt cx="2028965" cy="317954"/>
            </a:xfrm>
          </p:grpSpPr>
          <p:grpSp>
            <p:nvGrpSpPr>
              <p:cNvPr id="1553" name="Google Shape;1553;p186"/>
              <p:cNvGrpSpPr/>
              <p:nvPr/>
            </p:nvGrpSpPr>
            <p:grpSpPr>
              <a:xfrm>
                <a:off x="1045677" y="1364131"/>
                <a:ext cx="376033" cy="302438"/>
                <a:chOff x="1045677" y="1364131"/>
                <a:chExt cx="376033" cy="302438"/>
              </a:xfrm>
            </p:grpSpPr>
            <p:sp>
              <p:nvSpPr>
                <p:cNvPr id="1554" name="Google Shape;1554;p186"/>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5" name="Google Shape;1555;p186"/>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6" name="Google Shape;1556;p186"/>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7" name="Google Shape;1557;p186"/>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58" name="Google Shape;1558;p186"/>
              <p:cNvGrpSpPr/>
              <p:nvPr/>
            </p:nvGrpSpPr>
            <p:grpSpPr>
              <a:xfrm>
                <a:off x="1532346" y="1409239"/>
                <a:ext cx="1542296" cy="272846"/>
                <a:chOff x="1532346" y="1409239"/>
                <a:chExt cx="1542296" cy="272846"/>
              </a:xfrm>
            </p:grpSpPr>
            <p:sp>
              <p:nvSpPr>
                <p:cNvPr id="1559" name="Google Shape;1559;p186"/>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560" name="Google Shape;1560;p186"/>
                <p:cNvGrpSpPr/>
                <p:nvPr/>
              </p:nvGrpSpPr>
              <p:grpSpPr>
                <a:xfrm>
                  <a:off x="2430564" y="1427610"/>
                  <a:ext cx="644078" cy="193336"/>
                  <a:chOff x="2430564" y="1427610"/>
                  <a:chExt cx="644078" cy="193336"/>
                </a:xfrm>
              </p:grpSpPr>
              <p:sp>
                <p:nvSpPr>
                  <p:cNvPr id="1561" name="Google Shape;1561;p186"/>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2" name="Google Shape;1562;p186"/>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3" name="Google Shape;1563;p186"/>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4" name="Google Shape;1564;p186"/>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5" name="Google Shape;1565;p186"/>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566" name="Google Shape;1566;p186"/>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11 Graphic / Right">
  <p:cSld name="CUSTOM_6_2_4">
    <p:spTree>
      <p:nvGrpSpPr>
        <p:cNvPr id="1" name="Shape 1567"/>
        <p:cNvGrpSpPr/>
        <p:nvPr/>
      </p:nvGrpSpPr>
      <p:grpSpPr>
        <a:xfrm>
          <a:off x="0" y="0"/>
          <a:ext cx="0" cy="0"/>
          <a:chOff x="0" y="0"/>
          <a:chExt cx="0" cy="0"/>
        </a:xfrm>
      </p:grpSpPr>
      <p:sp>
        <p:nvSpPr>
          <p:cNvPr id="1568" name="Google Shape;1568;p187"/>
          <p:cNvSpPr txBox="1">
            <a:spLocks noGrp="1"/>
          </p:cNvSpPr>
          <p:nvPr>
            <p:ph type="title"/>
          </p:nvPr>
        </p:nvSpPr>
        <p:spPr>
          <a:xfrm>
            <a:off x="685800" y="1362000"/>
            <a:ext cx="3048000" cy="990000"/>
          </a:xfrm>
          <a:prstGeom prst="rect">
            <a:avLst/>
          </a:prstGeom>
        </p:spPr>
        <p:txBody>
          <a:bodyPr spcFirstLastPara="1" wrap="square" lIns="91425" tIns="91425" rIns="91425" bIns="91425"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9" name="Google Shape;1569;p187"/>
          <p:cNvSpPr txBox="1">
            <a:spLocks noGrp="1"/>
          </p:cNvSpPr>
          <p:nvPr>
            <p:ph type="body" idx="1"/>
          </p:nvPr>
        </p:nvSpPr>
        <p:spPr>
          <a:xfrm>
            <a:off x="685800" y="2495550"/>
            <a:ext cx="2286000" cy="13620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grpSp>
        <p:nvGrpSpPr>
          <p:cNvPr id="1570" name="Google Shape;1570;p187"/>
          <p:cNvGrpSpPr/>
          <p:nvPr/>
        </p:nvGrpSpPr>
        <p:grpSpPr>
          <a:xfrm>
            <a:off x="409957" y="4433682"/>
            <a:ext cx="2143330" cy="562473"/>
            <a:chOff x="831227" y="1197994"/>
            <a:chExt cx="2449800" cy="642900"/>
          </a:xfrm>
        </p:grpSpPr>
        <p:grpSp>
          <p:nvGrpSpPr>
            <p:cNvPr id="1571" name="Google Shape;1571;p187"/>
            <p:cNvGrpSpPr/>
            <p:nvPr/>
          </p:nvGrpSpPr>
          <p:grpSpPr>
            <a:xfrm>
              <a:off x="1045677" y="1364131"/>
              <a:ext cx="2028965" cy="317954"/>
              <a:chOff x="1045677" y="1364131"/>
              <a:chExt cx="2028965" cy="317954"/>
            </a:xfrm>
          </p:grpSpPr>
          <p:grpSp>
            <p:nvGrpSpPr>
              <p:cNvPr id="1572" name="Google Shape;1572;p187"/>
              <p:cNvGrpSpPr/>
              <p:nvPr/>
            </p:nvGrpSpPr>
            <p:grpSpPr>
              <a:xfrm>
                <a:off x="1045677" y="1364131"/>
                <a:ext cx="376033" cy="302438"/>
                <a:chOff x="1045677" y="1364131"/>
                <a:chExt cx="376033" cy="302438"/>
              </a:xfrm>
            </p:grpSpPr>
            <p:sp>
              <p:nvSpPr>
                <p:cNvPr id="1573" name="Google Shape;1573;p187"/>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4" name="Google Shape;1574;p187"/>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5" name="Google Shape;1575;p187"/>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6" name="Google Shape;1576;p187"/>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77" name="Google Shape;1577;p187"/>
              <p:cNvGrpSpPr/>
              <p:nvPr/>
            </p:nvGrpSpPr>
            <p:grpSpPr>
              <a:xfrm>
                <a:off x="1532346" y="1409239"/>
                <a:ext cx="1542296" cy="272846"/>
                <a:chOff x="1532346" y="1409239"/>
                <a:chExt cx="1542296" cy="272846"/>
              </a:xfrm>
            </p:grpSpPr>
            <p:sp>
              <p:nvSpPr>
                <p:cNvPr id="1578" name="Google Shape;1578;p187"/>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579" name="Google Shape;1579;p187"/>
                <p:cNvGrpSpPr/>
                <p:nvPr/>
              </p:nvGrpSpPr>
              <p:grpSpPr>
                <a:xfrm>
                  <a:off x="2430564" y="1427610"/>
                  <a:ext cx="644078" cy="193336"/>
                  <a:chOff x="2430564" y="1427610"/>
                  <a:chExt cx="644078" cy="193336"/>
                </a:xfrm>
              </p:grpSpPr>
              <p:sp>
                <p:nvSpPr>
                  <p:cNvPr id="1580" name="Google Shape;1580;p187"/>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1" name="Google Shape;1581;p187"/>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2" name="Google Shape;1582;p187"/>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3" name="Google Shape;1583;p187"/>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4" name="Google Shape;1584;p187"/>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585" name="Google Shape;1585;p187"/>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sic Type">
  <p:cSld name="Basic Type">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364685" y="407793"/>
            <a:ext cx="62565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48" name="Google Shape;148;p21"/>
          <p:cNvSpPr txBox="1">
            <a:spLocks noGrp="1"/>
          </p:cNvSpPr>
          <p:nvPr>
            <p:ph type="body" idx="1"/>
          </p:nvPr>
        </p:nvSpPr>
        <p:spPr>
          <a:xfrm>
            <a:off x="373063" y="1330325"/>
            <a:ext cx="6256200" cy="3222600"/>
          </a:xfrm>
          <a:prstGeom prst="rect">
            <a:avLst/>
          </a:prstGeom>
          <a:noFill/>
          <a:ln>
            <a:noFill/>
          </a:ln>
        </p:spPr>
        <p:txBody>
          <a:bodyPr spcFirstLastPara="1" wrap="square" lIns="91425" tIns="91425" rIns="91425" bIns="91425" anchor="t" anchorCtr="0"/>
          <a:lstStyle>
            <a:lvl1pPr marL="457200" lvl="0" indent="-228600" algn="l" rtl="0">
              <a:lnSpc>
                <a:spcPct val="110000"/>
              </a:lnSpc>
              <a:spcBef>
                <a:spcPts val="0"/>
              </a:spcBef>
              <a:spcAft>
                <a:spcPts val="0"/>
              </a:spcAft>
              <a:buClr>
                <a:srgbClr val="747474"/>
              </a:buClr>
              <a:buSzPts val="1200"/>
              <a:buFont typeface="Arial"/>
              <a:buNone/>
              <a:defRPr/>
            </a:lvl1pPr>
            <a:lvl2pPr marL="914400" lvl="1" indent="-304800" algn="l" rtl="0">
              <a:lnSpc>
                <a:spcPct val="110000"/>
              </a:lnSpc>
              <a:spcBef>
                <a:spcPts val="0"/>
              </a:spcBef>
              <a:spcAft>
                <a:spcPts val="0"/>
              </a:spcAft>
              <a:buClr>
                <a:srgbClr val="747474"/>
              </a:buClr>
              <a:buSzPts val="1200"/>
              <a:buFont typeface="Arial"/>
              <a:buChar char="•"/>
              <a:defRPr/>
            </a:lvl2pPr>
            <a:lvl3pPr marL="1371600" lvl="2" indent="-304800" algn="l" rtl="0">
              <a:lnSpc>
                <a:spcPct val="110000"/>
              </a:lnSpc>
              <a:spcBef>
                <a:spcPts val="0"/>
              </a:spcBef>
              <a:spcAft>
                <a:spcPts val="0"/>
              </a:spcAft>
              <a:buClr>
                <a:srgbClr val="747474"/>
              </a:buClr>
              <a:buSzPts val="1200"/>
              <a:buFont typeface="Arial"/>
              <a:buChar char="•"/>
              <a:defRPr/>
            </a:lvl3pPr>
            <a:lvl4pPr marL="1828800" lvl="3" indent="-304800" algn="l" rtl="0">
              <a:spcBef>
                <a:spcPts val="0"/>
              </a:spcBef>
              <a:spcAft>
                <a:spcPts val="0"/>
              </a:spcAft>
              <a:buClr>
                <a:schemeClr val="dk1"/>
              </a:buClr>
              <a:buSzPts val="1200"/>
              <a:buFont typeface="Arial"/>
              <a:buChar char="–"/>
              <a:defRPr/>
            </a:lvl4pPr>
            <a:lvl5pPr marL="2286000" lvl="4" indent="-304800" algn="l" rtl="0">
              <a:spcBef>
                <a:spcPts val="0"/>
              </a:spcBef>
              <a:spcAft>
                <a:spcPts val="0"/>
              </a:spcAft>
              <a:buClr>
                <a:schemeClr val="dk1"/>
              </a:buClr>
              <a:buSzPts val="1200"/>
              <a:buFont typeface="Arial"/>
              <a:buChar char="»"/>
              <a:defRPr/>
            </a:lvl5pPr>
            <a:lvl6pPr marL="2743200" lvl="5" indent="-304800" algn="l" rtl="0">
              <a:spcBef>
                <a:spcPts val="400"/>
              </a:spcBef>
              <a:spcAft>
                <a:spcPts val="0"/>
              </a:spcAft>
              <a:buClr>
                <a:schemeClr val="dk1"/>
              </a:buClr>
              <a:buSzPts val="1200"/>
              <a:buFont typeface="Arial"/>
              <a:buChar char="•"/>
              <a:defRPr/>
            </a:lvl6pPr>
            <a:lvl7pPr marL="3200400" lvl="6" indent="-304800" algn="l" rtl="0">
              <a:spcBef>
                <a:spcPts val="400"/>
              </a:spcBef>
              <a:spcAft>
                <a:spcPts val="0"/>
              </a:spcAft>
              <a:buClr>
                <a:schemeClr val="dk1"/>
              </a:buClr>
              <a:buSzPts val="1200"/>
              <a:buFont typeface="Arial"/>
              <a:buChar char="•"/>
              <a:defRPr/>
            </a:lvl7pPr>
            <a:lvl8pPr marL="3657600" lvl="7" indent="-304800" algn="l" rtl="0">
              <a:spcBef>
                <a:spcPts val="400"/>
              </a:spcBef>
              <a:spcAft>
                <a:spcPts val="0"/>
              </a:spcAft>
              <a:buClr>
                <a:schemeClr val="dk1"/>
              </a:buClr>
              <a:buSzPts val="1200"/>
              <a:buFont typeface="Arial"/>
              <a:buChar char="•"/>
              <a:defRPr/>
            </a:lvl8pPr>
            <a:lvl9pPr marL="4114800" lvl="8" indent="-304800" algn="l" rtl="0">
              <a:spcBef>
                <a:spcPts val="400"/>
              </a:spcBef>
              <a:spcAft>
                <a:spcPts val="0"/>
              </a:spcAft>
              <a:buClr>
                <a:schemeClr val="dk1"/>
              </a:buClr>
              <a:buSzPts val="1200"/>
              <a:buFont typeface="Arial"/>
              <a:buChar char="•"/>
              <a:defRPr/>
            </a:lvl9pPr>
          </a:lstStyle>
          <a:p>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13 Graphic / Wide">
  <p:cSld name="CUSTOM_6_2_1">
    <p:spTree>
      <p:nvGrpSpPr>
        <p:cNvPr id="1" name="Shape 1586"/>
        <p:cNvGrpSpPr/>
        <p:nvPr/>
      </p:nvGrpSpPr>
      <p:grpSpPr>
        <a:xfrm>
          <a:off x="0" y="0"/>
          <a:ext cx="0" cy="0"/>
          <a:chOff x="0" y="0"/>
          <a:chExt cx="0" cy="0"/>
        </a:xfrm>
      </p:grpSpPr>
      <p:sp>
        <p:nvSpPr>
          <p:cNvPr id="1587" name="Google Shape;1587;p188"/>
          <p:cNvSpPr txBox="1">
            <a:spLocks noGrp="1"/>
          </p:cNvSpPr>
          <p:nvPr>
            <p:ph type="title"/>
          </p:nvPr>
        </p:nvSpPr>
        <p:spPr>
          <a:xfrm>
            <a:off x="685800" y="704725"/>
            <a:ext cx="6858000" cy="10098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588" name="Google Shape;1588;p188"/>
          <p:cNvGrpSpPr/>
          <p:nvPr/>
        </p:nvGrpSpPr>
        <p:grpSpPr>
          <a:xfrm>
            <a:off x="409957" y="4433682"/>
            <a:ext cx="2143330" cy="562473"/>
            <a:chOff x="831227" y="1197994"/>
            <a:chExt cx="2449800" cy="642900"/>
          </a:xfrm>
        </p:grpSpPr>
        <p:grpSp>
          <p:nvGrpSpPr>
            <p:cNvPr id="1589" name="Google Shape;1589;p188"/>
            <p:cNvGrpSpPr/>
            <p:nvPr/>
          </p:nvGrpSpPr>
          <p:grpSpPr>
            <a:xfrm>
              <a:off x="1045677" y="1364131"/>
              <a:ext cx="2028965" cy="317954"/>
              <a:chOff x="1045677" y="1364131"/>
              <a:chExt cx="2028965" cy="317954"/>
            </a:xfrm>
          </p:grpSpPr>
          <p:grpSp>
            <p:nvGrpSpPr>
              <p:cNvPr id="1590" name="Google Shape;1590;p188"/>
              <p:cNvGrpSpPr/>
              <p:nvPr/>
            </p:nvGrpSpPr>
            <p:grpSpPr>
              <a:xfrm>
                <a:off x="1045677" y="1364131"/>
                <a:ext cx="376033" cy="302438"/>
                <a:chOff x="1045677" y="1364131"/>
                <a:chExt cx="376033" cy="302438"/>
              </a:xfrm>
            </p:grpSpPr>
            <p:sp>
              <p:nvSpPr>
                <p:cNvPr id="1591" name="Google Shape;1591;p188"/>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2" name="Google Shape;1592;p188"/>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3" name="Google Shape;1593;p188"/>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4" name="Google Shape;1594;p188"/>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95" name="Google Shape;1595;p188"/>
              <p:cNvGrpSpPr/>
              <p:nvPr/>
            </p:nvGrpSpPr>
            <p:grpSpPr>
              <a:xfrm>
                <a:off x="1532346" y="1409239"/>
                <a:ext cx="1542296" cy="272846"/>
                <a:chOff x="1532346" y="1409239"/>
                <a:chExt cx="1542296" cy="272846"/>
              </a:xfrm>
            </p:grpSpPr>
            <p:sp>
              <p:nvSpPr>
                <p:cNvPr id="1596" name="Google Shape;1596;p188"/>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597" name="Google Shape;1597;p188"/>
                <p:cNvGrpSpPr/>
                <p:nvPr/>
              </p:nvGrpSpPr>
              <p:grpSpPr>
                <a:xfrm>
                  <a:off x="2430564" y="1427610"/>
                  <a:ext cx="644078" cy="193336"/>
                  <a:chOff x="2430564" y="1427610"/>
                  <a:chExt cx="644078" cy="193336"/>
                </a:xfrm>
              </p:grpSpPr>
              <p:sp>
                <p:nvSpPr>
                  <p:cNvPr id="1598" name="Google Shape;1598;p188"/>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99" name="Google Shape;1599;p188"/>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0" name="Google Shape;1600;p188"/>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1" name="Google Shape;1601;p188"/>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2" name="Google Shape;1602;p188"/>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603" name="Google Shape;1603;p188"/>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12 Graphic / Left">
  <p:cSld name="CUSTOM_6_1_1">
    <p:spTree>
      <p:nvGrpSpPr>
        <p:cNvPr id="1" name="Shape 1604"/>
        <p:cNvGrpSpPr/>
        <p:nvPr/>
      </p:nvGrpSpPr>
      <p:grpSpPr>
        <a:xfrm>
          <a:off x="0" y="0"/>
          <a:ext cx="0" cy="0"/>
          <a:chOff x="0" y="0"/>
          <a:chExt cx="0" cy="0"/>
        </a:xfrm>
      </p:grpSpPr>
      <p:grpSp>
        <p:nvGrpSpPr>
          <p:cNvPr id="1605" name="Google Shape;1605;p189"/>
          <p:cNvGrpSpPr/>
          <p:nvPr/>
        </p:nvGrpSpPr>
        <p:grpSpPr>
          <a:xfrm>
            <a:off x="5743707" y="4433682"/>
            <a:ext cx="2143330" cy="562473"/>
            <a:chOff x="831227" y="1197994"/>
            <a:chExt cx="2449800" cy="642900"/>
          </a:xfrm>
        </p:grpSpPr>
        <p:grpSp>
          <p:nvGrpSpPr>
            <p:cNvPr id="1606" name="Google Shape;1606;p189"/>
            <p:cNvGrpSpPr/>
            <p:nvPr/>
          </p:nvGrpSpPr>
          <p:grpSpPr>
            <a:xfrm>
              <a:off x="1045677" y="1364131"/>
              <a:ext cx="2028965" cy="317954"/>
              <a:chOff x="1045677" y="1364131"/>
              <a:chExt cx="2028965" cy="317954"/>
            </a:xfrm>
          </p:grpSpPr>
          <p:grpSp>
            <p:nvGrpSpPr>
              <p:cNvPr id="1607" name="Google Shape;1607;p189"/>
              <p:cNvGrpSpPr/>
              <p:nvPr/>
            </p:nvGrpSpPr>
            <p:grpSpPr>
              <a:xfrm>
                <a:off x="1045677" y="1364131"/>
                <a:ext cx="376033" cy="302438"/>
                <a:chOff x="1045677" y="1364131"/>
                <a:chExt cx="376033" cy="302438"/>
              </a:xfrm>
            </p:grpSpPr>
            <p:sp>
              <p:nvSpPr>
                <p:cNvPr id="1608" name="Google Shape;1608;p189"/>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9" name="Google Shape;1609;p189"/>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0" name="Google Shape;1610;p189"/>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1" name="Google Shape;1611;p189"/>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12" name="Google Shape;1612;p189"/>
              <p:cNvGrpSpPr/>
              <p:nvPr/>
            </p:nvGrpSpPr>
            <p:grpSpPr>
              <a:xfrm>
                <a:off x="1532346" y="1409239"/>
                <a:ext cx="1542296" cy="272846"/>
                <a:chOff x="1532346" y="1409239"/>
                <a:chExt cx="1542296" cy="272846"/>
              </a:xfrm>
            </p:grpSpPr>
            <p:sp>
              <p:nvSpPr>
                <p:cNvPr id="1613" name="Google Shape;1613;p189"/>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614" name="Google Shape;1614;p189"/>
                <p:cNvGrpSpPr/>
                <p:nvPr/>
              </p:nvGrpSpPr>
              <p:grpSpPr>
                <a:xfrm>
                  <a:off x="2430564" y="1427610"/>
                  <a:ext cx="644078" cy="193336"/>
                  <a:chOff x="2430564" y="1427610"/>
                  <a:chExt cx="644078" cy="193336"/>
                </a:xfrm>
              </p:grpSpPr>
              <p:sp>
                <p:nvSpPr>
                  <p:cNvPr id="1615" name="Google Shape;1615;p189"/>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6" name="Google Shape;1616;p189"/>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7" name="Google Shape;1617;p189"/>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8" name="Google Shape;1618;p189"/>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9" name="Google Shape;1619;p189"/>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620" name="Google Shape;1620;p189"/>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21" name="Google Shape;1621;p189"/>
          <p:cNvSpPr txBox="1">
            <a:spLocks noGrp="1"/>
          </p:cNvSpPr>
          <p:nvPr>
            <p:ph type="title"/>
          </p:nvPr>
        </p:nvSpPr>
        <p:spPr>
          <a:xfrm>
            <a:off x="6019800" y="1362000"/>
            <a:ext cx="3048000" cy="1009500"/>
          </a:xfrm>
          <a:prstGeom prst="rect">
            <a:avLst/>
          </a:prstGeom>
        </p:spPr>
        <p:txBody>
          <a:bodyPr spcFirstLastPara="1" wrap="square" lIns="91425" tIns="91425" rIns="91425" bIns="91425"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22" name="Google Shape;1622;p189"/>
          <p:cNvSpPr txBox="1">
            <a:spLocks noGrp="1"/>
          </p:cNvSpPr>
          <p:nvPr>
            <p:ph type="body" idx="1"/>
          </p:nvPr>
        </p:nvSpPr>
        <p:spPr>
          <a:xfrm>
            <a:off x="6019800" y="2495550"/>
            <a:ext cx="2286000" cy="13623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15 Quote / Right">
  <p:cSld name="CUSTOM_7">
    <p:spTree>
      <p:nvGrpSpPr>
        <p:cNvPr id="1" name="Shape 1623"/>
        <p:cNvGrpSpPr/>
        <p:nvPr/>
      </p:nvGrpSpPr>
      <p:grpSpPr>
        <a:xfrm>
          <a:off x="0" y="0"/>
          <a:ext cx="0" cy="0"/>
          <a:chOff x="0" y="0"/>
          <a:chExt cx="0" cy="0"/>
        </a:xfrm>
      </p:grpSpPr>
      <p:grpSp>
        <p:nvGrpSpPr>
          <p:cNvPr id="1624" name="Google Shape;1624;p190"/>
          <p:cNvGrpSpPr/>
          <p:nvPr/>
        </p:nvGrpSpPr>
        <p:grpSpPr>
          <a:xfrm>
            <a:off x="5743707" y="4433682"/>
            <a:ext cx="2143330" cy="562473"/>
            <a:chOff x="831227" y="1197994"/>
            <a:chExt cx="2449800" cy="642900"/>
          </a:xfrm>
        </p:grpSpPr>
        <p:grpSp>
          <p:nvGrpSpPr>
            <p:cNvPr id="1625" name="Google Shape;1625;p190"/>
            <p:cNvGrpSpPr/>
            <p:nvPr/>
          </p:nvGrpSpPr>
          <p:grpSpPr>
            <a:xfrm>
              <a:off x="1045677" y="1364131"/>
              <a:ext cx="2028965" cy="317954"/>
              <a:chOff x="1045677" y="1364131"/>
              <a:chExt cx="2028965" cy="317954"/>
            </a:xfrm>
          </p:grpSpPr>
          <p:grpSp>
            <p:nvGrpSpPr>
              <p:cNvPr id="1626" name="Google Shape;1626;p190"/>
              <p:cNvGrpSpPr/>
              <p:nvPr/>
            </p:nvGrpSpPr>
            <p:grpSpPr>
              <a:xfrm>
                <a:off x="1045677" y="1364131"/>
                <a:ext cx="376033" cy="302438"/>
                <a:chOff x="1045677" y="1364131"/>
                <a:chExt cx="376033" cy="302438"/>
              </a:xfrm>
            </p:grpSpPr>
            <p:sp>
              <p:nvSpPr>
                <p:cNvPr id="1627" name="Google Shape;1627;p190"/>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8" name="Google Shape;1628;p190"/>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9" name="Google Shape;1629;p190"/>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0" name="Google Shape;1630;p190"/>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31" name="Google Shape;1631;p190"/>
              <p:cNvGrpSpPr/>
              <p:nvPr/>
            </p:nvGrpSpPr>
            <p:grpSpPr>
              <a:xfrm>
                <a:off x="1532346" y="1409239"/>
                <a:ext cx="1542296" cy="272846"/>
                <a:chOff x="1532346" y="1409239"/>
                <a:chExt cx="1542296" cy="272846"/>
              </a:xfrm>
            </p:grpSpPr>
            <p:sp>
              <p:nvSpPr>
                <p:cNvPr id="1632" name="Google Shape;1632;p190"/>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633" name="Google Shape;1633;p190"/>
                <p:cNvGrpSpPr/>
                <p:nvPr/>
              </p:nvGrpSpPr>
              <p:grpSpPr>
                <a:xfrm>
                  <a:off x="2430564" y="1427610"/>
                  <a:ext cx="644078" cy="193336"/>
                  <a:chOff x="2430564" y="1427610"/>
                  <a:chExt cx="644078" cy="193336"/>
                </a:xfrm>
              </p:grpSpPr>
              <p:sp>
                <p:nvSpPr>
                  <p:cNvPr id="1634" name="Google Shape;1634;p190"/>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5" name="Google Shape;1635;p190"/>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6" name="Google Shape;1636;p190"/>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7" name="Google Shape;1637;p190"/>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8" name="Google Shape;1638;p190"/>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639" name="Google Shape;1639;p190"/>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40" name="Google Shape;1640;p190"/>
          <p:cNvSpPr txBox="1">
            <a:spLocks noGrp="1"/>
          </p:cNvSpPr>
          <p:nvPr>
            <p:ph type="title"/>
          </p:nvPr>
        </p:nvSpPr>
        <p:spPr>
          <a:xfrm>
            <a:off x="838200" y="1285800"/>
            <a:ext cx="5334000" cy="1914600"/>
          </a:xfrm>
          <a:prstGeom prst="rect">
            <a:avLst/>
          </a:prstGeom>
        </p:spPr>
        <p:txBody>
          <a:bodyPr spcFirstLastPara="1" wrap="square" lIns="91425" tIns="91425" rIns="91425" bIns="91425" anchor="b" anchorCtr="0"/>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1641" name="Google Shape;1641;p190"/>
          <p:cNvSpPr txBox="1">
            <a:spLocks noGrp="1"/>
          </p:cNvSpPr>
          <p:nvPr>
            <p:ph type="subTitle" idx="1"/>
          </p:nvPr>
        </p:nvSpPr>
        <p:spPr>
          <a:xfrm>
            <a:off x="2362200" y="3352800"/>
            <a:ext cx="3810000" cy="504900"/>
          </a:xfrm>
          <a:prstGeom prst="rect">
            <a:avLst/>
          </a:prstGeom>
        </p:spPr>
        <p:txBody>
          <a:bodyPr spcFirstLastPara="1" wrap="square" lIns="91425" tIns="91425" rIns="91425" bIns="91425" anchor="t" anchorCtr="0"/>
          <a:lstStyle>
            <a:lvl1pPr lvl="0" algn="r" rtl="0">
              <a:spcBef>
                <a:spcPts val="0"/>
              </a:spcBef>
              <a:spcAft>
                <a:spcPts val="0"/>
              </a:spcAft>
              <a:buNone/>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16 Quote / Left">
  <p:cSld name="CUSTOM_7_1">
    <p:spTree>
      <p:nvGrpSpPr>
        <p:cNvPr id="1" name="Shape 1642"/>
        <p:cNvGrpSpPr/>
        <p:nvPr/>
      </p:nvGrpSpPr>
      <p:grpSpPr>
        <a:xfrm>
          <a:off x="0" y="0"/>
          <a:ext cx="0" cy="0"/>
          <a:chOff x="0" y="0"/>
          <a:chExt cx="0" cy="0"/>
        </a:xfrm>
      </p:grpSpPr>
      <p:sp>
        <p:nvSpPr>
          <p:cNvPr id="1643" name="Google Shape;1643;p191"/>
          <p:cNvSpPr txBox="1">
            <a:spLocks noGrp="1"/>
          </p:cNvSpPr>
          <p:nvPr>
            <p:ph type="title"/>
          </p:nvPr>
        </p:nvSpPr>
        <p:spPr>
          <a:xfrm>
            <a:off x="685800" y="1285800"/>
            <a:ext cx="6858000" cy="1914900"/>
          </a:xfrm>
          <a:prstGeom prst="rect">
            <a:avLst/>
          </a:prstGeom>
        </p:spPr>
        <p:txBody>
          <a:bodyPr spcFirstLastPara="1" wrap="square" lIns="91425" tIns="91425" rIns="91425" bIns="91425" anchor="b"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4" name="Google Shape;1644;p191"/>
          <p:cNvSpPr txBox="1">
            <a:spLocks noGrp="1"/>
          </p:cNvSpPr>
          <p:nvPr>
            <p:ph type="subTitle" idx="1"/>
          </p:nvPr>
        </p:nvSpPr>
        <p:spPr>
          <a:xfrm>
            <a:off x="685800" y="3352800"/>
            <a:ext cx="3810000" cy="5049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45" name="Google Shape;1645;p191"/>
          <p:cNvGrpSpPr/>
          <p:nvPr/>
        </p:nvGrpSpPr>
        <p:grpSpPr>
          <a:xfrm>
            <a:off x="409957" y="4433682"/>
            <a:ext cx="2143330" cy="562473"/>
            <a:chOff x="831227" y="1197994"/>
            <a:chExt cx="2449800" cy="642900"/>
          </a:xfrm>
        </p:grpSpPr>
        <p:grpSp>
          <p:nvGrpSpPr>
            <p:cNvPr id="1646" name="Google Shape;1646;p191"/>
            <p:cNvGrpSpPr/>
            <p:nvPr/>
          </p:nvGrpSpPr>
          <p:grpSpPr>
            <a:xfrm>
              <a:off x="1045677" y="1364131"/>
              <a:ext cx="2028965" cy="317954"/>
              <a:chOff x="1045677" y="1364131"/>
              <a:chExt cx="2028965" cy="317954"/>
            </a:xfrm>
          </p:grpSpPr>
          <p:grpSp>
            <p:nvGrpSpPr>
              <p:cNvPr id="1647" name="Google Shape;1647;p191"/>
              <p:cNvGrpSpPr/>
              <p:nvPr/>
            </p:nvGrpSpPr>
            <p:grpSpPr>
              <a:xfrm>
                <a:off x="1045677" y="1364131"/>
                <a:ext cx="376033" cy="302438"/>
                <a:chOff x="1045677" y="1364131"/>
                <a:chExt cx="376033" cy="302438"/>
              </a:xfrm>
            </p:grpSpPr>
            <p:sp>
              <p:nvSpPr>
                <p:cNvPr id="1648" name="Google Shape;1648;p191"/>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49" name="Google Shape;1649;p191"/>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0" name="Google Shape;1650;p191"/>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1" name="Google Shape;1651;p191"/>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52" name="Google Shape;1652;p191"/>
              <p:cNvGrpSpPr/>
              <p:nvPr/>
            </p:nvGrpSpPr>
            <p:grpSpPr>
              <a:xfrm>
                <a:off x="1532346" y="1409239"/>
                <a:ext cx="1542296" cy="272846"/>
                <a:chOff x="1532346" y="1409239"/>
                <a:chExt cx="1542296" cy="272846"/>
              </a:xfrm>
            </p:grpSpPr>
            <p:sp>
              <p:nvSpPr>
                <p:cNvPr id="1653" name="Google Shape;1653;p191"/>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654" name="Google Shape;1654;p191"/>
                <p:cNvGrpSpPr/>
                <p:nvPr/>
              </p:nvGrpSpPr>
              <p:grpSpPr>
                <a:xfrm>
                  <a:off x="2430564" y="1427610"/>
                  <a:ext cx="644078" cy="193336"/>
                  <a:chOff x="2430564" y="1427610"/>
                  <a:chExt cx="644078" cy="193336"/>
                </a:xfrm>
              </p:grpSpPr>
              <p:sp>
                <p:nvSpPr>
                  <p:cNvPr id="1655" name="Google Shape;1655;p191"/>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6" name="Google Shape;1656;p191"/>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7" name="Google Shape;1657;p191"/>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8" name="Google Shape;1658;p191"/>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9" name="Google Shape;1659;p191"/>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660" name="Google Shape;1660;p191"/>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17 Blank">
  <p:cSld name="CUSTOM_8">
    <p:spTree>
      <p:nvGrpSpPr>
        <p:cNvPr id="1" name="Shape 1661"/>
        <p:cNvGrpSpPr/>
        <p:nvPr/>
      </p:nvGrpSpPr>
      <p:grpSpPr>
        <a:xfrm>
          <a:off x="0" y="0"/>
          <a:ext cx="0" cy="0"/>
          <a:chOff x="0" y="0"/>
          <a:chExt cx="0" cy="0"/>
        </a:xfrm>
      </p:grpSpPr>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Blank w/ branding">
  <p:cSld name="CUSTOM_10">
    <p:spTree>
      <p:nvGrpSpPr>
        <p:cNvPr id="1" name="Shape 1662"/>
        <p:cNvGrpSpPr/>
        <p:nvPr/>
      </p:nvGrpSpPr>
      <p:grpSpPr>
        <a:xfrm>
          <a:off x="0" y="0"/>
          <a:ext cx="0" cy="0"/>
          <a:chOff x="0" y="0"/>
          <a:chExt cx="0" cy="0"/>
        </a:xfrm>
      </p:grpSpPr>
      <p:grpSp>
        <p:nvGrpSpPr>
          <p:cNvPr id="1663" name="Google Shape;1663;p193"/>
          <p:cNvGrpSpPr/>
          <p:nvPr/>
        </p:nvGrpSpPr>
        <p:grpSpPr>
          <a:xfrm>
            <a:off x="409957" y="4433682"/>
            <a:ext cx="2143330" cy="562473"/>
            <a:chOff x="831227" y="1197994"/>
            <a:chExt cx="2449800" cy="642900"/>
          </a:xfrm>
        </p:grpSpPr>
        <p:grpSp>
          <p:nvGrpSpPr>
            <p:cNvPr id="1664" name="Google Shape;1664;p193"/>
            <p:cNvGrpSpPr/>
            <p:nvPr/>
          </p:nvGrpSpPr>
          <p:grpSpPr>
            <a:xfrm>
              <a:off x="1045677" y="1364131"/>
              <a:ext cx="2028965" cy="317954"/>
              <a:chOff x="1045677" y="1364131"/>
              <a:chExt cx="2028965" cy="317954"/>
            </a:xfrm>
          </p:grpSpPr>
          <p:grpSp>
            <p:nvGrpSpPr>
              <p:cNvPr id="1665" name="Google Shape;1665;p193"/>
              <p:cNvGrpSpPr/>
              <p:nvPr/>
            </p:nvGrpSpPr>
            <p:grpSpPr>
              <a:xfrm>
                <a:off x="1045677" y="1364131"/>
                <a:ext cx="376033" cy="302438"/>
                <a:chOff x="1045677" y="1364131"/>
                <a:chExt cx="376033" cy="302438"/>
              </a:xfrm>
            </p:grpSpPr>
            <p:sp>
              <p:nvSpPr>
                <p:cNvPr id="1666" name="Google Shape;1666;p193"/>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7" name="Google Shape;1667;p193"/>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8" name="Google Shape;1668;p193"/>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9" name="Google Shape;1669;p193"/>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70" name="Google Shape;1670;p193"/>
              <p:cNvGrpSpPr/>
              <p:nvPr/>
            </p:nvGrpSpPr>
            <p:grpSpPr>
              <a:xfrm>
                <a:off x="1532346" y="1409239"/>
                <a:ext cx="1542296" cy="272846"/>
                <a:chOff x="1532346" y="1409239"/>
                <a:chExt cx="1542296" cy="272846"/>
              </a:xfrm>
            </p:grpSpPr>
            <p:sp>
              <p:nvSpPr>
                <p:cNvPr id="1671" name="Google Shape;1671;p193"/>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672" name="Google Shape;1672;p193"/>
                <p:cNvGrpSpPr/>
                <p:nvPr/>
              </p:nvGrpSpPr>
              <p:grpSpPr>
                <a:xfrm>
                  <a:off x="2430564" y="1427610"/>
                  <a:ext cx="644078" cy="193336"/>
                  <a:chOff x="2430564" y="1427610"/>
                  <a:chExt cx="644078" cy="193336"/>
                </a:xfrm>
              </p:grpSpPr>
              <p:sp>
                <p:nvSpPr>
                  <p:cNvPr id="1673" name="Google Shape;1673;p193"/>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4" name="Google Shape;1674;p193"/>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5" name="Google Shape;1675;p193"/>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6" name="Google Shape;1676;p193"/>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7" name="Google Shape;1677;p193"/>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678" name="Google Shape;1678;p193"/>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matchingName="Blank Slide">
  <p:cSld name="Blank_1">
    <p:spTree>
      <p:nvGrpSpPr>
        <p:cNvPr id="1" name="Shape 1679"/>
        <p:cNvGrpSpPr/>
        <p:nvPr/>
      </p:nvGrpSpPr>
      <p:grpSpPr>
        <a:xfrm>
          <a:off x="0" y="0"/>
          <a:ext cx="0" cy="0"/>
          <a:chOff x="0" y="0"/>
          <a:chExt cx="0" cy="0"/>
        </a:xfrm>
      </p:grpSpPr>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Custom Layout 1">
  <p:cSld name="CUSTOM_11">
    <p:spTree>
      <p:nvGrpSpPr>
        <p:cNvPr id="1" name="Shape 1680"/>
        <p:cNvGrpSpPr/>
        <p:nvPr/>
      </p:nvGrpSpPr>
      <p:grpSpPr>
        <a:xfrm>
          <a:off x="0" y="0"/>
          <a:ext cx="0" cy="0"/>
          <a:chOff x="0" y="0"/>
          <a:chExt cx="0" cy="0"/>
        </a:xfrm>
      </p:grpSpPr>
      <p:sp>
        <p:nvSpPr>
          <p:cNvPr id="1681" name="Google Shape;1681;p195"/>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682" name="Google Shape;1682;p195"/>
          <p:cNvGrpSpPr/>
          <p:nvPr/>
        </p:nvGrpSpPr>
        <p:grpSpPr>
          <a:xfrm>
            <a:off x="386711" y="5114356"/>
            <a:ext cx="1796788" cy="33676"/>
            <a:chOff x="2031822" y="2229250"/>
            <a:chExt cx="2193613" cy="39900"/>
          </a:xfrm>
        </p:grpSpPr>
        <p:sp>
          <p:nvSpPr>
            <p:cNvPr id="1683" name="Google Shape;1683;p195"/>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4" name="Google Shape;1684;p195"/>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5" name="Google Shape;1685;p195"/>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6" name="Google Shape;1686;p195"/>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687" name="Google Shape;1687;p195"/>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matchingName="Blank 1">
  <p:cSld name="Blank_2">
    <p:spTree>
      <p:nvGrpSpPr>
        <p:cNvPr id="1" name="Shape 1688"/>
        <p:cNvGrpSpPr/>
        <p:nvPr/>
      </p:nvGrpSpPr>
      <p:grpSpPr>
        <a:xfrm>
          <a:off x="0" y="0"/>
          <a:ext cx="0" cy="0"/>
          <a:chOff x="0" y="0"/>
          <a:chExt cx="0" cy="0"/>
        </a:xfrm>
      </p:grpSpPr>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imeline">
  <p:cSld name="CUSTOM_4_1_1_1">
    <p:spTree>
      <p:nvGrpSpPr>
        <p:cNvPr id="1" name="Shape 1689"/>
        <p:cNvGrpSpPr/>
        <p:nvPr/>
      </p:nvGrpSpPr>
      <p:grpSpPr>
        <a:xfrm>
          <a:off x="0" y="0"/>
          <a:ext cx="0" cy="0"/>
          <a:chOff x="0" y="0"/>
          <a:chExt cx="0" cy="0"/>
        </a:xfrm>
      </p:grpSpPr>
      <p:sp>
        <p:nvSpPr>
          <p:cNvPr id="1690" name="Google Shape;1690;p197"/>
          <p:cNvSpPr txBox="1">
            <a:spLocks noGrp="1"/>
          </p:cNvSpPr>
          <p:nvPr>
            <p:ph type="title"/>
          </p:nvPr>
        </p:nvSpPr>
        <p:spPr>
          <a:xfrm>
            <a:off x="298600" y="549575"/>
            <a:ext cx="8452500" cy="6597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691" name="Google Shape;1691;p197"/>
          <p:cNvGrpSpPr/>
          <p:nvPr/>
        </p:nvGrpSpPr>
        <p:grpSpPr>
          <a:xfrm>
            <a:off x="386625" y="4747950"/>
            <a:ext cx="8452575" cy="400082"/>
            <a:chOff x="386625" y="4747950"/>
            <a:chExt cx="8452575" cy="400082"/>
          </a:xfrm>
        </p:grpSpPr>
        <p:sp>
          <p:nvSpPr>
            <p:cNvPr id="1692" name="Google Shape;1692;p197"/>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693" name="Google Shape;1693;p197"/>
            <p:cNvGrpSpPr/>
            <p:nvPr/>
          </p:nvGrpSpPr>
          <p:grpSpPr>
            <a:xfrm>
              <a:off x="386711" y="5114356"/>
              <a:ext cx="1796788" cy="33676"/>
              <a:chOff x="2031822" y="2229250"/>
              <a:chExt cx="2193613" cy="39900"/>
            </a:xfrm>
          </p:grpSpPr>
          <p:sp>
            <p:nvSpPr>
              <p:cNvPr id="1694" name="Google Shape;1694;p197"/>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5" name="Google Shape;1695;p197"/>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6" name="Google Shape;1696;p197"/>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7" name="Google Shape;1697;p197"/>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698" name="Google Shape;1698;p197"/>
            <p:cNvPicPr preferRelativeResize="0"/>
            <p:nvPr/>
          </p:nvPicPr>
          <p:blipFill>
            <a:blip r:embed="rId2">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Presentation Title 1">
  <p:cSld name="Presentation Title_2">
    <p:spTree>
      <p:nvGrpSpPr>
        <p:cNvPr id="1" name="Shape 149"/>
        <p:cNvGrpSpPr/>
        <p:nvPr/>
      </p:nvGrpSpPr>
      <p:grpSpPr>
        <a:xfrm>
          <a:off x="0" y="0"/>
          <a:ext cx="0" cy="0"/>
          <a:chOff x="0" y="0"/>
          <a:chExt cx="0" cy="0"/>
        </a:xfrm>
      </p:grpSpPr>
      <p:pic>
        <p:nvPicPr>
          <p:cNvPr id="150" name="Google Shape;150;p22" descr="logo_lockup_cloud_platform_icon_horizontal.png"/>
          <p:cNvPicPr preferRelativeResize="0"/>
          <p:nvPr/>
        </p:nvPicPr>
        <p:blipFill rotWithShape="1">
          <a:blip r:embed="rId2">
            <a:alphaModFix/>
          </a:blip>
          <a:srcRect t="-10" r="-12120" b="10"/>
          <a:stretch/>
        </p:blipFill>
        <p:spPr>
          <a:xfrm>
            <a:off x="372948" y="4322049"/>
            <a:ext cx="2030700" cy="197700"/>
          </a:xfrm>
          <a:prstGeom prst="rect">
            <a:avLst/>
          </a:prstGeom>
          <a:noFill/>
          <a:ln>
            <a:noFill/>
          </a:ln>
        </p:spPr>
      </p:pic>
      <p:sp>
        <p:nvSpPr>
          <p:cNvPr id="151" name="Google Shape;151;p22"/>
          <p:cNvSpPr txBox="1">
            <a:spLocks noGrp="1"/>
          </p:cNvSpPr>
          <p:nvPr>
            <p:ph type="title"/>
          </p:nvPr>
        </p:nvSpPr>
        <p:spPr>
          <a:xfrm>
            <a:off x="258372" y="1197327"/>
            <a:ext cx="8046000" cy="1183800"/>
          </a:xfrm>
          <a:prstGeom prst="rect">
            <a:avLst/>
          </a:prstGeom>
        </p:spPr>
        <p:txBody>
          <a:bodyPr spcFirstLastPara="1" wrap="square" lIns="91425" tIns="91425" rIns="91425" bIns="91425" anchor="b" anchorCtr="0"/>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a:endParaRPr/>
          </a:p>
        </p:txBody>
      </p:sp>
      <p:sp>
        <p:nvSpPr>
          <p:cNvPr id="152" name="Google Shape;152;p22"/>
          <p:cNvSpPr txBox="1">
            <a:spLocks noGrp="1"/>
          </p:cNvSpPr>
          <p:nvPr>
            <p:ph type="subTitle" idx="1"/>
          </p:nvPr>
        </p:nvSpPr>
        <p:spPr>
          <a:xfrm>
            <a:off x="258372" y="2259454"/>
            <a:ext cx="7978500" cy="624300"/>
          </a:xfrm>
          <a:prstGeom prst="rect">
            <a:avLst/>
          </a:prstGeom>
        </p:spPr>
        <p:txBody>
          <a:bodyPr spcFirstLastPara="1" wrap="square" lIns="91425" tIns="91425" rIns="91425" bIns="91425" anchor="t" anchorCtr="0"/>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grpSp>
        <p:nvGrpSpPr>
          <p:cNvPr id="153" name="Google Shape;153;p22"/>
          <p:cNvGrpSpPr/>
          <p:nvPr/>
        </p:nvGrpSpPr>
        <p:grpSpPr>
          <a:xfrm>
            <a:off x="364683" y="-6"/>
            <a:ext cx="1986926" cy="86700"/>
            <a:chOff x="364670" y="4969989"/>
            <a:chExt cx="996902" cy="43500"/>
          </a:xfrm>
        </p:grpSpPr>
        <p:sp>
          <p:nvSpPr>
            <p:cNvPr id="154" name="Google Shape;154;p22"/>
            <p:cNvSpPr/>
            <p:nvPr/>
          </p:nvSpPr>
          <p:spPr>
            <a:xfrm>
              <a:off x="364670" y="4969989"/>
              <a:ext cx="249300" cy="43500"/>
            </a:xfrm>
            <a:prstGeom prst="rect">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55" name="Google Shape;155;p22"/>
            <p:cNvSpPr/>
            <p:nvPr/>
          </p:nvSpPr>
          <p:spPr>
            <a:xfrm>
              <a:off x="613870" y="4969989"/>
              <a:ext cx="249300" cy="43500"/>
            </a:xfrm>
            <a:prstGeom prst="rect">
              <a:avLst/>
            </a:prstGeom>
            <a:solidFill>
              <a:srgbClr val="EA43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56" name="Google Shape;156;p22"/>
            <p:cNvSpPr/>
            <p:nvPr/>
          </p:nvSpPr>
          <p:spPr>
            <a:xfrm>
              <a:off x="863071" y="4969989"/>
              <a:ext cx="249300" cy="43500"/>
            </a:xfrm>
            <a:prstGeom prst="rect">
              <a:avLst/>
            </a:prstGeom>
            <a:solidFill>
              <a:srgbClr val="FBBC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57" name="Google Shape;157;p22"/>
            <p:cNvSpPr/>
            <p:nvPr/>
          </p:nvSpPr>
          <p:spPr>
            <a:xfrm>
              <a:off x="1112272" y="4969989"/>
              <a:ext cx="249300" cy="43500"/>
            </a:xfrm>
            <a:prstGeom prst="rect">
              <a:avLst/>
            </a:prstGeom>
            <a:solidFill>
              <a:srgbClr val="34A8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gr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Blank" type="title">
  <p:cSld name="TITLE">
    <p:spTree>
      <p:nvGrpSpPr>
        <p:cNvPr id="1" name="Shape 1699"/>
        <p:cNvGrpSpPr/>
        <p:nvPr/>
      </p:nvGrpSpPr>
      <p:grpSpPr>
        <a:xfrm>
          <a:off x="0" y="0"/>
          <a:ext cx="0" cy="0"/>
          <a:chOff x="0" y="0"/>
          <a:chExt cx="0" cy="0"/>
        </a:xfrm>
      </p:grpSpPr>
      <p:sp>
        <p:nvSpPr>
          <p:cNvPr id="1700" name="Google Shape;1700;p19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1701" name="Google Shape;1701;p198"/>
          <p:cNvSpPr/>
          <p:nvPr/>
        </p:nvSpPr>
        <p:spPr>
          <a:xfrm>
            <a:off x="8025" y="75"/>
            <a:ext cx="9144000" cy="5143500"/>
          </a:xfrm>
          <a:prstGeom prst="rect">
            <a:avLst/>
          </a:prstGeom>
          <a:solidFill>
            <a:srgbClr val="FAFAF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Content 2">
  <p:cSld name="CUSTOM_1_1">
    <p:spTree>
      <p:nvGrpSpPr>
        <p:cNvPr id="1" name="Shape 1702"/>
        <p:cNvGrpSpPr/>
        <p:nvPr/>
      </p:nvGrpSpPr>
      <p:grpSpPr>
        <a:xfrm>
          <a:off x="0" y="0"/>
          <a:ext cx="0" cy="0"/>
          <a:chOff x="0" y="0"/>
          <a:chExt cx="0" cy="0"/>
        </a:xfrm>
      </p:grpSpPr>
      <p:sp>
        <p:nvSpPr>
          <p:cNvPr id="1703" name="Google Shape;1703;p199"/>
          <p:cNvSpPr/>
          <p:nvPr/>
        </p:nvSpPr>
        <p:spPr>
          <a:xfrm>
            <a:off x="8025" y="75"/>
            <a:ext cx="9144000" cy="5143500"/>
          </a:xfrm>
          <a:prstGeom prst="rect">
            <a:avLst/>
          </a:prstGeom>
          <a:solidFill>
            <a:srgbClr val="FAFAF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04" name="Google Shape;1704;p199"/>
          <p:cNvGrpSpPr/>
          <p:nvPr/>
        </p:nvGrpSpPr>
        <p:grpSpPr>
          <a:xfrm>
            <a:off x="-3" y="4529830"/>
            <a:ext cx="5098103" cy="613675"/>
            <a:chOff x="-3" y="4529830"/>
            <a:chExt cx="5098103" cy="613675"/>
          </a:xfrm>
        </p:grpSpPr>
        <p:sp>
          <p:nvSpPr>
            <p:cNvPr id="1705" name="Google Shape;1705;p199"/>
            <p:cNvSpPr/>
            <p:nvPr/>
          </p:nvSpPr>
          <p:spPr>
            <a:xfrm>
              <a:off x="778200" y="4667089"/>
              <a:ext cx="4319900" cy="476400"/>
            </a:xfrm>
            <a:custGeom>
              <a:avLst/>
              <a:gdLst/>
              <a:ahLst/>
              <a:cxnLst/>
              <a:rect l="l" t="t" r="r" b="b"/>
              <a:pathLst>
                <a:path w="172796" h="19056" extrusionOk="0">
                  <a:moveTo>
                    <a:pt x="0" y="0"/>
                  </a:moveTo>
                  <a:lnTo>
                    <a:pt x="172796" y="19056"/>
                  </a:lnTo>
                  <a:lnTo>
                    <a:pt x="115628" y="19056"/>
                  </a:lnTo>
                  <a:close/>
                </a:path>
              </a:pathLst>
            </a:custGeom>
            <a:solidFill>
              <a:srgbClr val="D1D1D1"/>
            </a:solidFill>
            <a:ln>
              <a:noFill/>
            </a:ln>
          </p:spPr>
        </p:sp>
        <p:sp>
          <p:nvSpPr>
            <p:cNvPr id="1706" name="Google Shape;1706;p199"/>
            <p:cNvSpPr/>
            <p:nvPr/>
          </p:nvSpPr>
          <p:spPr>
            <a:xfrm>
              <a:off x="-3" y="4529830"/>
              <a:ext cx="3682000" cy="613675"/>
            </a:xfrm>
            <a:custGeom>
              <a:avLst/>
              <a:gdLst/>
              <a:ahLst/>
              <a:cxnLst/>
              <a:rect l="l" t="t" r="r" b="b"/>
              <a:pathLst>
                <a:path w="147280" h="24547" extrusionOk="0">
                  <a:moveTo>
                    <a:pt x="0" y="0"/>
                  </a:moveTo>
                  <a:lnTo>
                    <a:pt x="0" y="24547"/>
                  </a:lnTo>
                  <a:lnTo>
                    <a:pt x="147280" y="24547"/>
                  </a:lnTo>
                  <a:close/>
                </a:path>
              </a:pathLst>
            </a:custGeom>
            <a:solidFill>
              <a:srgbClr val="4285F4"/>
            </a:solidFill>
            <a:ln>
              <a:noFill/>
            </a:ln>
          </p:spPr>
        </p:sp>
      </p:grpSp>
      <p:pic>
        <p:nvPicPr>
          <p:cNvPr id="1707" name="Google Shape;1707;p199"/>
          <p:cNvPicPr preferRelativeResize="0"/>
          <p:nvPr/>
        </p:nvPicPr>
        <p:blipFill>
          <a:blip r:embed="rId2">
            <a:alphaModFix/>
          </a:blip>
          <a:stretch>
            <a:fillRect/>
          </a:stretch>
        </p:blipFill>
        <p:spPr>
          <a:xfrm>
            <a:off x="319075" y="4839867"/>
            <a:ext cx="966701" cy="172300"/>
          </a:xfrm>
          <a:prstGeom prst="rect">
            <a:avLst/>
          </a:prstGeom>
          <a:noFill/>
          <a:ln>
            <a:noFill/>
          </a:ln>
        </p:spPr>
      </p:pic>
      <p:sp>
        <p:nvSpPr>
          <p:cNvPr id="1708" name="Google Shape;1708;p199"/>
          <p:cNvSpPr txBox="1"/>
          <p:nvPr/>
        </p:nvSpPr>
        <p:spPr>
          <a:xfrm>
            <a:off x="7733647" y="4876337"/>
            <a:ext cx="1362900" cy="125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700">
                <a:solidFill>
                  <a:srgbClr val="666666"/>
                </a:solidFill>
                <a:latin typeface="Roboto"/>
                <a:ea typeface="Roboto"/>
                <a:cs typeface="Roboto"/>
                <a:sym typeface="Roboto"/>
              </a:rPr>
              <a:t>Proprietary + Confidential</a:t>
            </a:r>
            <a:endParaRPr sz="700">
              <a:solidFill>
                <a:srgbClr val="666666"/>
              </a:solidFill>
              <a:latin typeface="Roboto"/>
              <a:ea typeface="Roboto"/>
              <a:cs typeface="Roboto"/>
              <a:sym typeface="Roboto"/>
            </a:endParaRPr>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09"/>
        <p:cNvGrpSpPr/>
        <p:nvPr/>
      </p:nvGrpSpPr>
      <p:grpSpPr>
        <a:xfrm>
          <a:off x="0" y="0"/>
          <a:ext cx="0" cy="0"/>
          <a:chOff x="0" y="0"/>
          <a:chExt cx="0" cy="0"/>
        </a:xfrm>
      </p:grpSpPr>
      <p:sp>
        <p:nvSpPr>
          <p:cNvPr id="1710" name="Google Shape;1710;p2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11" name="Google Shape;1711;p2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
        <p:nvSpPr>
          <p:cNvPr id="1712" name="Google Shape;1712;p200"/>
          <p:cNvSpPr txBox="1">
            <a:spLocks noGrp="1"/>
          </p:cNvSpPr>
          <p:nvPr>
            <p:ph type="sldNum" idx="12"/>
          </p:nvPr>
        </p:nvSpPr>
        <p:spPr>
          <a:xfrm>
            <a:off x="8523541" y="4695623"/>
            <a:ext cx="548700" cy="393600"/>
          </a:xfrm>
          <a:prstGeom prst="rect">
            <a:avLst/>
          </a:prstGeom>
          <a:noFill/>
          <a:ln>
            <a:noFill/>
          </a:ln>
        </p:spPr>
        <p:txBody>
          <a:bodyPr spcFirstLastPara="1" wrap="square" lIns="68575" tIns="68575" rIns="68575" bIns="68575" anchor="ctr" anchorCtr="0">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06 Text / 1 Column 1">
  <p:cSld name="CUSTOM_6_2_3_2">
    <p:spTree>
      <p:nvGrpSpPr>
        <p:cNvPr id="1" name="Shape 1713"/>
        <p:cNvGrpSpPr/>
        <p:nvPr/>
      </p:nvGrpSpPr>
      <p:grpSpPr>
        <a:xfrm>
          <a:off x="0" y="0"/>
          <a:ext cx="0" cy="0"/>
          <a:chOff x="0" y="0"/>
          <a:chExt cx="0" cy="0"/>
        </a:xfrm>
      </p:grpSpPr>
      <p:grpSp>
        <p:nvGrpSpPr>
          <p:cNvPr id="1714" name="Google Shape;1714;p201"/>
          <p:cNvGrpSpPr/>
          <p:nvPr/>
        </p:nvGrpSpPr>
        <p:grpSpPr>
          <a:xfrm>
            <a:off x="409957" y="4433682"/>
            <a:ext cx="2143330" cy="562473"/>
            <a:chOff x="831227" y="1197994"/>
            <a:chExt cx="2449800" cy="642900"/>
          </a:xfrm>
        </p:grpSpPr>
        <p:grpSp>
          <p:nvGrpSpPr>
            <p:cNvPr id="1715" name="Google Shape;1715;p201"/>
            <p:cNvGrpSpPr/>
            <p:nvPr/>
          </p:nvGrpSpPr>
          <p:grpSpPr>
            <a:xfrm>
              <a:off x="1045677" y="1364131"/>
              <a:ext cx="2028965" cy="317954"/>
              <a:chOff x="1045677" y="1364131"/>
              <a:chExt cx="2028965" cy="317954"/>
            </a:xfrm>
          </p:grpSpPr>
          <p:grpSp>
            <p:nvGrpSpPr>
              <p:cNvPr id="1716" name="Google Shape;1716;p201"/>
              <p:cNvGrpSpPr/>
              <p:nvPr/>
            </p:nvGrpSpPr>
            <p:grpSpPr>
              <a:xfrm>
                <a:off x="1045677" y="1364131"/>
                <a:ext cx="376033" cy="302438"/>
                <a:chOff x="1045677" y="1364131"/>
                <a:chExt cx="376033" cy="302438"/>
              </a:xfrm>
            </p:grpSpPr>
            <p:sp>
              <p:nvSpPr>
                <p:cNvPr id="1717" name="Google Shape;1717;p201"/>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8" name="Google Shape;1718;p201"/>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9" name="Google Shape;1719;p201"/>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0" name="Google Shape;1720;p201"/>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21" name="Google Shape;1721;p201"/>
              <p:cNvGrpSpPr/>
              <p:nvPr/>
            </p:nvGrpSpPr>
            <p:grpSpPr>
              <a:xfrm>
                <a:off x="1532346" y="1409239"/>
                <a:ext cx="1542296" cy="272846"/>
                <a:chOff x="1532346" y="1409239"/>
                <a:chExt cx="1542296" cy="272846"/>
              </a:xfrm>
            </p:grpSpPr>
            <p:sp>
              <p:nvSpPr>
                <p:cNvPr id="1722" name="Google Shape;1722;p201"/>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723" name="Google Shape;1723;p201"/>
                <p:cNvGrpSpPr/>
                <p:nvPr/>
              </p:nvGrpSpPr>
              <p:grpSpPr>
                <a:xfrm>
                  <a:off x="2430564" y="1427610"/>
                  <a:ext cx="644078" cy="193336"/>
                  <a:chOff x="2430564" y="1427610"/>
                  <a:chExt cx="644078" cy="193336"/>
                </a:xfrm>
              </p:grpSpPr>
              <p:sp>
                <p:nvSpPr>
                  <p:cNvPr id="1724" name="Google Shape;1724;p201"/>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5" name="Google Shape;1725;p201"/>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6" name="Google Shape;1726;p201"/>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7" name="Google Shape;1727;p201"/>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8" name="Google Shape;1728;p201"/>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1729" name="Google Shape;1729;p201"/>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30" name="Google Shape;1730;p201"/>
          <p:cNvSpPr txBox="1">
            <a:spLocks noGrp="1"/>
          </p:cNvSpPr>
          <p:nvPr>
            <p:ph type="title"/>
          </p:nvPr>
        </p:nvSpPr>
        <p:spPr>
          <a:xfrm>
            <a:off x="685800" y="1133400"/>
            <a:ext cx="3048000" cy="18672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1" name="Google Shape;1731;p201"/>
          <p:cNvSpPr txBox="1">
            <a:spLocks noGrp="1"/>
          </p:cNvSpPr>
          <p:nvPr>
            <p:ph type="body" idx="1"/>
          </p:nvPr>
        </p:nvSpPr>
        <p:spPr>
          <a:xfrm>
            <a:off x="3733800" y="1209600"/>
            <a:ext cx="4572000" cy="30003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a:lvl1pPr>
            <a:lvl2pPr marL="914400" lvl="1" indent="-304800" rtl="0">
              <a:spcBef>
                <a:spcPts val="1000"/>
              </a:spcBef>
              <a:spcAft>
                <a:spcPts val="0"/>
              </a:spcAft>
              <a:buSzPts val="1200"/>
              <a:buChar char="○"/>
              <a:defRPr/>
            </a:lvl2pPr>
            <a:lvl3pPr marL="1371600" lvl="2" indent="-304800" rtl="0">
              <a:spcBef>
                <a:spcPts val="1000"/>
              </a:spcBef>
              <a:spcAft>
                <a:spcPts val="0"/>
              </a:spcAft>
              <a:buSzPts val="1200"/>
              <a:buChar char="■"/>
              <a:defRPr/>
            </a:lvl3pPr>
            <a:lvl4pPr marL="1828800" lvl="3" indent="-304800" rtl="0">
              <a:spcBef>
                <a:spcPts val="1000"/>
              </a:spcBef>
              <a:spcAft>
                <a:spcPts val="0"/>
              </a:spcAft>
              <a:buSzPts val="1200"/>
              <a:buChar char="●"/>
              <a:defRPr/>
            </a:lvl4pPr>
            <a:lvl5pPr marL="2286000" lvl="4" indent="-304800" rtl="0">
              <a:spcBef>
                <a:spcPts val="1000"/>
              </a:spcBef>
              <a:spcAft>
                <a:spcPts val="0"/>
              </a:spcAft>
              <a:buSzPts val="1200"/>
              <a:buChar char="○"/>
              <a:defRPr/>
            </a:lvl5pPr>
            <a:lvl6pPr marL="2743200" lvl="5" indent="-304800" rtl="0">
              <a:spcBef>
                <a:spcPts val="1000"/>
              </a:spcBef>
              <a:spcAft>
                <a:spcPts val="0"/>
              </a:spcAft>
              <a:buSzPts val="1200"/>
              <a:buChar char="■"/>
              <a:defRPr/>
            </a:lvl6pPr>
            <a:lvl7pPr marL="3200400" lvl="6" indent="-304800" rtl="0">
              <a:spcBef>
                <a:spcPts val="1000"/>
              </a:spcBef>
              <a:spcAft>
                <a:spcPts val="0"/>
              </a:spcAft>
              <a:buSzPts val="1200"/>
              <a:buChar char="●"/>
              <a:defRPr/>
            </a:lvl7pPr>
            <a:lvl8pPr marL="3657600" lvl="7" indent="-304800" rtl="0">
              <a:spcBef>
                <a:spcPts val="1000"/>
              </a:spcBef>
              <a:spcAft>
                <a:spcPts val="0"/>
              </a:spcAft>
              <a:buSzPts val="1200"/>
              <a:buChar char="○"/>
              <a:defRPr/>
            </a:lvl8pPr>
            <a:lvl9pPr marL="4114800" lvl="8" indent="-304800" rtl="0">
              <a:spcBef>
                <a:spcPts val="1000"/>
              </a:spcBef>
              <a:spcAft>
                <a:spcPts val="1000"/>
              </a:spcAft>
              <a:buSzPts val="1200"/>
              <a:buChar char="■"/>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Black">
  <p:cSld name="CUSTOM_1_3">
    <p:bg>
      <p:bgPr>
        <a:solidFill>
          <a:srgbClr val="000000"/>
        </a:solidFill>
        <a:effectLst/>
      </p:bgPr>
    </p:bg>
    <p:spTree>
      <p:nvGrpSpPr>
        <p:cNvPr id="1" name="Shape 1732"/>
        <p:cNvGrpSpPr/>
        <p:nvPr/>
      </p:nvGrpSpPr>
      <p:grpSpPr>
        <a:xfrm>
          <a:off x="0" y="0"/>
          <a:ext cx="0" cy="0"/>
          <a:chOff x="0" y="0"/>
          <a:chExt cx="0" cy="0"/>
        </a:xfrm>
      </p:grpSpPr>
      <p:sp>
        <p:nvSpPr>
          <p:cNvPr id="1733" name="Google Shape;1733;p20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Blank Blue Footer">
  <p:cSld name="TITLE_2_1">
    <p:spTree>
      <p:nvGrpSpPr>
        <p:cNvPr id="1" name="Shape 1734"/>
        <p:cNvGrpSpPr/>
        <p:nvPr/>
      </p:nvGrpSpPr>
      <p:grpSpPr>
        <a:xfrm>
          <a:off x="0" y="0"/>
          <a:ext cx="0" cy="0"/>
          <a:chOff x="0" y="0"/>
          <a:chExt cx="0" cy="0"/>
        </a:xfrm>
      </p:grpSpPr>
      <p:sp>
        <p:nvSpPr>
          <p:cNvPr id="1735" name="Google Shape;1735;p203"/>
          <p:cNvSpPr txBox="1"/>
          <p:nvPr/>
        </p:nvSpPr>
        <p:spPr>
          <a:xfrm>
            <a:off x="4698025" y="4790450"/>
            <a:ext cx="4345800" cy="37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736" name="Google Shape;1736;p203"/>
          <p:cNvSpPr txBox="1">
            <a:spLocks noGrp="1"/>
          </p:cNvSpPr>
          <p:nvPr>
            <p:ph type="title"/>
          </p:nvPr>
        </p:nvSpPr>
        <p:spPr>
          <a:xfrm>
            <a:off x="167100" y="522375"/>
            <a:ext cx="6614100" cy="755700"/>
          </a:xfrm>
          <a:prstGeom prst="rect">
            <a:avLst/>
          </a:prstGeom>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37" name="Google Shape;1737;p203"/>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738" name="Google Shape;1738;p203"/>
          <p:cNvGrpSpPr/>
          <p:nvPr/>
        </p:nvGrpSpPr>
        <p:grpSpPr>
          <a:xfrm>
            <a:off x="-19118" y="4626758"/>
            <a:ext cx="9182236" cy="548378"/>
            <a:chOff x="-19118" y="4617750"/>
            <a:chExt cx="9182236" cy="548378"/>
          </a:xfrm>
        </p:grpSpPr>
        <p:sp>
          <p:nvSpPr>
            <p:cNvPr id="1739" name="Google Shape;1739;p203"/>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3367D6"/>
            </a:solidFill>
            <a:ln>
              <a:noFill/>
            </a:ln>
          </p:spPr>
        </p:sp>
        <p:sp>
          <p:nvSpPr>
            <p:cNvPr id="1740" name="Google Shape;1740;p203"/>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285F4"/>
            </a:solidFill>
            <a:ln>
              <a:noFill/>
            </a:ln>
          </p:spPr>
        </p:sp>
      </p:grpSp>
      <p:pic>
        <p:nvPicPr>
          <p:cNvPr id="1741" name="Google Shape;1741;p203" descr="Google_Logo_2015_gr.png"/>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2">
  <p:cSld name="TITLE_3">
    <p:spTree>
      <p:nvGrpSpPr>
        <p:cNvPr id="1" name="Shape 1742"/>
        <p:cNvGrpSpPr/>
        <p:nvPr/>
      </p:nvGrpSpPr>
      <p:grpSpPr>
        <a:xfrm>
          <a:off x="0" y="0"/>
          <a:ext cx="0" cy="0"/>
          <a:chOff x="0" y="0"/>
          <a:chExt cx="0" cy="0"/>
        </a:xfrm>
      </p:grpSpPr>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Blank Red Footer">
  <p:cSld name="TITLE_2_1_1">
    <p:spTree>
      <p:nvGrpSpPr>
        <p:cNvPr id="1" name="Shape 1743"/>
        <p:cNvGrpSpPr/>
        <p:nvPr/>
      </p:nvGrpSpPr>
      <p:grpSpPr>
        <a:xfrm>
          <a:off x="0" y="0"/>
          <a:ext cx="0" cy="0"/>
          <a:chOff x="0" y="0"/>
          <a:chExt cx="0" cy="0"/>
        </a:xfrm>
      </p:grpSpPr>
      <p:sp>
        <p:nvSpPr>
          <p:cNvPr id="1744" name="Google Shape;1744;p205"/>
          <p:cNvSpPr/>
          <p:nvPr/>
        </p:nvSpPr>
        <p:spPr>
          <a:xfrm flipH="1">
            <a:off x="-19200" y="4617750"/>
            <a:ext cx="9188900"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800000"/>
          </a:solidFill>
          <a:ln>
            <a:noFill/>
          </a:ln>
        </p:spPr>
      </p:sp>
      <p:sp>
        <p:nvSpPr>
          <p:cNvPr id="1745" name="Google Shape;1745;p205"/>
          <p:cNvSpPr txBox="1">
            <a:spLocks noGrp="1"/>
          </p:cNvSpPr>
          <p:nvPr>
            <p:ph type="title"/>
          </p:nvPr>
        </p:nvSpPr>
        <p:spPr>
          <a:xfrm>
            <a:off x="167100" y="522375"/>
            <a:ext cx="6614100" cy="755700"/>
          </a:xfrm>
          <a:prstGeom prst="rect">
            <a:avLst/>
          </a:prstGeom>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46" name="Google Shape;1746;p205"/>
          <p:cNvSpPr/>
          <p:nvPr/>
        </p:nvSpPr>
        <p:spPr>
          <a:xfrm flipH="1">
            <a:off x="-21543" y="4686833"/>
            <a:ext cx="4769786" cy="473975"/>
          </a:xfrm>
          <a:custGeom>
            <a:avLst/>
            <a:gdLst/>
            <a:ahLst/>
            <a:cxnLst/>
            <a:rect l="l" t="t" r="r" b="b"/>
            <a:pathLst>
              <a:path w="366343" h="18959" extrusionOk="0">
                <a:moveTo>
                  <a:pt x="0" y="18521"/>
                </a:moveTo>
                <a:lnTo>
                  <a:pt x="366343" y="0"/>
                </a:lnTo>
                <a:lnTo>
                  <a:pt x="366052" y="18959"/>
                </a:lnTo>
                <a:close/>
              </a:path>
            </a:pathLst>
          </a:custGeom>
          <a:solidFill>
            <a:srgbClr val="EA4335"/>
          </a:solidFill>
          <a:ln>
            <a:noFill/>
          </a:ln>
        </p:spPr>
      </p:sp>
      <p:sp>
        <p:nvSpPr>
          <p:cNvPr id="1747" name="Google Shape;1747;p205"/>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pic>
        <p:nvPicPr>
          <p:cNvPr id="1748" name="Google Shape;1748;p205" descr="Google_Logo_2015_gr.png"/>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Yellow Footer - Title &amp; Body">
  <p:cSld name="CUSTOM_3_1_1">
    <p:spTree>
      <p:nvGrpSpPr>
        <p:cNvPr id="1" name="Shape 1749"/>
        <p:cNvGrpSpPr/>
        <p:nvPr/>
      </p:nvGrpSpPr>
      <p:grpSpPr>
        <a:xfrm>
          <a:off x="0" y="0"/>
          <a:ext cx="0" cy="0"/>
          <a:chOff x="0" y="0"/>
          <a:chExt cx="0" cy="0"/>
        </a:xfrm>
      </p:grpSpPr>
      <p:sp>
        <p:nvSpPr>
          <p:cNvPr id="1750" name="Google Shape;1750;p206"/>
          <p:cNvSpPr txBox="1">
            <a:spLocks noGrp="1"/>
          </p:cNvSpPr>
          <p:nvPr>
            <p:ph type="title"/>
          </p:nvPr>
        </p:nvSpPr>
        <p:spPr>
          <a:xfrm>
            <a:off x="167100" y="522375"/>
            <a:ext cx="6614100" cy="755700"/>
          </a:xfrm>
          <a:prstGeom prst="rect">
            <a:avLst/>
          </a:prstGeom>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51" name="Google Shape;1751;p206"/>
          <p:cNvSpPr/>
          <p:nvPr/>
        </p:nvSpPr>
        <p:spPr>
          <a:xfrm flipH="1">
            <a:off x="25826"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FBBC05"/>
          </a:solidFill>
          <a:ln>
            <a:noFill/>
          </a:ln>
        </p:spPr>
      </p:sp>
      <p:sp>
        <p:nvSpPr>
          <p:cNvPr id="1752" name="Google Shape;1752;p206"/>
          <p:cNvSpPr txBox="1">
            <a:spLocks noGrp="1"/>
          </p:cNvSpPr>
          <p:nvPr>
            <p:ph type="body" idx="1"/>
          </p:nvPr>
        </p:nvSpPr>
        <p:spPr>
          <a:xfrm>
            <a:off x="176225" y="1305875"/>
            <a:ext cx="5244900" cy="26067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Font typeface="Roboto"/>
              <a:buChar char="●"/>
              <a:defRPr sz="1400">
                <a:latin typeface="Roboto"/>
                <a:ea typeface="Roboto"/>
                <a:cs typeface="Roboto"/>
                <a:sym typeface="Roboto"/>
              </a:defRPr>
            </a:lvl1pPr>
            <a:lvl2pPr marL="914400" lvl="1" indent="-304800" rtl="0">
              <a:spcBef>
                <a:spcPts val="1000"/>
              </a:spcBef>
              <a:spcAft>
                <a:spcPts val="0"/>
              </a:spcAft>
              <a:buSzPts val="1200"/>
              <a:buFont typeface="Roboto"/>
              <a:buChar char="○"/>
              <a:defRPr>
                <a:latin typeface="Roboto"/>
                <a:ea typeface="Roboto"/>
                <a:cs typeface="Roboto"/>
                <a:sym typeface="Roboto"/>
              </a:defRPr>
            </a:lvl2pPr>
            <a:lvl3pPr marL="1371600" lvl="2" indent="-304800" rtl="0">
              <a:spcBef>
                <a:spcPts val="1000"/>
              </a:spcBef>
              <a:spcAft>
                <a:spcPts val="0"/>
              </a:spcAft>
              <a:buSzPts val="1200"/>
              <a:buFont typeface="Roboto"/>
              <a:buChar char="■"/>
              <a:defRPr>
                <a:latin typeface="Roboto"/>
                <a:ea typeface="Roboto"/>
                <a:cs typeface="Roboto"/>
                <a:sym typeface="Roboto"/>
              </a:defRPr>
            </a:lvl3pPr>
            <a:lvl4pPr marL="1828800" lvl="3" indent="-304800" rtl="0">
              <a:spcBef>
                <a:spcPts val="1000"/>
              </a:spcBef>
              <a:spcAft>
                <a:spcPts val="0"/>
              </a:spcAft>
              <a:buSzPts val="1200"/>
              <a:buFont typeface="Roboto"/>
              <a:buChar char="●"/>
              <a:defRPr>
                <a:latin typeface="Roboto"/>
                <a:ea typeface="Roboto"/>
                <a:cs typeface="Roboto"/>
                <a:sym typeface="Roboto"/>
              </a:defRPr>
            </a:lvl4pPr>
            <a:lvl5pPr marL="2286000" lvl="4" indent="-304800" rtl="0">
              <a:spcBef>
                <a:spcPts val="1000"/>
              </a:spcBef>
              <a:spcAft>
                <a:spcPts val="0"/>
              </a:spcAft>
              <a:buSzPts val="1200"/>
              <a:buFont typeface="Roboto"/>
              <a:buChar char="○"/>
              <a:defRPr>
                <a:latin typeface="Roboto"/>
                <a:ea typeface="Roboto"/>
                <a:cs typeface="Roboto"/>
                <a:sym typeface="Roboto"/>
              </a:defRPr>
            </a:lvl5pPr>
            <a:lvl6pPr marL="2743200" lvl="5" indent="-304800" rtl="0">
              <a:spcBef>
                <a:spcPts val="1000"/>
              </a:spcBef>
              <a:spcAft>
                <a:spcPts val="0"/>
              </a:spcAft>
              <a:buSzPts val="1200"/>
              <a:buFont typeface="Roboto"/>
              <a:buChar char="■"/>
              <a:defRPr>
                <a:latin typeface="Roboto"/>
                <a:ea typeface="Roboto"/>
                <a:cs typeface="Roboto"/>
                <a:sym typeface="Roboto"/>
              </a:defRPr>
            </a:lvl6pPr>
            <a:lvl7pPr marL="3200400" lvl="6" indent="-304800" rtl="0">
              <a:spcBef>
                <a:spcPts val="1000"/>
              </a:spcBef>
              <a:spcAft>
                <a:spcPts val="0"/>
              </a:spcAft>
              <a:buSzPts val="1200"/>
              <a:buFont typeface="Roboto"/>
              <a:buChar char="●"/>
              <a:defRPr>
                <a:latin typeface="Roboto"/>
                <a:ea typeface="Roboto"/>
                <a:cs typeface="Roboto"/>
                <a:sym typeface="Roboto"/>
              </a:defRPr>
            </a:lvl7pPr>
            <a:lvl8pPr marL="3657600" lvl="7" indent="-304800" rtl="0">
              <a:spcBef>
                <a:spcPts val="1000"/>
              </a:spcBef>
              <a:spcAft>
                <a:spcPts val="0"/>
              </a:spcAft>
              <a:buSzPts val="1200"/>
              <a:buFont typeface="Roboto"/>
              <a:buChar char="○"/>
              <a:defRPr>
                <a:latin typeface="Roboto"/>
                <a:ea typeface="Roboto"/>
                <a:cs typeface="Roboto"/>
                <a:sym typeface="Roboto"/>
              </a:defRPr>
            </a:lvl8pPr>
            <a:lvl9pPr marL="4114800" lvl="8" indent="-304800" rtl="0">
              <a:spcBef>
                <a:spcPts val="1000"/>
              </a:spcBef>
              <a:spcAft>
                <a:spcPts val="1000"/>
              </a:spcAft>
              <a:buSzPts val="1200"/>
              <a:buFont typeface="Roboto"/>
              <a:buChar char="■"/>
              <a:defRPr>
                <a:latin typeface="Roboto"/>
                <a:ea typeface="Roboto"/>
                <a:cs typeface="Roboto"/>
                <a:sym typeface="Roboto"/>
              </a:defRPr>
            </a:lvl9pPr>
          </a:lstStyle>
          <a:p>
            <a:endParaRPr/>
          </a:p>
        </p:txBody>
      </p:sp>
      <p:sp>
        <p:nvSpPr>
          <p:cNvPr id="1753" name="Google Shape;1753;p206"/>
          <p:cNvSpPr/>
          <p:nvPr/>
        </p:nvSpPr>
        <p:spPr>
          <a:xfrm flipH="1">
            <a:off x="-12535"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FFCC50"/>
          </a:solidFill>
          <a:ln>
            <a:noFill/>
          </a:ln>
        </p:spPr>
      </p:sp>
      <p:pic>
        <p:nvPicPr>
          <p:cNvPr id="1754" name="Google Shape;1754;p206" descr="Google_Logo_2015_gr.png"/>
          <p:cNvPicPr preferRelativeResize="0"/>
          <p:nvPr/>
        </p:nvPicPr>
        <p:blipFill>
          <a:blip r:embed="rId2">
            <a:alphaModFix/>
          </a:blip>
          <a:stretch>
            <a:fillRect/>
          </a:stretch>
        </p:blipFill>
        <p:spPr>
          <a:xfrm>
            <a:off x="176219" y="4841764"/>
            <a:ext cx="555425" cy="171122"/>
          </a:xfrm>
          <a:prstGeom prst="rect">
            <a:avLst/>
          </a:prstGeom>
          <a:noFill/>
          <a:ln>
            <a:noFill/>
          </a:ln>
        </p:spPr>
      </p:pic>
      <p:sp>
        <p:nvSpPr>
          <p:cNvPr id="1755" name="Google Shape;1755;p206"/>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6"/>
        <p:cNvGrpSpPr/>
        <p:nvPr/>
      </p:nvGrpSpPr>
      <p:grpSpPr>
        <a:xfrm>
          <a:off x="0" y="0"/>
          <a:ext cx="0" cy="0"/>
          <a:chOff x="0" y="0"/>
          <a:chExt cx="0" cy="0"/>
        </a:xfrm>
      </p:grpSpPr>
      <p:sp>
        <p:nvSpPr>
          <p:cNvPr id="1757" name="Google Shape;1757;p20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FF0000"/>
              </a:buClr>
              <a:buSzPts val="1400"/>
              <a:buFont typeface="Arial"/>
              <a:buNone/>
              <a:defRPr sz="2800" b="0" i="0" u="none" strike="noStrike" cap="none">
                <a:solidFill>
                  <a:srgbClr val="FF0000"/>
                </a:solidFill>
                <a:latin typeface="Arial"/>
                <a:ea typeface="Arial"/>
                <a:cs typeface="Arial"/>
                <a:sym typeface="Arial"/>
              </a:defRPr>
            </a:lvl1pPr>
            <a:lvl2pPr lvl="1" indent="0" rtl="0">
              <a:spcBef>
                <a:spcPts val="0"/>
              </a:spcBef>
              <a:spcAft>
                <a:spcPts val="0"/>
              </a:spcAft>
              <a:buClr>
                <a:srgbClr val="FF0000"/>
              </a:buClr>
              <a:buSzPts val="1400"/>
              <a:buFont typeface="Arial"/>
              <a:buNone/>
              <a:defRPr sz="2800">
                <a:solidFill>
                  <a:srgbClr val="FF0000"/>
                </a:solidFill>
              </a:defRPr>
            </a:lvl2pPr>
            <a:lvl3pPr lvl="2" indent="0" rtl="0">
              <a:spcBef>
                <a:spcPts val="0"/>
              </a:spcBef>
              <a:spcAft>
                <a:spcPts val="0"/>
              </a:spcAft>
              <a:buClr>
                <a:srgbClr val="FF0000"/>
              </a:buClr>
              <a:buSzPts val="1400"/>
              <a:buFont typeface="Arial"/>
              <a:buNone/>
              <a:defRPr sz="2800">
                <a:solidFill>
                  <a:srgbClr val="FF0000"/>
                </a:solidFill>
              </a:defRPr>
            </a:lvl3pPr>
            <a:lvl4pPr lvl="3" indent="0" rtl="0">
              <a:spcBef>
                <a:spcPts val="0"/>
              </a:spcBef>
              <a:spcAft>
                <a:spcPts val="0"/>
              </a:spcAft>
              <a:buClr>
                <a:srgbClr val="FF0000"/>
              </a:buClr>
              <a:buSzPts val="1400"/>
              <a:buFont typeface="Arial"/>
              <a:buNone/>
              <a:defRPr sz="2800">
                <a:solidFill>
                  <a:srgbClr val="FF0000"/>
                </a:solidFill>
              </a:defRPr>
            </a:lvl4pPr>
            <a:lvl5pPr lvl="4" indent="0" rtl="0">
              <a:spcBef>
                <a:spcPts val="0"/>
              </a:spcBef>
              <a:spcAft>
                <a:spcPts val="0"/>
              </a:spcAft>
              <a:buClr>
                <a:srgbClr val="FF0000"/>
              </a:buClr>
              <a:buSzPts val="1400"/>
              <a:buFont typeface="Arial"/>
              <a:buNone/>
              <a:defRPr sz="2800">
                <a:solidFill>
                  <a:srgbClr val="FF0000"/>
                </a:solidFill>
              </a:defRPr>
            </a:lvl5pPr>
            <a:lvl6pPr lvl="5" indent="0" rtl="0">
              <a:spcBef>
                <a:spcPts val="0"/>
              </a:spcBef>
              <a:spcAft>
                <a:spcPts val="0"/>
              </a:spcAft>
              <a:buClr>
                <a:srgbClr val="FF0000"/>
              </a:buClr>
              <a:buSzPts val="1400"/>
              <a:buFont typeface="Arial"/>
              <a:buNone/>
              <a:defRPr sz="2800">
                <a:solidFill>
                  <a:srgbClr val="FF0000"/>
                </a:solidFill>
              </a:defRPr>
            </a:lvl6pPr>
            <a:lvl7pPr lvl="6" indent="0" rtl="0">
              <a:spcBef>
                <a:spcPts val="0"/>
              </a:spcBef>
              <a:spcAft>
                <a:spcPts val="0"/>
              </a:spcAft>
              <a:buClr>
                <a:srgbClr val="FF0000"/>
              </a:buClr>
              <a:buSzPts val="1400"/>
              <a:buFont typeface="Arial"/>
              <a:buNone/>
              <a:defRPr sz="2800">
                <a:solidFill>
                  <a:srgbClr val="FF0000"/>
                </a:solidFill>
              </a:defRPr>
            </a:lvl7pPr>
            <a:lvl8pPr lvl="7" indent="0" rtl="0">
              <a:spcBef>
                <a:spcPts val="0"/>
              </a:spcBef>
              <a:spcAft>
                <a:spcPts val="0"/>
              </a:spcAft>
              <a:buClr>
                <a:srgbClr val="FF0000"/>
              </a:buClr>
              <a:buSzPts val="1400"/>
              <a:buFont typeface="Arial"/>
              <a:buNone/>
              <a:defRPr sz="2800">
                <a:solidFill>
                  <a:srgbClr val="FF0000"/>
                </a:solidFill>
              </a:defRPr>
            </a:lvl8pPr>
            <a:lvl9pPr lvl="8" indent="0" rtl="0">
              <a:spcBef>
                <a:spcPts val="0"/>
              </a:spcBef>
              <a:spcAft>
                <a:spcPts val="0"/>
              </a:spcAft>
              <a:buClr>
                <a:srgbClr val="FF0000"/>
              </a:buClr>
              <a:buSzPts val="1400"/>
              <a:buFont typeface="Arial"/>
              <a:buNone/>
              <a:defRPr sz="2800">
                <a:solidFill>
                  <a:srgbClr val="FF0000"/>
                </a:solidFill>
              </a:defRPr>
            </a:lvl9pPr>
          </a:lstStyle>
          <a:p>
            <a:endParaRPr/>
          </a:p>
        </p:txBody>
      </p:sp>
      <p:sp>
        <p:nvSpPr>
          <p:cNvPr id="1758" name="Google Shape;1758;p207"/>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1">
  <p:cSld name="CUSTOM_1">
    <p:spTree>
      <p:nvGrpSpPr>
        <p:cNvPr id="1" name="Shape 14"/>
        <p:cNvGrpSpPr/>
        <p:nvPr/>
      </p:nvGrpSpPr>
      <p:grpSpPr>
        <a:xfrm>
          <a:off x="0" y="0"/>
          <a:ext cx="0" cy="0"/>
          <a:chOff x="0" y="0"/>
          <a:chExt cx="0" cy="0"/>
        </a:xfrm>
      </p:grpSpPr>
      <p:sp>
        <p:nvSpPr>
          <p:cNvPr id="15" name="Google Shape;15;p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16" name="Google Shape;16;p3"/>
          <p:cNvPicPr preferRelativeResize="0"/>
          <p:nvPr/>
        </p:nvPicPr>
        <p:blipFill>
          <a:blip r:embed="rId2">
            <a:alphaModFix/>
          </a:blip>
          <a:stretch>
            <a:fillRect/>
          </a:stretch>
        </p:blipFill>
        <p:spPr>
          <a:xfrm>
            <a:off x="386625" y="4669975"/>
            <a:ext cx="1311199" cy="23492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Agenda">
  <p:cSld name="Agenda">
    <p:bg>
      <p:bgPr>
        <a:solidFill>
          <a:srgbClr val="333333"/>
        </a:solidFill>
        <a:effectLst/>
      </p:bgPr>
    </p:bg>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364685" y="407793"/>
            <a:ext cx="6256500" cy="841500"/>
          </a:xfrm>
          <a:prstGeom prst="rect">
            <a:avLst/>
          </a:prstGeom>
          <a:noFill/>
          <a:ln>
            <a:noFill/>
          </a:ln>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60" name="Google Shape;160;p23"/>
          <p:cNvSpPr txBox="1">
            <a:spLocks noGrp="1"/>
          </p:cNvSpPr>
          <p:nvPr>
            <p:ph type="body" idx="1"/>
          </p:nvPr>
        </p:nvSpPr>
        <p:spPr>
          <a:xfrm>
            <a:off x="373063" y="1330325"/>
            <a:ext cx="6256200" cy="31464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grpSp>
        <p:nvGrpSpPr>
          <p:cNvPr id="161" name="Google Shape;161;p23"/>
          <p:cNvGrpSpPr/>
          <p:nvPr/>
        </p:nvGrpSpPr>
        <p:grpSpPr>
          <a:xfrm>
            <a:off x="364683" y="-6"/>
            <a:ext cx="1986926" cy="86700"/>
            <a:chOff x="364670" y="4969989"/>
            <a:chExt cx="996902" cy="43500"/>
          </a:xfrm>
        </p:grpSpPr>
        <p:sp>
          <p:nvSpPr>
            <p:cNvPr id="162" name="Google Shape;162;p23"/>
            <p:cNvSpPr/>
            <p:nvPr/>
          </p:nvSpPr>
          <p:spPr>
            <a:xfrm>
              <a:off x="364670" y="4969989"/>
              <a:ext cx="249300" cy="43500"/>
            </a:xfrm>
            <a:prstGeom prst="rect">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63" name="Google Shape;163;p23"/>
            <p:cNvSpPr/>
            <p:nvPr/>
          </p:nvSpPr>
          <p:spPr>
            <a:xfrm>
              <a:off x="613870" y="4969989"/>
              <a:ext cx="249300" cy="43500"/>
            </a:xfrm>
            <a:prstGeom prst="rect">
              <a:avLst/>
            </a:prstGeom>
            <a:solidFill>
              <a:srgbClr val="EA43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64" name="Google Shape;164;p23"/>
            <p:cNvSpPr/>
            <p:nvPr/>
          </p:nvSpPr>
          <p:spPr>
            <a:xfrm>
              <a:off x="863071" y="4969989"/>
              <a:ext cx="249300" cy="43500"/>
            </a:xfrm>
            <a:prstGeom prst="rect">
              <a:avLst/>
            </a:prstGeom>
            <a:solidFill>
              <a:srgbClr val="FBBC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65" name="Google Shape;165;p23"/>
            <p:cNvSpPr/>
            <p:nvPr/>
          </p:nvSpPr>
          <p:spPr>
            <a:xfrm>
              <a:off x="1112272" y="4969989"/>
              <a:ext cx="249300" cy="43500"/>
            </a:xfrm>
            <a:prstGeom prst="rect">
              <a:avLst/>
            </a:prstGeom>
            <a:solidFill>
              <a:srgbClr val="34A8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gr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itle option 3">
  <p:cSld name="CUSTOM_1_1_1">
    <p:spTree>
      <p:nvGrpSpPr>
        <p:cNvPr id="1" name="Shape 1760"/>
        <p:cNvGrpSpPr/>
        <p:nvPr/>
      </p:nvGrpSpPr>
      <p:grpSpPr>
        <a:xfrm>
          <a:off x="0" y="0"/>
          <a:ext cx="0" cy="0"/>
          <a:chOff x="0" y="0"/>
          <a:chExt cx="0" cy="0"/>
        </a:xfrm>
      </p:grpSpPr>
      <p:pic>
        <p:nvPicPr>
          <p:cNvPr id="1761" name="Google Shape;1761;p209"/>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1762" name="Google Shape;1762;p209"/>
          <p:cNvPicPr preferRelativeResize="0"/>
          <p:nvPr/>
        </p:nvPicPr>
        <p:blipFill rotWithShape="1">
          <a:blip r:embed="rId3">
            <a:alphaModFix amt="80000"/>
          </a:blip>
          <a:srcRect l="4223" t="18635" r="34651" b="18641"/>
          <a:stretch/>
        </p:blipFill>
        <p:spPr>
          <a:xfrm>
            <a:off x="0" y="0"/>
            <a:ext cx="9144000" cy="5143501"/>
          </a:xfrm>
          <a:prstGeom prst="rect">
            <a:avLst/>
          </a:prstGeom>
          <a:noFill/>
          <a:ln>
            <a:noFill/>
          </a:ln>
        </p:spPr>
      </p:pic>
      <p:pic>
        <p:nvPicPr>
          <p:cNvPr id="1763" name="Google Shape;1763;p209"/>
          <p:cNvPicPr preferRelativeResize="0"/>
          <p:nvPr/>
        </p:nvPicPr>
        <p:blipFill rotWithShape="1">
          <a:blip r:embed="rId4">
            <a:alphaModFix/>
          </a:blip>
          <a:srcRect/>
          <a:stretch/>
        </p:blipFill>
        <p:spPr>
          <a:xfrm>
            <a:off x="386625" y="4669975"/>
            <a:ext cx="1311199" cy="234922"/>
          </a:xfrm>
          <a:prstGeom prst="rect">
            <a:avLst/>
          </a:prstGeom>
          <a:noFill/>
          <a:ln>
            <a:noFill/>
          </a:ln>
        </p:spPr>
      </p:pic>
      <p:sp>
        <p:nvSpPr>
          <p:cNvPr id="1764" name="Google Shape;1764;p20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sp>
        <p:nvSpPr>
          <p:cNvPr id="1765" name="Google Shape;1765;p209"/>
          <p:cNvSpPr txBox="1">
            <a:spLocks noGrp="1"/>
          </p:cNvSpPr>
          <p:nvPr>
            <p:ph type="title"/>
          </p:nvPr>
        </p:nvSpPr>
        <p:spPr>
          <a:xfrm>
            <a:off x="298600" y="2050450"/>
            <a:ext cx="4727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66" name="Google Shape;1766;p209"/>
          <p:cNvSpPr txBox="1">
            <a:spLocks noGrp="1"/>
          </p:cNvSpPr>
          <p:nvPr>
            <p:ph type="title" idx="2"/>
          </p:nvPr>
        </p:nvSpPr>
        <p:spPr>
          <a:xfrm>
            <a:off x="298600" y="2633950"/>
            <a:ext cx="4727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Agenda">
  <p:cSld name="CUSTOM_2_1">
    <p:spTree>
      <p:nvGrpSpPr>
        <p:cNvPr id="1" name="Shape 1767"/>
        <p:cNvGrpSpPr/>
        <p:nvPr/>
      </p:nvGrpSpPr>
      <p:grpSpPr>
        <a:xfrm>
          <a:off x="0" y="0"/>
          <a:ext cx="0" cy="0"/>
          <a:chOff x="0" y="0"/>
          <a:chExt cx="0" cy="0"/>
        </a:xfrm>
      </p:grpSpPr>
      <p:pic>
        <p:nvPicPr>
          <p:cNvPr id="1768" name="Google Shape;1768;p210"/>
          <p:cNvPicPr preferRelativeResize="0"/>
          <p:nvPr/>
        </p:nvPicPr>
        <p:blipFill rotWithShape="1">
          <a:blip r:embed="rId2">
            <a:alphaModFix amt="6000"/>
          </a:blip>
          <a:srcRect l="-11135"/>
          <a:stretch/>
        </p:blipFill>
        <p:spPr>
          <a:xfrm>
            <a:off x="4715475" y="0"/>
            <a:ext cx="4428525" cy="5143501"/>
          </a:xfrm>
          <a:prstGeom prst="rect">
            <a:avLst/>
          </a:prstGeom>
          <a:noFill/>
          <a:ln>
            <a:noFill/>
          </a:ln>
        </p:spPr>
      </p:pic>
      <p:sp>
        <p:nvSpPr>
          <p:cNvPr id="1769" name="Google Shape;1769;p210"/>
          <p:cNvSpPr txBox="1">
            <a:spLocks noGrp="1"/>
          </p:cNvSpPr>
          <p:nvPr>
            <p:ph type="title"/>
          </p:nvPr>
        </p:nvSpPr>
        <p:spPr>
          <a:xfrm>
            <a:off x="298600" y="742275"/>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770" name="Google Shape;1770;p210"/>
          <p:cNvGrpSpPr/>
          <p:nvPr/>
        </p:nvGrpSpPr>
        <p:grpSpPr>
          <a:xfrm>
            <a:off x="386625" y="4747950"/>
            <a:ext cx="8452575" cy="400059"/>
            <a:chOff x="386625" y="4747950"/>
            <a:chExt cx="8452575" cy="400059"/>
          </a:xfrm>
        </p:grpSpPr>
        <p:sp>
          <p:nvSpPr>
            <p:cNvPr id="1771" name="Google Shape;1771;p210"/>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772" name="Google Shape;1772;p210"/>
            <p:cNvGrpSpPr/>
            <p:nvPr/>
          </p:nvGrpSpPr>
          <p:grpSpPr>
            <a:xfrm>
              <a:off x="386712" y="5114334"/>
              <a:ext cx="1796788" cy="33676"/>
              <a:chOff x="2031822" y="2229250"/>
              <a:chExt cx="2193612" cy="39900"/>
            </a:xfrm>
          </p:grpSpPr>
          <p:sp>
            <p:nvSpPr>
              <p:cNvPr id="1773" name="Google Shape;1773;p210"/>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210"/>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210"/>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210"/>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77" name="Google Shape;1777;p210"/>
            <p:cNvPicPr preferRelativeResize="0"/>
            <p:nvPr/>
          </p:nvPicPr>
          <p:blipFill rotWithShape="1">
            <a:blip r:embed="rId3">
              <a:alphaModFix/>
            </a:blip>
            <a:srcRect/>
            <a:stretch/>
          </p:blipFill>
          <p:spPr>
            <a:xfrm>
              <a:off x="386625" y="4747950"/>
              <a:ext cx="868051" cy="155525"/>
            </a:xfrm>
            <a:prstGeom prst="rect">
              <a:avLst/>
            </a:prstGeom>
            <a:noFill/>
            <a:ln>
              <a:noFill/>
            </a:ln>
          </p:spPr>
        </p:pic>
      </p:grpSp>
      <p:sp>
        <p:nvSpPr>
          <p:cNvPr id="1778" name="Google Shape;1778;p210"/>
          <p:cNvSpPr txBox="1">
            <a:spLocks noGrp="1"/>
          </p:cNvSpPr>
          <p:nvPr>
            <p:ph type="title" idx="2"/>
          </p:nvPr>
        </p:nvSpPr>
        <p:spPr>
          <a:xfrm>
            <a:off x="1470175" y="1809750"/>
            <a:ext cx="6507900" cy="14838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434343"/>
                </a:solidFill>
                <a:latin typeface="Roboto"/>
                <a:ea typeface="Roboto"/>
                <a:cs typeface="Roboto"/>
                <a:sym typeface="Roboto"/>
              </a:defRPr>
            </a:lvl1pPr>
            <a:lvl2pPr marR="0" lvl="1"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Blank w/ branding 1">
  <p:cSld name="CUSTOM">
    <p:spTree>
      <p:nvGrpSpPr>
        <p:cNvPr id="1" name="Shape 1779"/>
        <p:cNvGrpSpPr/>
        <p:nvPr/>
      </p:nvGrpSpPr>
      <p:grpSpPr>
        <a:xfrm>
          <a:off x="0" y="0"/>
          <a:ext cx="0" cy="0"/>
          <a:chOff x="0" y="0"/>
          <a:chExt cx="0" cy="0"/>
        </a:xfrm>
      </p:grpSpPr>
      <p:sp>
        <p:nvSpPr>
          <p:cNvPr id="1780" name="Google Shape;1780;p211"/>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781" name="Google Shape;1781;p211"/>
          <p:cNvGrpSpPr/>
          <p:nvPr/>
        </p:nvGrpSpPr>
        <p:grpSpPr>
          <a:xfrm>
            <a:off x="386712" y="5114334"/>
            <a:ext cx="1796788" cy="33676"/>
            <a:chOff x="2031822" y="2229250"/>
            <a:chExt cx="2193612" cy="39900"/>
          </a:xfrm>
        </p:grpSpPr>
        <p:sp>
          <p:nvSpPr>
            <p:cNvPr id="1782" name="Google Shape;1782;p211"/>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211"/>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211"/>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211"/>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86" name="Google Shape;1786;p211"/>
          <p:cNvPicPr preferRelativeResize="0"/>
          <p:nvPr/>
        </p:nvPicPr>
        <p:blipFill rotWithShape="1">
          <a:blip r:embed="rId2">
            <a:alphaModFix/>
          </a:blip>
          <a:srcRect/>
          <a:stretch/>
        </p:blipFill>
        <p:spPr>
          <a:xfrm>
            <a:off x="386625" y="4747950"/>
            <a:ext cx="868051" cy="155525"/>
          </a:xfrm>
          <a:prstGeom prst="rect">
            <a:avLst/>
          </a:prstGeom>
          <a:noFill/>
          <a:ln>
            <a:noFill/>
          </a:ln>
        </p:spPr>
      </p:pic>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Big idea">
  <p:cSld name="CUSTOM_3_1">
    <p:spTree>
      <p:nvGrpSpPr>
        <p:cNvPr id="1" name="Shape 1787"/>
        <p:cNvGrpSpPr/>
        <p:nvPr/>
      </p:nvGrpSpPr>
      <p:grpSpPr>
        <a:xfrm>
          <a:off x="0" y="0"/>
          <a:ext cx="0" cy="0"/>
          <a:chOff x="0" y="0"/>
          <a:chExt cx="0" cy="0"/>
        </a:xfrm>
      </p:grpSpPr>
      <p:pic>
        <p:nvPicPr>
          <p:cNvPr id="1788" name="Google Shape;1788;p212"/>
          <p:cNvPicPr preferRelativeResize="0"/>
          <p:nvPr/>
        </p:nvPicPr>
        <p:blipFill rotWithShape="1">
          <a:blip r:embed="rId2">
            <a:alphaModFix amt="6000"/>
          </a:blip>
          <a:srcRect l="-11135"/>
          <a:stretch/>
        </p:blipFill>
        <p:spPr>
          <a:xfrm>
            <a:off x="4715475" y="0"/>
            <a:ext cx="4428525" cy="5143501"/>
          </a:xfrm>
          <a:prstGeom prst="rect">
            <a:avLst/>
          </a:prstGeom>
          <a:noFill/>
          <a:ln>
            <a:noFill/>
          </a:ln>
        </p:spPr>
      </p:pic>
      <p:sp>
        <p:nvSpPr>
          <p:cNvPr id="1789" name="Google Shape;1789;p212"/>
          <p:cNvSpPr txBox="1">
            <a:spLocks noGrp="1"/>
          </p:cNvSpPr>
          <p:nvPr>
            <p:ph type="title"/>
          </p:nvPr>
        </p:nvSpPr>
        <p:spPr>
          <a:xfrm>
            <a:off x="0" y="1834750"/>
            <a:ext cx="9144000" cy="9690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6000"/>
              <a:buFont typeface="Arial"/>
              <a:buNone/>
              <a:defRPr sz="6000" b="0" i="0" u="none" strike="noStrike" cap="none">
                <a:solidFill>
                  <a:srgbClr val="434343"/>
                </a:solidFill>
                <a:latin typeface="Roboto"/>
                <a:ea typeface="Roboto"/>
                <a:cs typeface="Roboto"/>
                <a:sym typeface="Robo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790" name="Google Shape;1790;p212"/>
          <p:cNvGrpSpPr/>
          <p:nvPr/>
        </p:nvGrpSpPr>
        <p:grpSpPr>
          <a:xfrm>
            <a:off x="386625" y="4747950"/>
            <a:ext cx="8452575" cy="400059"/>
            <a:chOff x="386625" y="4747950"/>
            <a:chExt cx="8452575" cy="400059"/>
          </a:xfrm>
        </p:grpSpPr>
        <p:sp>
          <p:nvSpPr>
            <p:cNvPr id="1791" name="Google Shape;1791;p212"/>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792" name="Google Shape;1792;p212"/>
            <p:cNvGrpSpPr/>
            <p:nvPr/>
          </p:nvGrpSpPr>
          <p:grpSpPr>
            <a:xfrm>
              <a:off x="386712" y="5114334"/>
              <a:ext cx="1796788" cy="33676"/>
              <a:chOff x="2031822" y="2229250"/>
              <a:chExt cx="2193612" cy="39900"/>
            </a:xfrm>
          </p:grpSpPr>
          <p:sp>
            <p:nvSpPr>
              <p:cNvPr id="1793" name="Google Shape;1793;p212"/>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212"/>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212"/>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212"/>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97" name="Google Shape;1797;p212"/>
            <p:cNvPicPr preferRelativeResize="0"/>
            <p:nvPr/>
          </p:nvPicPr>
          <p:blipFill rotWithShape="1">
            <a:blip r:embed="rId3">
              <a:alphaModFix/>
            </a:blip>
            <a:srcRect/>
            <a:stretch/>
          </p:blipFill>
          <p:spPr>
            <a:xfrm>
              <a:off x="386625" y="4747950"/>
              <a:ext cx="868051" cy="155525"/>
            </a:xfrm>
            <a:prstGeom prst="rect">
              <a:avLst/>
            </a:prstGeom>
            <a:noFill/>
            <a:ln>
              <a:noFill/>
            </a:ln>
          </p:spPr>
        </p:pic>
      </p:gr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Five ideas">
  <p:cSld name="CUSTOM_3">
    <p:spTree>
      <p:nvGrpSpPr>
        <p:cNvPr id="1" name="Shape 1798"/>
        <p:cNvGrpSpPr/>
        <p:nvPr/>
      </p:nvGrpSpPr>
      <p:grpSpPr>
        <a:xfrm>
          <a:off x="0" y="0"/>
          <a:ext cx="0" cy="0"/>
          <a:chOff x="0" y="0"/>
          <a:chExt cx="0" cy="0"/>
        </a:xfrm>
      </p:grpSpPr>
      <p:sp>
        <p:nvSpPr>
          <p:cNvPr id="1799" name="Google Shape;1799;p213"/>
          <p:cNvSpPr txBox="1">
            <a:spLocks noGrp="1"/>
          </p:cNvSpPr>
          <p:nvPr>
            <p:ph type="title"/>
          </p:nvPr>
        </p:nvSpPr>
        <p:spPr>
          <a:xfrm>
            <a:off x="298000" y="1582875"/>
            <a:ext cx="1586100" cy="702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sp>
        <p:nvSpPr>
          <p:cNvPr id="1800" name="Google Shape;1800;p213"/>
          <p:cNvSpPr txBox="1">
            <a:spLocks noGrp="1"/>
          </p:cNvSpPr>
          <p:nvPr>
            <p:ph type="title" idx="2"/>
          </p:nvPr>
        </p:nvSpPr>
        <p:spPr>
          <a:xfrm>
            <a:off x="298000" y="2284875"/>
            <a:ext cx="15861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1" name="Google Shape;1801;p213"/>
          <p:cNvSpPr txBox="1">
            <a:spLocks noGrp="1"/>
          </p:cNvSpPr>
          <p:nvPr>
            <p:ph type="title" idx="3"/>
          </p:nvPr>
        </p:nvSpPr>
        <p:spPr>
          <a:xfrm>
            <a:off x="2036738" y="2284875"/>
            <a:ext cx="15861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2" name="Google Shape;1802;p213"/>
          <p:cNvSpPr txBox="1">
            <a:spLocks noGrp="1"/>
          </p:cNvSpPr>
          <p:nvPr>
            <p:ph type="title" idx="4"/>
          </p:nvPr>
        </p:nvSpPr>
        <p:spPr>
          <a:xfrm>
            <a:off x="3775480" y="1582875"/>
            <a:ext cx="1586100" cy="702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sp>
        <p:nvSpPr>
          <p:cNvPr id="1803" name="Google Shape;1803;p213"/>
          <p:cNvSpPr txBox="1">
            <a:spLocks noGrp="1"/>
          </p:cNvSpPr>
          <p:nvPr>
            <p:ph type="title" idx="5"/>
          </p:nvPr>
        </p:nvSpPr>
        <p:spPr>
          <a:xfrm>
            <a:off x="3775475" y="2284875"/>
            <a:ext cx="15861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4" name="Google Shape;1804;p213"/>
          <p:cNvSpPr txBox="1">
            <a:spLocks noGrp="1"/>
          </p:cNvSpPr>
          <p:nvPr>
            <p:ph type="title" idx="6"/>
          </p:nvPr>
        </p:nvSpPr>
        <p:spPr>
          <a:xfrm>
            <a:off x="5514220" y="1582875"/>
            <a:ext cx="1586100" cy="702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sp>
        <p:nvSpPr>
          <p:cNvPr id="1805" name="Google Shape;1805;p213"/>
          <p:cNvSpPr txBox="1">
            <a:spLocks noGrp="1"/>
          </p:cNvSpPr>
          <p:nvPr>
            <p:ph type="title" idx="7"/>
          </p:nvPr>
        </p:nvSpPr>
        <p:spPr>
          <a:xfrm>
            <a:off x="5514213" y="2284875"/>
            <a:ext cx="15861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6" name="Google Shape;1806;p213"/>
          <p:cNvSpPr txBox="1">
            <a:spLocks noGrp="1"/>
          </p:cNvSpPr>
          <p:nvPr>
            <p:ph type="title" idx="8"/>
          </p:nvPr>
        </p:nvSpPr>
        <p:spPr>
          <a:xfrm>
            <a:off x="7252973" y="1582875"/>
            <a:ext cx="1586100" cy="702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sp>
        <p:nvSpPr>
          <p:cNvPr id="1807" name="Google Shape;1807;p213"/>
          <p:cNvSpPr txBox="1">
            <a:spLocks noGrp="1"/>
          </p:cNvSpPr>
          <p:nvPr>
            <p:ph type="title" idx="9"/>
          </p:nvPr>
        </p:nvSpPr>
        <p:spPr>
          <a:xfrm>
            <a:off x="7252963" y="2284875"/>
            <a:ext cx="15861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08" name="Google Shape;1808;p213"/>
          <p:cNvSpPr txBox="1">
            <a:spLocks noGrp="1"/>
          </p:cNvSpPr>
          <p:nvPr>
            <p:ph type="title" idx="13"/>
          </p:nvPr>
        </p:nvSpPr>
        <p:spPr>
          <a:xfrm>
            <a:off x="2036740" y="1582875"/>
            <a:ext cx="1586100" cy="702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grpSp>
        <p:nvGrpSpPr>
          <p:cNvPr id="1809" name="Google Shape;1809;p213"/>
          <p:cNvGrpSpPr/>
          <p:nvPr/>
        </p:nvGrpSpPr>
        <p:grpSpPr>
          <a:xfrm>
            <a:off x="386625" y="4747950"/>
            <a:ext cx="8452575" cy="400059"/>
            <a:chOff x="386625" y="4747950"/>
            <a:chExt cx="8452575" cy="400059"/>
          </a:xfrm>
        </p:grpSpPr>
        <p:sp>
          <p:nvSpPr>
            <p:cNvPr id="1810" name="Google Shape;1810;p21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811" name="Google Shape;1811;p213"/>
            <p:cNvGrpSpPr/>
            <p:nvPr/>
          </p:nvGrpSpPr>
          <p:grpSpPr>
            <a:xfrm>
              <a:off x="386712" y="5114334"/>
              <a:ext cx="1796788" cy="33676"/>
              <a:chOff x="2031822" y="2229250"/>
              <a:chExt cx="2193612" cy="39900"/>
            </a:xfrm>
          </p:grpSpPr>
          <p:sp>
            <p:nvSpPr>
              <p:cNvPr id="1812" name="Google Shape;1812;p213"/>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213"/>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213"/>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213"/>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16" name="Google Shape;1816;p213"/>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1817" name="Google Shape;1817;p213"/>
          <p:cNvSpPr txBox="1">
            <a:spLocks noGrp="1"/>
          </p:cNvSpPr>
          <p:nvPr>
            <p:ph type="title" idx="14"/>
          </p:nvPr>
        </p:nvSpPr>
        <p:spPr>
          <a:xfrm>
            <a:off x="298600" y="549575"/>
            <a:ext cx="85407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Half Color Blue &amp; 1 Text">
  <p:cSld name="Half Color Blue &amp; 1 Text">
    <p:spTree>
      <p:nvGrpSpPr>
        <p:cNvPr id="1" name="Shape 1818"/>
        <p:cNvGrpSpPr/>
        <p:nvPr/>
      </p:nvGrpSpPr>
      <p:grpSpPr>
        <a:xfrm>
          <a:off x="0" y="0"/>
          <a:ext cx="0" cy="0"/>
          <a:chOff x="0" y="0"/>
          <a:chExt cx="0" cy="0"/>
        </a:xfrm>
      </p:grpSpPr>
      <p:sp>
        <p:nvSpPr>
          <p:cNvPr id="1819" name="Google Shape;1819;p214"/>
          <p:cNvSpPr/>
          <p:nvPr/>
        </p:nvSpPr>
        <p:spPr>
          <a:xfrm>
            <a:off x="4411675" y="0"/>
            <a:ext cx="4732200" cy="51435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214"/>
          <p:cNvSpPr txBox="1">
            <a:spLocks noGrp="1"/>
          </p:cNvSpPr>
          <p:nvPr>
            <p:ph type="body" idx="1"/>
          </p:nvPr>
        </p:nvSpPr>
        <p:spPr>
          <a:xfrm>
            <a:off x="180150" y="1540350"/>
            <a:ext cx="3315000" cy="855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accent1"/>
              </a:buClr>
              <a:buSzPts val="1800"/>
              <a:buFont typeface="Roboto"/>
              <a:buNone/>
              <a:defRPr sz="1200" b="0" i="0" u="none" strike="noStrike" cap="none">
                <a:solidFill>
                  <a:schemeClr val="accent1"/>
                </a:solidFill>
                <a:latin typeface="Roboto"/>
                <a:ea typeface="Roboto"/>
                <a:cs typeface="Roboto"/>
                <a:sym typeface="Roboto"/>
              </a:defRPr>
            </a:lvl1pPr>
            <a:lvl2pPr marL="914400" marR="0" lvl="1"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2pPr>
            <a:lvl3pPr marL="1371600" marR="0" lvl="2"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3pPr>
            <a:lvl4pPr marL="1828800" marR="0" lvl="3"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4pPr>
            <a:lvl5pPr marL="2286000" marR="0" lvl="4"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5pPr>
            <a:lvl6pPr marL="2743200" marR="0" lvl="5"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6pPr>
            <a:lvl7pPr marL="3200400" marR="0" lvl="6"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7pPr>
            <a:lvl8pPr marL="3657600" marR="0" lvl="7"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8pPr>
            <a:lvl9pPr marL="4114800" marR="0" lvl="8" indent="-228600" algn="l" rtl="0">
              <a:lnSpc>
                <a:spcPct val="115000"/>
              </a:lnSpc>
              <a:spcBef>
                <a:spcPts val="1400"/>
              </a:spcBef>
              <a:spcAft>
                <a:spcPts val="140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9pPr>
          </a:lstStyle>
          <a:p>
            <a:endParaRPr/>
          </a:p>
        </p:txBody>
      </p:sp>
      <p:sp>
        <p:nvSpPr>
          <p:cNvPr id="1821" name="Google Shape;1821;p214"/>
          <p:cNvSpPr txBox="1">
            <a:spLocks noGrp="1"/>
          </p:cNvSpPr>
          <p:nvPr>
            <p:ph type="title"/>
          </p:nvPr>
        </p:nvSpPr>
        <p:spPr>
          <a:xfrm>
            <a:off x="167100" y="522375"/>
            <a:ext cx="38928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pic>
        <p:nvPicPr>
          <p:cNvPr id="1822" name="Google Shape;1822;p214" descr="logo_cloud_color.png"/>
          <p:cNvPicPr preferRelativeResize="0"/>
          <p:nvPr/>
        </p:nvPicPr>
        <p:blipFill rotWithShape="1">
          <a:blip r:embed="rId2">
            <a:alphaModFix/>
          </a:blip>
          <a:srcRect/>
          <a:stretch/>
        </p:blipFill>
        <p:spPr>
          <a:xfrm>
            <a:off x="25700" y="4861637"/>
            <a:ext cx="1076899" cy="232726"/>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Half Color Red 1">
  <p:cSld name="Half Color Red 1">
    <p:spTree>
      <p:nvGrpSpPr>
        <p:cNvPr id="1" name="Shape 1823"/>
        <p:cNvGrpSpPr/>
        <p:nvPr/>
      </p:nvGrpSpPr>
      <p:grpSpPr>
        <a:xfrm>
          <a:off x="0" y="0"/>
          <a:ext cx="0" cy="0"/>
          <a:chOff x="0" y="0"/>
          <a:chExt cx="0" cy="0"/>
        </a:xfrm>
      </p:grpSpPr>
      <p:sp>
        <p:nvSpPr>
          <p:cNvPr id="1824" name="Google Shape;1824;p215"/>
          <p:cNvSpPr/>
          <p:nvPr/>
        </p:nvSpPr>
        <p:spPr>
          <a:xfrm>
            <a:off x="0" y="0"/>
            <a:ext cx="4732200" cy="5143500"/>
          </a:xfrm>
          <a:prstGeom prst="rect">
            <a:avLst/>
          </a:prstGeom>
          <a:solidFill>
            <a:srgbClr val="EA43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25" name="Google Shape;1825;p215"/>
          <p:cNvPicPr preferRelativeResize="0"/>
          <p:nvPr/>
        </p:nvPicPr>
        <p:blipFill rotWithShape="1">
          <a:blip r:embed="rId2">
            <a:alphaModFix/>
          </a:blip>
          <a:srcRect/>
          <a:stretch/>
        </p:blipFill>
        <p:spPr>
          <a:xfrm>
            <a:off x="57171" y="4892142"/>
            <a:ext cx="955726" cy="171984"/>
          </a:xfrm>
          <a:prstGeom prst="rect">
            <a:avLst/>
          </a:prstGeom>
          <a:noFill/>
          <a:ln>
            <a:noFill/>
          </a:ln>
        </p:spPr>
      </p:pic>
      <p:sp>
        <p:nvSpPr>
          <p:cNvPr id="1826" name="Google Shape;1826;p215"/>
          <p:cNvSpPr txBox="1">
            <a:spLocks noGrp="1"/>
          </p:cNvSpPr>
          <p:nvPr>
            <p:ph type="title"/>
          </p:nvPr>
        </p:nvSpPr>
        <p:spPr>
          <a:xfrm>
            <a:off x="167100" y="522375"/>
            <a:ext cx="38928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1400"/>
              <a:buFont typeface="Roboto"/>
              <a:buNone/>
              <a:defRPr sz="2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Half Color Yellow">
  <p:cSld name="Half Color Yellow">
    <p:spTree>
      <p:nvGrpSpPr>
        <p:cNvPr id="1" name="Shape 1827"/>
        <p:cNvGrpSpPr/>
        <p:nvPr/>
      </p:nvGrpSpPr>
      <p:grpSpPr>
        <a:xfrm>
          <a:off x="0" y="0"/>
          <a:ext cx="0" cy="0"/>
          <a:chOff x="0" y="0"/>
          <a:chExt cx="0" cy="0"/>
        </a:xfrm>
      </p:grpSpPr>
      <p:sp>
        <p:nvSpPr>
          <p:cNvPr id="1828" name="Google Shape;1828;p216"/>
          <p:cNvSpPr/>
          <p:nvPr/>
        </p:nvSpPr>
        <p:spPr>
          <a:xfrm>
            <a:off x="4411675" y="0"/>
            <a:ext cx="4732200" cy="5143500"/>
          </a:xfrm>
          <a:prstGeom prst="rect">
            <a:avLst/>
          </a:prstGeom>
          <a:solidFill>
            <a:srgbClr val="FBBC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216"/>
          <p:cNvSpPr txBox="1">
            <a:spLocks noGrp="1"/>
          </p:cNvSpPr>
          <p:nvPr>
            <p:ph type="title"/>
          </p:nvPr>
        </p:nvSpPr>
        <p:spPr>
          <a:xfrm>
            <a:off x="167100" y="522375"/>
            <a:ext cx="38928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pic>
        <p:nvPicPr>
          <p:cNvPr id="1830" name="Google Shape;1830;p216" descr="logo_cloud_color.png"/>
          <p:cNvPicPr preferRelativeResize="0"/>
          <p:nvPr/>
        </p:nvPicPr>
        <p:blipFill rotWithShape="1">
          <a:blip r:embed="rId2">
            <a:alphaModFix/>
          </a:blip>
          <a:srcRect/>
          <a:stretch/>
        </p:blipFill>
        <p:spPr>
          <a:xfrm>
            <a:off x="25700" y="4861637"/>
            <a:ext cx="1076775" cy="232849"/>
          </a:xfrm>
          <a:prstGeom prst="rect">
            <a:avLst/>
          </a:prstGeom>
          <a:noFill/>
          <a:ln>
            <a:noFill/>
          </a:ln>
        </p:spPr>
      </p:pic>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Half Color Green">
  <p:cSld name="Half Color Green">
    <p:spTree>
      <p:nvGrpSpPr>
        <p:cNvPr id="1" name="Shape 1831"/>
        <p:cNvGrpSpPr/>
        <p:nvPr/>
      </p:nvGrpSpPr>
      <p:grpSpPr>
        <a:xfrm>
          <a:off x="0" y="0"/>
          <a:ext cx="0" cy="0"/>
          <a:chOff x="0" y="0"/>
          <a:chExt cx="0" cy="0"/>
        </a:xfrm>
      </p:grpSpPr>
      <p:sp>
        <p:nvSpPr>
          <p:cNvPr id="1832" name="Google Shape;1832;p217"/>
          <p:cNvSpPr/>
          <p:nvPr/>
        </p:nvSpPr>
        <p:spPr>
          <a:xfrm>
            <a:off x="4411675" y="0"/>
            <a:ext cx="4732200" cy="51435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217"/>
          <p:cNvSpPr txBox="1">
            <a:spLocks noGrp="1"/>
          </p:cNvSpPr>
          <p:nvPr>
            <p:ph type="title"/>
          </p:nvPr>
        </p:nvSpPr>
        <p:spPr>
          <a:xfrm>
            <a:off x="167100" y="522375"/>
            <a:ext cx="38928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pic>
        <p:nvPicPr>
          <p:cNvPr id="1834" name="Google Shape;1834;p217" descr="logo_cloud_color.png"/>
          <p:cNvPicPr preferRelativeResize="0"/>
          <p:nvPr/>
        </p:nvPicPr>
        <p:blipFill rotWithShape="1">
          <a:blip r:embed="rId2">
            <a:alphaModFix/>
          </a:blip>
          <a:srcRect/>
          <a:stretch/>
        </p:blipFill>
        <p:spPr>
          <a:xfrm>
            <a:off x="25700" y="4861637"/>
            <a:ext cx="1076775" cy="232849"/>
          </a:xfrm>
          <a:prstGeom prst="rect">
            <a:avLst/>
          </a:prstGeom>
          <a:noFill/>
          <a:ln>
            <a:noFill/>
          </a:ln>
        </p:spPr>
      </p:pic>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matchingName="Blank">
  <p:cSld name="Blank_1">
    <p:spTree>
      <p:nvGrpSpPr>
        <p:cNvPr id="1" name="Shape 1835"/>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sic Type 2 Column">
  <p:cSld name="Basic Type 2 Column">
    <p:spTree>
      <p:nvGrpSpPr>
        <p:cNvPr id="1" name="Shape 166"/>
        <p:cNvGrpSpPr/>
        <p:nvPr/>
      </p:nvGrpSpPr>
      <p:grpSpPr>
        <a:xfrm>
          <a:off x="0" y="0"/>
          <a:ext cx="0" cy="0"/>
          <a:chOff x="0" y="0"/>
          <a:chExt cx="0" cy="0"/>
        </a:xfrm>
      </p:grpSpPr>
      <p:sp>
        <p:nvSpPr>
          <p:cNvPr id="167" name="Google Shape;167;p24"/>
          <p:cNvSpPr txBox="1">
            <a:spLocks noGrp="1"/>
          </p:cNvSpPr>
          <p:nvPr>
            <p:ph type="title"/>
          </p:nvPr>
        </p:nvSpPr>
        <p:spPr>
          <a:xfrm>
            <a:off x="364685" y="407793"/>
            <a:ext cx="62565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68" name="Google Shape;168;p24"/>
          <p:cNvSpPr txBox="1">
            <a:spLocks noGrp="1"/>
          </p:cNvSpPr>
          <p:nvPr>
            <p:ph type="body" idx="1"/>
          </p:nvPr>
        </p:nvSpPr>
        <p:spPr>
          <a:xfrm>
            <a:off x="373063" y="1330325"/>
            <a:ext cx="4122600" cy="3222600"/>
          </a:xfrm>
          <a:prstGeom prst="rect">
            <a:avLst/>
          </a:prstGeom>
          <a:noFill/>
          <a:ln>
            <a:noFill/>
          </a:ln>
        </p:spPr>
        <p:txBody>
          <a:bodyPr spcFirstLastPara="1" wrap="square" lIns="91425" tIns="91425" rIns="91425" bIns="91425" anchor="t" anchorCtr="0"/>
          <a:lstStyle>
            <a:lvl1pPr marL="457200" lvl="0" indent="-228600" algn="l" rtl="0">
              <a:lnSpc>
                <a:spcPct val="110000"/>
              </a:lnSpc>
              <a:spcBef>
                <a:spcPts val="0"/>
              </a:spcBef>
              <a:spcAft>
                <a:spcPts val="0"/>
              </a:spcAft>
              <a:buClr>
                <a:srgbClr val="747474"/>
              </a:buClr>
              <a:buSzPts val="1200"/>
              <a:buFont typeface="Arial"/>
              <a:buNone/>
              <a:defRPr/>
            </a:lvl1pPr>
            <a:lvl2pPr marL="914400" lvl="1" indent="-304800" algn="l" rtl="0">
              <a:lnSpc>
                <a:spcPct val="110000"/>
              </a:lnSpc>
              <a:spcBef>
                <a:spcPts val="0"/>
              </a:spcBef>
              <a:spcAft>
                <a:spcPts val="0"/>
              </a:spcAft>
              <a:buClr>
                <a:srgbClr val="747474"/>
              </a:buClr>
              <a:buSzPts val="1200"/>
              <a:buFont typeface="Arial"/>
              <a:buChar char="•"/>
              <a:defRPr/>
            </a:lvl2pPr>
            <a:lvl3pPr marL="1371600" lvl="2" indent="-304800" algn="l" rtl="0">
              <a:lnSpc>
                <a:spcPct val="110000"/>
              </a:lnSpc>
              <a:spcBef>
                <a:spcPts val="0"/>
              </a:spcBef>
              <a:spcAft>
                <a:spcPts val="0"/>
              </a:spcAft>
              <a:buClr>
                <a:srgbClr val="747474"/>
              </a:buClr>
              <a:buSzPts val="1200"/>
              <a:buFont typeface="Arial"/>
              <a:buChar char="•"/>
              <a:defRPr/>
            </a:lvl3pPr>
            <a:lvl4pPr marL="1828800" lvl="3" indent="-304800" algn="l" rtl="0">
              <a:spcBef>
                <a:spcPts val="0"/>
              </a:spcBef>
              <a:spcAft>
                <a:spcPts val="0"/>
              </a:spcAft>
              <a:buClr>
                <a:schemeClr val="dk1"/>
              </a:buClr>
              <a:buSzPts val="1200"/>
              <a:buFont typeface="Arial"/>
              <a:buChar char="–"/>
              <a:defRPr/>
            </a:lvl4pPr>
            <a:lvl5pPr marL="2286000" lvl="4" indent="-304800" algn="l" rtl="0">
              <a:spcBef>
                <a:spcPts val="0"/>
              </a:spcBef>
              <a:spcAft>
                <a:spcPts val="0"/>
              </a:spcAft>
              <a:buClr>
                <a:schemeClr val="dk1"/>
              </a:buClr>
              <a:buSzPts val="1200"/>
              <a:buFont typeface="Arial"/>
              <a:buChar char="»"/>
              <a:defRPr/>
            </a:lvl5pPr>
            <a:lvl6pPr marL="2743200" lvl="5" indent="-304800" algn="l" rtl="0">
              <a:spcBef>
                <a:spcPts val="400"/>
              </a:spcBef>
              <a:spcAft>
                <a:spcPts val="0"/>
              </a:spcAft>
              <a:buClr>
                <a:schemeClr val="dk1"/>
              </a:buClr>
              <a:buSzPts val="1200"/>
              <a:buFont typeface="Arial"/>
              <a:buChar char="•"/>
              <a:defRPr/>
            </a:lvl6pPr>
            <a:lvl7pPr marL="3200400" lvl="6" indent="-304800" algn="l" rtl="0">
              <a:spcBef>
                <a:spcPts val="400"/>
              </a:spcBef>
              <a:spcAft>
                <a:spcPts val="0"/>
              </a:spcAft>
              <a:buClr>
                <a:schemeClr val="dk1"/>
              </a:buClr>
              <a:buSzPts val="1200"/>
              <a:buFont typeface="Arial"/>
              <a:buChar char="•"/>
              <a:defRPr/>
            </a:lvl7pPr>
            <a:lvl8pPr marL="3657600" lvl="7" indent="-304800" algn="l" rtl="0">
              <a:spcBef>
                <a:spcPts val="400"/>
              </a:spcBef>
              <a:spcAft>
                <a:spcPts val="0"/>
              </a:spcAft>
              <a:buClr>
                <a:schemeClr val="dk1"/>
              </a:buClr>
              <a:buSzPts val="1200"/>
              <a:buFont typeface="Arial"/>
              <a:buChar char="•"/>
              <a:defRPr/>
            </a:lvl8pPr>
            <a:lvl9pPr marL="4114800" lvl="8" indent="-304800" algn="l" rtl="0">
              <a:spcBef>
                <a:spcPts val="400"/>
              </a:spcBef>
              <a:spcAft>
                <a:spcPts val="0"/>
              </a:spcAft>
              <a:buClr>
                <a:schemeClr val="dk1"/>
              </a:buClr>
              <a:buSzPts val="1200"/>
              <a:buFont typeface="Arial"/>
              <a:buChar char="•"/>
              <a:defRPr/>
            </a:lvl9pPr>
          </a:lstStyle>
          <a:p>
            <a:endParaRPr/>
          </a:p>
        </p:txBody>
      </p:sp>
      <p:sp>
        <p:nvSpPr>
          <p:cNvPr id="169" name="Google Shape;169;p24"/>
          <p:cNvSpPr txBox="1">
            <a:spLocks noGrp="1"/>
          </p:cNvSpPr>
          <p:nvPr>
            <p:ph type="ftr" idx="11"/>
          </p:nvPr>
        </p:nvSpPr>
        <p:spPr>
          <a:xfrm>
            <a:off x="364616" y="4629150"/>
            <a:ext cx="8286600" cy="273900"/>
          </a:xfrm>
          <a:prstGeom prst="rect">
            <a:avLst/>
          </a:prstGeom>
          <a:noFill/>
          <a:ln>
            <a:noFill/>
          </a:ln>
        </p:spPr>
        <p:txBody>
          <a:bodyPr spcFirstLastPara="1" wrap="square" lIns="91425" tIns="91425" rIns="91425" bIns="91425" anchor="b"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70" name="Google Shape;170;p24"/>
          <p:cNvSpPr txBox="1">
            <a:spLocks noGrp="1"/>
          </p:cNvSpPr>
          <p:nvPr>
            <p:ph type="body" idx="2"/>
          </p:nvPr>
        </p:nvSpPr>
        <p:spPr>
          <a:xfrm>
            <a:off x="4648199" y="1330325"/>
            <a:ext cx="4141200" cy="3222600"/>
          </a:xfrm>
          <a:prstGeom prst="rect">
            <a:avLst/>
          </a:prstGeom>
          <a:noFill/>
          <a:ln>
            <a:noFill/>
          </a:ln>
        </p:spPr>
        <p:txBody>
          <a:bodyPr spcFirstLastPara="1" wrap="square" lIns="91425" tIns="91425" rIns="91425" bIns="91425" anchor="t" anchorCtr="0"/>
          <a:lstStyle>
            <a:lvl1pPr marL="457200" lvl="0" indent="-228600" algn="l" rtl="0">
              <a:lnSpc>
                <a:spcPct val="110000"/>
              </a:lnSpc>
              <a:spcBef>
                <a:spcPts val="0"/>
              </a:spcBef>
              <a:spcAft>
                <a:spcPts val="0"/>
              </a:spcAft>
              <a:buClr>
                <a:srgbClr val="747474"/>
              </a:buClr>
              <a:buSzPts val="1200"/>
              <a:buFont typeface="Arial"/>
              <a:buNone/>
              <a:defRPr/>
            </a:lvl1pPr>
            <a:lvl2pPr marL="914400" lvl="1" indent="-304800" algn="l" rtl="0">
              <a:lnSpc>
                <a:spcPct val="110000"/>
              </a:lnSpc>
              <a:spcBef>
                <a:spcPts val="0"/>
              </a:spcBef>
              <a:spcAft>
                <a:spcPts val="0"/>
              </a:spcAft>
              <a:buClr>
                <a:srgbClr val="747474"/>
              </a:buClr>
              <a:buSzPts val="1200"/>
              <a:buFont typeface="Arial"/>
              <a:buChar char="•"/>
              <a:defRPr/>
            </a:lvl2pPr>
            <a:lvl3pPr marL="1371600" lvl="2" indent="-304800" algn="l" rtl="0">
              <a:lnSpc>
                <a:spcPct val="110000"/>
              </a:lnSpc>
              <a:spcBef>
                <a:spcPts val="0"/>
              </a:spcBef>
              <a:spcAft>
                <a:spcPts val="0"/>
              </a:spcAft>
              <a:buClr>
                <a:srgbClr val="747474"/>
              </a:buClr>
              <a:buSzPts val="1200"/>
              <a:buFont typeface="Arial"/>
              <a:buChar char="•"/>
              <a:defRPr/>
            </a:lvl3pPr>
            <a:lvl4pPr marL="1828800" lvl="3" indent="-304800" algn="l" rtl="0">
              <a:spcBef>
                <a:spcPts val="0"/>
              </a:spcBef>
              <a:spcAft>
                <a:spcPts val="0"/>
              </a:spcAft>
              <a:buClr>
                <a:schemeClr val="dk1"/>
              </a:buClr>
              <a:buSzPts val="1200"/>
              <a:buFont typeface="Arial"/>
              <a:buChar char="–"/>
              <a:defRPr/>
            </a:lvl4pPr>
            <a:lvl5pPr marL="2286000" lvl="4" indent="-304800" algn="l" rtl="0">
              <a:spcBef>
                <a:spcPts val="0"/>
              </a:spcBef>
              <a:spcAft>
                <a:spcPts val="0"/>
              </a:spcAft>
              <a:buClr>
                <a:schemeClr val="dk1"/>
              </a:buClr>
              <a:buSzPts val="1200"/>
              <a:buFont typeface="Arial"/>
              <a:buChar char="»"/>
              <a:defRPr/>
            </a:lvl5pPr>
            <a:lvl6pPr marL="2743200" lvl="5" indent="-304800" algn="l" rtl="0">
              <a:spcBef>
                <a:spcPts val="400"/>
              </a:spcBef>
              <a:spcAft>
                <a:spcPts val="0"/>
              </a:spcAft>
              <a:buClr>
                <a:schemeClr val="dk1"/>
              </a:buClr>
              <a:buSzPts val="1200"/>
              <a:buFont typeface="Arial"/>
              <a:buChar char="•"/>
              <a:defRPr/>
            </a:lvl6pPr>
            <a:lvl7pPr marL="3200400" lvl="6" indent="-304800" algn="l" rtl="0">
              <a:spcBef>
                <a:spcPts val="400"/>
              </a:spcBef>
              <a:spcAft>
                <a:spcPts val="0"/>
              </a:spcAft>
              <a:buClr>
                <a:schemeClr val="dk1"/>
              </a:buClr>
              <a:buSzPts val="1200"/>
              <a:buFont typeface="Arial"/>
              <a:buChar char="•"/>
              <a:defRPr/>
            </a:lvl7pPr>
            <a:lvl8pPr marL="3657600" lvl="7" indent="-304800" algn="l" rtl="0">
              <a:spcBef>
                <a:spcPts val="400"/>
              </a:spcBef>
              <a:spcAft>
                <a:spcPts val="0"/>
              </a:spcAft>
              <a:buClr>
                <a:schemeClr val="dk1"/>
              </a:buClr>
              <a:buSzPts val="1200"/>
              <a:buFont typeface="Arial"/>
              <a:buChar char="•"/>
              <a:defRPr/>
            </a:lvl8pPr>
            <a:lvl9pPr marL="4114800" lvl="8" indent="-304800" algn="l" rtl="0">
              <a:spcBef>
                <a:spcPts val="400"/>
              </a:spcBef>
              <a:spcAft>
                <a:spcPts val="0"/>
              </a:spcAft>
              <a:buClr>
                <a:schemeClr val="dk1"/>
              </a:buClr>
              <a:buSzPts val="1200"/>
              <a:buFont typeface="Arial"/>
              <a:buChar char="•"/>
              <a:defRPr/>
            </a:lvl9pPr>
          </a:lstStyle>
          <a:p>
            <a:endParaRPr/>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Full-bleed photo in cloud mask">
  <p:cSld name="CUSTOM_4_2_1">
    <p:spTree>
      <p:nvGrpSpPr>
        <p:cNvPr id="1" name="Shape 1836"/>
        <p:cNvGrpSpPr/>
        <p:nvPr/>
      </p:nvGrpSpPr>
      <p:grpSpPr>
        <a:xfrm>
          <a:off x="0" y="0"/>
          <a:ext cx="0" cy="0"/>
          <a:chOff x="0" y="0"/>
          <a:chExt cx="0" cy="0"/>
        </a:xfrm>
      </p:grpSpPr>
      <p:pic>
        <p:nvPicPr>
          <p:cNvPr id="1837" name="Google Shape;1837;p219"/>
          <p:cNvPicPr preferRelativeResize="0"/>
          <p:nvPr/>
        </p:nvPicPr>
        <p:blipFill rotWithShape="1">
          <a:blip r:embed="rId2">
            <a:alphaModFix/>
          </a:blip>
          <a:srcRect l="-3799"/>
          <a:stretch/>
        </p:blipFill>
        <p:spPr>
          <a:xfrm>
            <a:off x="2903251" y="0"/>
            <a:ext cx="6240749" cy="5143501"/>
          </a:xfrm>
          <a:prstGeom prst="rect">
            <a:avLst/>
          </a:prstGeom>
          <a:noFill/>
          <a:ln>
            <a:noFill/>
          </a:ln>
        </p:spPr>
      </p:pic>
      <p:grpSp>
        <p:nvGrpSpPr>
          <p:cNvPr id="1838" name="Google Shape;1838;p219"/>
          <p:cNvGrpSpPr/>
          <p:nvPr/>
        </p:nvGrpSpPr>
        <p:grpSpPr>
          <a:xfrm>
            <a:off x="0" y="0"/>
            <a:ext cx="7580325" cy="5148009"/>
            <a:chOff x="0" y="0"/>
            <a:chExt cx="7580325" cy="5148009"/>
          </a:xfrm>
        </p:grpSpPr>
        <p:pic>
          <p:nvPicPr>
            <p:cNvPr id="1839" name="Google Shape;1839;p219"/>
            <p:cNvPicPr preferRelativeResize="0"/>
            <p:nvPr/>
          </p:nvPicPr>
          <p:blipFill rotWithShape="1">
            <a:blip r:embed="rId3">
              <a:alphaModFix/>
            </a:blip>
            <a:srcRect l="16184"/>
            <a:stretch/>
          </p:blipFill>
          <p:spPr>
            <a:xfrm>
              <a:off x="0" y="0"/>
              <a:ext cx="7580325" cy="5143498"/>
            </a:xfrm>
            <a:prstGeom prst="rect">
              <a:avLst/>
            </a:prstGeom>
            <a:noFill/>
            <a:ln>
              <a:noFill/>
            </a:ln>
          </p:spPr>
        </p:pic>
        <p:grpSp>
          <p:nvGrpSpPr>
            <p:cNvPr id="1840" name="Google Shape;1840;p219"/>
            <p:cNvGrpSpPr/>
            <p:nvPr/>
          </p:nvGrpSpPr>
          <p:grpSpPr>
            <a:xfrm>
              <a:off x="386712" y="5114334"/>
              <a:ext cx="1796788" cy="33676"/>
              <a:chOff x="2031822" y="2229250"/>
              <a:chExt cx="2193612" cy="39900"/>
            </a:xfrm>
          </p:grpSpPr>
          <p:sp>
            <p:nvSpPr>
              <p:cNvPr id="1841" name="Google Shape;1841;p219"/>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219"/>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219"/>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219"/>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45" name="Google Shape;1845;p219"/>
            <p:cNvPicPr preferRelativeResize="0"/>
            <p:nvPr/>
          </p:nvPicPr>
          <p:blipFill rotWithShape="1">
            <a:blip r:embed="rId4">
              <a:alphaModFix/>
            </a:blip>
            <a:srcRect/>
            <a:stretch/>
          </p:blipFill>
          <p:spPr>
            <a:xfrm>
              <a:off x="386625" y="4747950"/>
              <a:ext cx="868051" cy="155525"/>
            </a:xfrm>
            <a:prstGeom prst="rect">
              <a:avLst/>
            </a:prstGeom>
            <a:noFill/>
            <a:ln>
              <a:noFill/>
            </a:ln>
          </p:spPr>
        </p:pic>
      </p:grpSp>
      <p:sp>
        <p:nvSpPr>
          <p:cNvPr id="1846" name="Google Shape;1846;p219"/>
          <p:cNvSpPr txBox="1">
            <a:spLocks noGrp="1"/>
          </p:cNvSpPr>
          <p:nvPr>
            <p:ph type="title"/>
          </p:nvPr>
        </p:nvSpPr>
        <p:spPr>
          <a:xfrm>
            <a:off x="298600" y="549575"/>
            <a:ext cx="55848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7" name="Google Shape;1847;p219"/>
          <p:cNvSpPr txBox="1">
            <a:spLocks noGrp="1"/>
          </p:cNvSpPr>
          <p:nvPr>
            <p:ph type="title" idx="2"/>
          </p:nvPr>
        </p:nvSpPr>
        <p:spPr>
          <a:xfrm>
            <a:off x="298600" y="1209275"/>
            <a:ext cx="4291200" cy="26211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hree ideas">
  <p:cSld name="CUSTOM_6">
    <p:spTree>
      <p:nvGrpSpPr>
        <p:cNvPr id="1" name="Shape 1848"/>
        <p:cNvGrpSpPr/>
        <p:nvPr/>
      </p:nvGrpSpPr>
      <p:grpSpPr>
        <a:xfrm>
          <a:off x="0" y="0"/>
          <a:ext cx="0" cy="0"/>
          <a:chOff x="0" y="0"/>
          <a:chExt cx="0" cy="0"/>
        </a:xfrm>
      </p:grpSpPr>
      <p:sp>
        <p:nvSpPr>
          <p:cNvPr id="1849" name="Google Shape;1849;p220"/>
          <p:cNvSpPr txBox="1">
            <a:spLocks noGrp="1"/>
          </p:cNvSpPr>
          <p:nvPr>
            <p:ph type="title"/>
          </p:nvPr>
        </p:nvSpPr>
        <p:spPr>
          <a:xfrm>
            <a:off x="298000" y="1582875"/>
            <a:ext cx="2745600" cy="5301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sp>
        <p:nvSpPr>
          <p:cNvPr id="1850" name="Google Shape;1850;p220"/>
          <p:cNvSpPr txBox="1">
            <a:spLocks noGrp="1"/>
          </p:cNvSpPr>
          <p:nvPr>
            <p:ph type="title" idx="2"/>
          </p:nvPr>
        </p:nvSpPr>
        <p:spPr>
          <a:xfrm>
            <a:off x="3195867" y="1582875"/>
            <a:ext cx="2745600" cy="5301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sp>
        <p:nvSpPr>
          <p:cNvPr id="1851" name="Google Shape;1851;p220"/>
          <p:cNvSpPr txBox="1">
            <a:spLocks noGrp="1"/>
          </p:cNvSpPr>
          <p:nvPr>
            <p:ph type="title" idx="3"/>
          </p:nvPr>
        </p:nvSpPr>
        <p:spPr>
          <a:xfrm>
            <a:off x="6093746" y="1582875"/>
            <a:ext cx="2745600" cy="5301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sp>
        <p:nvSpPr>
          <p:cNvPr id="1852" name="Google Shape;1852;p220"/>
          <p:cNvSpPr txBox="1">
            <a:spLocks noGrp="1"/>
          </p:cNvSpPr>
          <p:nvPr>
            <p:ph type="title" idx="4"/>
          </p:nvPr>
        </p:nvSpPr>
        <p:spPr>
          <a:xfrm>
            <a:off x="298000" y="2284875"/>
            <a:ext cx="27456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3" name="Google Shape;1853;p220"/>
          <p:cNvSpPr txBox="1">
            <a:spLocks noGrp="1"/>
          </p:cNvSpPr>
          <p:nvPr>
            <p:ph type="title" idx="5"/>
          </p:nvPr>
        </p:nvSpPr>
        <p:spPr>
          <a:xfrm>
            <a:off x="3195863" y="2284875"/>
            <a:ext cx="27456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4" name="Google Shape;1854;p220"/>
          <p:cNvSpPr txBox="1">
            <a:spLocks noGrp="1"/>
          </p:cNvSpPr>
          <p:nvPr>
            <p:ph type="title" idx="6"/>
          </p:nvPr>
        </p:nvSpPr>
        <p:spPr>
          <a:xfrm>
            <a:off x="6093738" y="2284875"/>
            <a:ext cx="27456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1855" name="Google Shape;1855;p220"/>
          <p:cNvGrpSpPr/>
          <p:nvPr/>
        </p:nvGrpSpPr>
        <p:grpSpPr>
          <a:xfrm>
            <a:off x="386625" y="4747950"/>
            <a:ext cx="8452575" cy="400059"/>
            <a:chOff x="386625" y="4747950"/>
            <a:chExt cx="8452575" cy="400059"/>
          </a:xfrm>
        </p:grpSpPr>
        <p:sp>
          <p:nvSpPr>
            <p:cNvPr id="1856" name="Google Shape;1856;p220"/>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857" name="Google Shape;1857;p220"/>
            <p:cNvGrpSpPr/>
            <p:nvPr/>
          </p:nvGrpSpPr>
          <p:grpSpPr>
            <a:xfrm>
              <a:off x="386712" y="5114334"/>
              <a:ext cx="1796788" cy="33676"/>
              <a:chOff x="2031822" y="2229250"/>
              <a:chExt cx="2193612" cy="39900"/>
            </a:xfrm>
          </p:grpSpPr>
          <p:sp>
            <p:nvSpPr>
              <p:cNvPr id="1858" name="Google Shape;1858;p220"/>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220"/>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220"/>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220"/>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62" name="Google Shape;1862;p220"/>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1863" name="Google Shape;1863;p220"/>
          <p:cNvSpPr txBox="1">
            <a:spLocks noGrp="1"/>
          </p:cNvSpPr>
          <p:nvPr>
            <p:ph type="title" idx="7"/>
          </p:nvPr>
        </p:nvSpPr>
        <p:spPr>
          <a:xfrm>
            <a:off x="298600" y="549575"/>
            <a:ext cx="85407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Half Color Blue">
  <p:cSld name="Half Color Blue">
    <p:spTree>
      <p:nvGrpSpPr>
        <p:cNvPr id="1" name="Shape 1864"/>
        <p:cNvGrpSpPr/>
        <p:nvPr/>
      </p:nvGrpSpPr>
      <p:grpSpPr>
        <a:xfrm>
          <a:off x="0" y="0"/>
          <a:ext cx="0" cy="0"/>
          <a:chOff x="0" y="0"/>
          <a:chExt cx="0" cy="0"/>
        </a:xfrm>
      </p:grpSpPr>
      <p:sp>
        <p:nvSpPr>
          <p:cNvPr id="1865" name="Google Shape;1865;p221"/>
          <p:cNvSpPr/>
          <p:nvPr/>
        </p:nvSpPr>
        <p:spPr>
          <a:xfrm>
            <a:off x="4411675" y="0"/>
            <a:ext cx="4732200" cy="51435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66" name="Google Shape;1866;p221"/>
          <p:cNvPicPr preferRelativeResize="0"/>
          <p:nvPr/>
        </p:nvPicPr>
        <p:blipFill rotWithShape="1">
          <a:blip r:embed="rId2">
            <a:alphaModFix/>
          </a:blip>
          <a:srcRect/>
          <a:stretch/>
        </p:blipFill>
        <p:spPr>
          <a:xfrm>
            <a:off x="57171" y="4892142"/>
            <a:ext cx="955726" cy="171984"/>
          </a:xfrm>
          <a:prstGeom prst="rect">
            <a:avLst/>
          </a:prstGeom>
          <a:noFill/>
          <a:ln>
            <a:noFill/>
          </a:ln>
        </p:spPr>
      </p:pic>
      <p:sp>
        <p:nvSpPr>
          <p:cNvPr id="1867" name="Google Shape;1867;p221"/>
          <p:cNvSpPr txBox="1">
            <a:spLocks noGrp="1"/>
          </p:cNvSpPr>
          <p:nvPr>
            <p:ph type="title"/>
          </p:nvPr>
        </p:nvSpPr>
        <p:spPr>
          <a:xfrm>
            <a:off x="167100" y="522375"/>
            <a:ext cx="38928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pic>
        <p:nvPicPr>
          <p:cNvPr id="1868" name="Google Shape;1868;p221" descr="logo_cloud_color.png"/>
          <p:cNvPicPr preferRelativeResize="0"/>
          <p:nvPr/>
        </p:nvPicPr>
        <p:blipFill rotWithShape="1">
          <a:blip r:embed="rId3">
            <a:alphaModFix/>
          </a:blip>
          <a:srcRect/>
          <a:stretch/>
        </p:blipFill>
        <p:spPr>
          <a:xfrm>
            <a:off x="25700" y="4861637"/>
            <a:ext cx="1076899" cy="232726"/>
          </a:xfrm>
          <a:prstGeom prst="rect">
            <a:avLst/>
          </a:prstGeom>
          <a:noFill/>
          <a:ln>
            <a:noFill/>
          </a:ln>
        </p:spPr>
      </p:pic>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Half Color Green 1">
  <p:cSld name="Half Color Green 1">
    <p:spTree>
      <p:nvGrpSpPr>
        <p:cNvPr id="1" name="Shape 1869"/>
        <p:cNvGrpSpPr/>
        <p:nvPr/>
      </p:nvGrpSpPr>
      <p:grpSpPr>
        <a:xfrm>
          <a:off x="0" y="0"/>
          <a:ext cx="0" cy="0"/>
          <a:chOff x="0" y="0"/>
          <a:chExt cx="0" cy="0"/>
        </a:xfrm>
      </p:grpSpPr>
      <p:sp>
        <p:nvSpPr>
          <p:cNvPr id="1870" name="Google Shape;1870;p222"/>
          <p:cNvSpPr/>
          <p:nvPr/>
        </p:nvSpPr>
        <p:spPr>
          <a:xfrm>
            <a:off x="0" y="0"/>
            <a:ext cx="4732200" cy="51435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222"/>
          <p:cNvSpPr txBox="1">
            <a:spLocks noGrp="1"/>
          </p:cNvSpPr>
          <p:nvPr>
            <p:ph type="title"/>
          </p:nvPr>
        </p:nvSpPr>
        <p:spPr>
          <a:xfrm>
            <a:off x="167100" y="522375"/>
            <a:ext cx="38928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1400"/>
              <a:buFont typeface="Roboto"/>
              <a:buNone/>
              <a:defRPr sz="2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1400"/>
              <a:buFont typeface="Roboto"/>
              <a:buNone/>
              <a:defRPr sz="36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FFFFFF"/>
              </a:buClr>
              <a:buSzPts val="1400"/>
              <a:buFont typeface="Roboto"/>
              <a:buNone/>
              <a:defRPr sz="36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FFFFFF"/>
              </a:buClr>
              <a:buSzPts val="1400"/>
              <a:buFont typeface="Roboto"/>
              <a:buNone/>
              <a:defRPr sz="36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FFFFFF"/>
              </a:buClr>
              <a:buSzPts val="1400"/>
              <a:buFont typeface="Roboto"/>
              <a:buNone/>
              <a:defRPr sz="36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FFFFFF"/>
              </a:buClr>
              <a:buSzPts val="1400"/>
              <a:buFont typeface="Roboto"/>
              <a:buNone/>
              <a:defRPr sz="36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FFFFFF"/>
              </a:buClr>
              <a:buSzPts val="1400"/>
              <a:buFont typeface="Roboto"/>
              <a:buNone/>
              <a:defRPr sz="36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FFFFFF"/>
              </a:buClr>
              <a:buSzPts val="1400"/>
              <a:buFont typeface="Roboto"/>
              <a:buNone/>
              <a:defRPr sz="36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FFFFFF"/>
              </a:buClr>
              <a:buSzPts val="1400"/>
              <a:buFont typeface="Roboto"/>
              <a:buNone/>
              <a:defRPr sz="3600" b="0" i="0" u="none" strike="noStrike" cap="none">
                <a:solidFill>
                  <a:srgbClr val="FFFFFF"/>
                </a:solidFill>
                <a:latin typeface="Roboto"/>
                <a:ea typeface="Roboto"/>
                <a:cs typeface="Roboto"/>
                <a:sym typeface="Roboto"/>
              </a:defRPr>
            </a:lvl9pPr>
          </a:lstStyle>
          <a:p>
            <a:endParaRPr/>
          </a:p>
        </p:txBody>
      </p:sp>
      <p:pic>
        <p:nvPicPr>
          <p:cNvPr id="1872" name="Google Shape;1872;p222" descr="logo_cloud_color.png"/>
          <p:cNvPicPr preferRelativeResize="0"/>
          <p:nvPr/>
        </p:nvPicPr>
        <p:blipFill rotWithShape="1">
          <a:blip r:embed="rId2">
            <a:alphaModFix/>
          </a:blip>
          <a:srcRect/>
          <a:stretch/>
        </p:blipFill>
        <p:spPr>
          <a:xfrm>
            <a:off x="25700" y="4861637"/>
            <a:ext cx="1076899" cy="232726"/>
          </a:xfrm>
          <a:prstGeom prst="rect">
            <a:avLst/>
          </a:prstGeom>
          <a:noFill/>
          <a:ln>
            <a:noFill/>
          </a:ln>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Short statement - white">
  <p:cSld name="CUSTOM_3_2_1">
    <p:spTree>
      <p:nvGrpSpPr>
        <p:cNvPr id="1" name="Shape 1873"/>
        <p:cNvGrpSpPr/>
        <p:nvPr/>
      </p:nvGrpSpPr>
      <p:grpSpPr>
        <a:xfrm>
          <a:off x="0" y="0"/>
          <a:ext cx="0" cy="0"/>
          <a:chOff x="0" y="0"/>
          <a:chExt cx="0" cy="0"/>
        </a:xfrm>
      </p:grpSpPr>
      <p:sp>
        <p:nvSpPr>
          <p:cNvPr id="1874" name="Google Shape;1874;p223"/>
          <p:cNvSpPr txBox="1">
            <a:spLocks noGrp="1"/>
          </p:cNvSpPr>
          <p:nvPr>
            <p:ph type="title"/>
          </p:nvPr>
        </p:nvSpPr>
        <p:spPr>
          <a:xfrm>
            <a:off x="298600" y="1066800"/>
            <a:ext cx="5796000" cy="2280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875" name="Google Shape;1875;p223"/>
          <p:cNvGrpSpPr/>
          <p:nvPr/>
        </p:nvGrpSpPr>
        <p:grpSpPr>
          <a:xfrm>
            <a:off x="386625" y="4747950"/>
            <a:ext cx="8452575" cy="400059"/>
            <a:chOff x="386625" y="4747950"/>
            <a:chExt cx="8452575" cy="400059"/>
          </a:xfrm>
        </p:grpSpPr>
        <p:sp>
          <p:nvSpPr>
            <p:cNvPr id="1876" name="Google Shape;1876;p22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877" name="Google Shape;1877;p223"/>
            <p:cNvGrpSpPr/>
            <p:nvPr/>
          </p:nvGrpSpPr>
          <p:grpSpPr>
            <a:xfrm>
              <a:off x="386712" y="5114334"/>
              <a:ext cx="1796788" cy="33676"/>
              <a:chOff x="2031822" y="2229250"/>
              <a:chExt cx="2193612" cy="39900"/>
            </a:xfrm>
          </p:grpSpPr>
          <p:sp>
            <p:nvSpPr>
              <p:cNvPr id="1878" name="Google Shape;1878;p223"/>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223"/>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223"/>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223"/>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82" name="Google Shape;1882;p223"/>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Full-bleed photo in frosted cloud mask">
  <p:cSld name="CUSTOM_4_2_1_1">
    <p:spTree>
      <p:nvGrpSpPr>
        <p:cNvPr id="1" name="Shape 1883"/>
        <p:cNvGrpSpPr/>
        <p:nvPr/>
      </p:nvGrpSpPr>
      <p:grpSpPr>
        <a:xfrm>
          <a:off x="0" y="0"/>
          <a:ext cx="0" cy="0"/>
          <a:chOff x="0" y="0"/>
          <a:chExt cx="0" cy="0"/>
        </a:xfrm>
      </p:grpSpPr>
      <p:pic>
        <p:nvPicPr>
          <p:cNvPr id="1884" name="Google Shape;1884;p224"/>
          <p:cNvPicPr preferRelativeResize="0"/>
          <p:nvPr/>
        </p:nvPicPr>
        <p:blipFill rotWithShape="1">
          <a:blip r:embed="rId2">
            <a:alphaModFix/>
          </a:blip>
          <a:srcRect/>
          <a:stretch/>
        </p:blipFill>
        <p:spPr>
          <a:xfrm>
            <a:off x="0" y="0"/>
            <a:ext cx="9144000" cy="5143501"/>
          </a:xfrm>
          <a:prstGeom prst="rect">
            <a:avLst/>
          </a:prstGeom>
          <a:noFill/>
          <a:ln>
            <a:noFill/>
          </a:ln>
        </p:spPr>
      </p:pic>
      <p:sp>
        <p:nvSpPr>
          <p:cNvPr id="1885" name="Google Shape;1885;p224"/>
          <p:cNvSpPr txBox="1">
            <a:spLocks noGrp="1"/>
          </p:cNvSpPr>
          <p:nvPr>
            <p:ph type="title"/>
          </p:nvPr>
        </p:nvSpPr>
        <p:spPr>
          <a:xfrm>
            <a:off x="298600" y="549575"/>
            <a:ext cx="53190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6" name="Google Shape;1886;p224"/>
          <p:cNvSpPr txBox="1">
            <a:spLocks noGrp="1"/>
          </p:cNvSpPr>
          <p:nvPr>
            <p:ph type="title" idx="2"/>
          </p:nvPr>
        </p:nvSpPr>
        <p:spPr>
          <a:xfrm>
            <a:off x="298600" y="1209275"/>
            <a:ext cx="4113900" cy="26211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887" name="Google Shape;1887;p224"/>
          <p:cNvGrpSpPr/>
          <p:nvPr/>
        </p:nvGrpSpPr>
        <p:grpSpPr>
          <a:xfrm>
            <a:off x="0" y="0"/>
            <a:ext cx="8839200" cy="5148009"/>
            <a:chOff x="0" y="0"/>
            <a:chExt cx="8839200" cy="5148009"/>
          </a:xfrm>
        </p:grpSpPr>
        <p:pic>
          <p:nvPicPr>
            <p:cNvPr id="1888" name="Google Shape;1888;p224"/>
            <p:cNvPicPr preferRelativeResize="0"/>
            <p:nvPr/>
          </p:nvPicPr>
          <p:blipFill rotWithShape="1">
            <a:blip r:embed="rId3">
              <a:alphaModFix amt="90000"/>
            </a:blip>
            <a:srcRect l="16184"/>
            <a:stretch/>
          </p:blipFill>
          <p:spPr>
            <a:xfrm>
              <a:off x="0" y="0"/>
              <a:ext cx="7580325" cy="5143498"/>
            </a:xfrm>
            <a:prstGeom prst="rect">
              <a:avLst/>
            </a:prstGeom>
            <a:noFill/>
            <a:ln>
              <a:noFill/>
            </a:ln>
          </p:spPr>
        </p:pic>
        <p:grpSp>
          <p:nvGrpSpPr>
            <p:cNvPr id="1889" name="Google Shape;1889;p224"/>
            <p:cNvGrpSpPr/>
            <p:nvPr/>
          </p:nvGrpSpPr>
          <p:grpSpPr>
            <a:xfrm>
              <a:off x="386625" y="4747950"/>
              <a:ext cx="8452575" cy="400059"/>
              <a:chOff x="386625" y="4747950"/>
              <a:chExt cx="8452575" cy="400059"/>
            </a:xfrm>
          </p:grpSpPr>
          <p:sp>
            <p:nvSpPr>
              <p:cNvPr id="1890" name="Google Shape;1890;p22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891" name="Google Shape;1891;p224"/>
              <p:cNvGrpSpPr/>
              <p:nvPr/>
            </p:nvGrpSpPr>
            <p:grpSpPr>
              <a:xfrm>
                <a:off x="386712" y="5114334"/>
                <a:ext cx="1796788" cy="33676"/>
                <a:chOff x="2031822" y="2229250"/>
                <a:chExt cx="2193612" cy="39900"/>
              </a:xfrm>
            </p:grpSpPr>
            <p:sp>
              <p:nvSpPr>
                <p:cNvPr id="1892" name="Google Shape;1892;p224"/>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224"/>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224"/>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224"/>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96" name="Google Shape;1896;p224"/>
              <p:cNvPicPr preferRelativeResize="0"/>
              <p:nvPr/>
            </p:nvPicPr>
            <p:blipFill rotWithShape="1">
              <a:blip r:embed="rId4">
                <a:alphaModFix/>
              </a:blip>
              <a:srcRect/>
              <a:stretch/>
            </p:blipFill>
            <p:spPr>
              <a:xfrm>
                <a:off x="386625" y="4747950"/>
                <a:ext cx="868051" cy="155525"/>
              </a:xfrm>
              <a:prstGeom prst="rect">
                <a:avLst/>
              </a:prstGeom>
              <a:noFill/>
              <a:ln>
                <a:noFill/>
              </a:ln>
            </p:spPr>
          </p:pic>
        </p:grpSp>
      </p:gr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matchingName="Four key points">
  <p:cSld name="Blank_1_1_1_1_1">
    <p:spTree>
      <p:nvGrpSpPr>
        <p:cNvPr id="1" name="Shape 1897"/>
        <p:cNvGrpSpPr/>
        <p:nvPr/>
      </p:nvGrpSpPr>
      <p:grpSpPr>
        <a:xfrm>
          <a:off x="0" y="0"/>
          <a:ext cx="0" cy="0"/>
          <a:chOff x="0" y="0"/>
          <a:chExt cx="0" cy="0"/>
        </a:xfrm>
      </p:grpSpPr>
      <p:grpSp>
        <p:nvGrpSpPr>
          <p:cNvPr id="1898" name="Google Shape;1898;p225"/>
          <p:cNvGrpSpPr/>
          <p:nvPr/>
        </p:nvGrpSpPr>
        <p:grpSpPr>
          <a:xfrm>
            <a:off x="-22425" y="-12"/>
            <a:ext cx="9144000" cy="5148009"/>
            <a:chOff x="0" y="0"/>
            <a:chExt cx="9144000" cy="5148009"/>
          </a:xfrm>
        </p:grpSpPr>
        <p:grpSp>
          <p:nvGrpSpPr>
            <p:cNvPr id="1899" name="Google Shape;1899;p225"/>
            <p:cNvGrpSpPr/>
            <p:nvPr/>
          </p:nvGrpSpPr>
          <p:grpSpPr>
            <a:xfrm>
              <a:off x="0" y="0"/>
              <a:ext cx="9144000" cy="5148009"/>
              <a:chOff x="0" y="0"/>
              <a:chExt cx="9144000" cy="5148009"/>
            </a:xfrm>
          </p:grpSpPr>
          <p:pic>
            <p:nvPicPr>
              <p:cNvPr id="1900" name="Google Shape;1900;p225"/>
              <p:cNvPicPr preferRelativeResize="0"/>
              <p:nvPr/>
            </p:nvPicPr>
            <p:blipFill rotWithShape="1">
              <a:blip r:embed="rId2">
                <a:alphaModFix/>
              </a:blip>
              <a:srcRect t="4995" b="5004"/>
              <a:stretch/>
            </p:blipFill>
            <p:spPr>
              <a:xfrm>
                <a:off x="0" y="0"/>
                <a:ext cx="9144000" cy="5143498"/>
              </a:xfrm>
              <a:prstGeom prst="rect">
                <a:avLst/>
              </a:prstGeom>
              <a:noFill/>
              <a:ln>
                <a:noFill/>
              </a:ln>
            </p:spPr>
          </p:pic>
          <p:grpSp>
            <p:nvGrpSpPr>
              <p:cNvPr id="1901" name="Google Shape;1901;p225"/>
              <p:cNvGrpSpPr/>
              <p:nvPr/>
            </p:nvGrpSpPr>
            <p:grpSpPr>
              <a:xfrm>
                <a:off x="386712" y="5114334"/>
                <a:ext cx="1796788" cy="33676"/>
                <a:chOff x="2031822" y="2229250"/>
                <a:chExt cx="2193612" cy="39900"/>
              </a:xfrm>
            </p:grpSpPr>
            <p:sp>
              <p:nvSpPr>
                <p:cNvPr id="1902" name="Google Shape;1902;p225"/>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225"/>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225"/>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225"/>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06" name="Google Shape;1906;p225"/>
              <p:cNvPicPr preferRelativeResize="0"/>
              <p:nvPr/>
            </p:nvPicPr>
            <p:blipFill rotWithShape="1">
              <a:blip r:embed="rId3">
                <a:alphaModFix/>
              </a:blip>
              <a:srcRect/>
              <a:stretch/>
            </p:blipFill>
            <p:spPr>
              <a:xfrm>
                <a:off x="386625" y="4747950"/>
                <a:ext cx="868051" cy="155525"/>
              </a:xfrm>
              <a:prstGeom prst="rect">
                <a:avLst/>
              </a:prstGeom>
              <a:noFill/>
              <a:ln>
                <a:noFill/>
              </a:ln>
            </p:spPr>
          </p:pic>
        </p:grpSp>
        <p:sp>
          <p:nvSpPr>
            <p:cNvPr id="1907" name="Google Shape;1907;p225"/>
            <p:cNvSpPr/>
            <p:nvPr/>
          </p:nvSpPr>
          <p:spPr>
            <a:xfrm>
              <a:off x="3835950" y="1835688"/>
              <a:ext cx="1472100" cy="1472100"/>
            </a:xfrm>
            <a:prstGeom prst="ellipse">
              <a:avLst/>
            </a:prstGeom>
            <a:solidFill>
              <a:srgbClr val="FFFFFF"/>
            </a:solidFill>
            <a:ln>
              <a:noFill/>
            </a:ln>
            <a:effectLst>
              <a:outerShdw blurRad="357188" dist="9525" dir="5400000" algn="bl" rotWithShape="0">
                <a:srgbClr val="000000">
                  <a:alpha val="353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08" name="Google Shape;1908;p225"/>
            <p:cNvPicPr preferRelativeResize="0"/>
            <p:nvPr/>
          </p:nvPicPr>
          <p:blipFill rotWithShape="1">
            <a:blip r:embed="rId4">
              <a:alphaModFix/>
            </a:blip>
            <a:srcRect/>
            <a:stretch/>
          </p:blipFill>
          <p:spPr>
            <a:xfrm>
              <a:off x="4220538" y="2220288"/>
              <a:ext cx="702924" cy="702924"/>
            </a:xfrm>
            <a:prstGeom prst="rect">
              <a:avLst/>
            </a:prstGeom>
            <a:noFill/>
            <a:ln>
              <a:noFill/>
            </a:ln>
          </p:spPr>
        </p:pic>
      </p:grpSp>
      <p:sp>
        <p:nvSpPr>
          <p:cNvPr id="1909" name="Google Shape;1909;p225"/>
          <p:cNvSpPr txBox="1">
            <a:spLocks noGrp="1"/>
          </p:cNvSpPr>
          <p:nvPr>
            <p:ph type="title"/>
          </p:nvPr>
        </p:nvSpPr>
        <p:spPr>
          <a:xfrm>
            <a:off x="477075" y="3352000"/>
            <a:ext cx="1612200" cy="760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4800"/>
              <a:buFont typeface="Arial"/>
              <a:buNone/>
              <a:defRPr sz="4800" b="0" i="0" u="none" strike="noStrike" cap="none">
                <a:solidFill>
                  <a:srgbClr val="434343"/>
                </a:solidFill>
                <a:latin typeface="Roboto"/>
                <a:ea typeface="Roboto"/>
                <a:cs typeface="Roboto"/>
                <a:sym typeface="Robo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0" name="Google Shape;1910;p225"/>
          <p:cNvSpPr txBox="1">
            <a:spLocks noGrp="1"/>
          </p:cNvSpPr>
          <p:nvPr>
            <p:ph type="title" idx="2"/>
          </p:nvPr>
        </p:nvSpPr>
        <p:spPr>
          <a:xfrm>
            <a:off x="477075" y="903150"/>
            <a:ext cx="1612200" cy="760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4800"/>
              <a:buFont typeface="Arial"/>
              <a:buNone/>
              <a:defRPr sz="4800" b="0" i="0" u="none" strike="noStrike" cap="none">
                <a:solidFill>
                  <a:srgbClr val="434343"/>
                </a:solidFill>
                <a:latin typeface="Roboto"/>
                <a:ea typeface="Roboto"/>
                <a:cs typeface="Roboto"/>
                <a:sym typeface="Robo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1" name="Google Shape;1911;p225"/>
          <p:cNvSpPr txBox="1">
            <a:spLocks noGrp="1"/>
          </p:cNvSpPr>
          <p:nvPr>
            <p:ph type="title" idx="3"/>
          </p:nvPr>
        </p:nvSpPr>
        <p:spPr>
          <a:xfrm>
            <a:off x="5049000" y="3352000"/>
            <a:ext cx="1612200" cy="760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4800"/>
              <a:buFont typeface="Arial"/>
              <a:buNone/>
              <a:defRPr sz="4800" b="0" i="0" u="none" strike="noStrike" cap="none">
                <a:solidFill>
                  <a:srgbClr val="434343"/>
                </a:solidFill>
                <a:latin typeface="Roboto"/>
                <a:ea typeface="Roboto"/>
                <a:cs typeface="Roboto"/>
                <a:sym typeface="Robo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2" name="Google Shape;1912;p225"/>
          <p:cNvSpPr txBox="1">
            <a:spLocks noGrp="1"/>
          </p:cNvSpPr>
          <p:nvPr>
            <p:ph type="title" idx="4"/>
          </p:nvPr>
        </p:nvSpPr>
        <p:spPr>
          <a:xfrm>
            <a:off x="5049000" y="903150"/>
            <a:ext cx="1612200" cy="760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4800"/>
              <a:buFont typeface="Arial"/>
              <a:buNone/>
              <a:defRPr sz="4800" b="0" i="0" u="none" strike="noStrike" cap="none">
                <a:solidFill>
                  <a:srgbClr val="434343"/>
                </a:solidFill>
                <a:latin typeface="Roboto"/>
                <a:ea typeface="Roboto"/>
                <a:cs typeface="Roboto"/>
                <a:sym typeface="Robo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Custom Layout 1">
  <p:cSld name="Custom Layout 1">
    <p:bg>
      <p:bgPr>
        <a:solidFill>
          <a:srgbClr val="FF0000"/>
        </a:solidFill>
        <a:effectLst/>
      </p:bgPr>
    </p:bg>
    <p:spTree>
      <p:nvGrpSpPr>
        <p:cNvPr id="1" name="Shape 1913"/>
        <p:cNvGrpSpPr/>
        <p:nvPr/>
      </p:nvGrpSpPr>
      <p:grpSpPr>
        <a:xfrm>
          <a:off x="0" y="0"/>
          <a:ext cx="0" cy="0"/>
          <a:chOff x="0" y="0"/>
          <a:chExt cx="0" cy="0"/>
        </a:xfrm>
      </p:grpSpPr>
      <p:sp>
        <p:nvSpPr>
          <p:cNvPr id="1914" name="Google Shape;1914;p2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9pPr>
          </a:lstStyle>
          <a:p>
            <a:endParaRPr/>
          </a:p>
        </p:txBody>
      </p:sp>
      <p:sp>
        <p:nvSpPr>
          <p:cNvPr id="1915" name="Google Shape;1915;p2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rgbClr val="FFFFFF"/>
              </a:buClr>
              <a:buSzPts val="1800"/>
              <a:buFont typeface="Arial"/>
              <a:buNone/>
              <a:defRPr sz="1800" b="0" i="0" u="none" strike="noStrike" cap="none">
                <a:solidFill>
                  <a:srgbClr val="FFFFFF"/>
                </a:solidFill>
                <a:latin typeface="Arial"/>
                <a:ea typeface="Arial"/>
                <a:cs typeface="Arial"/>
                <a:sym typeface="Arial"/>
              </a:defRPr>
            </a:lvl1pPr>
            <a:lvl2pPr marL="914400" marR="0" lvl="1"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L="1371600" marR="0" lvl="2"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L="1828800" marR="0" lvl="3"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L="2286000" marR="0" lvl="4"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L="2743200" marR="0" lvl="5"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L="3200400" marR="0" lvl="6"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L="3657600" marR="0" lvl="7" indent="-228600"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L="4114800" marR="0" lvl="8" indent="-228600" algn="l" rtl="0">
              <a:lnSpc>
                <a:spcPct val="115000"/>
              </a:lnSpc>
              <a:spcBef>
                <a:spcPts val="1600"/>
              </a:spcBef>
              <a:spcAft>
                <a:spcPts val="160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916" name="Google Shape;1916;p226"/>
          <p:cNvSpPr txBox="1"/>
          <p:nvPr/>
        </p:nvSpPr>
        <p:spPr>
          <a:xfrm>
            <a:off x="-150" y="0"/>
            <a:ext cx="9144000" cy="444900"/>
          </a:xfrm>
          <a:prstGeom prst="rect">
            <a:avLst/>
          </a:prstGeom>
          <a:solidFill>
            <a:srgbClr val="00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9900FF"/>
              </a:buClr>
              <a:buSzPts val="1500"/>
              <a:buFont typeface="Arial"/>
              <a:buNone/>
            </a:pPr>
            <a:r>
              <a:rPr lang="en" sz="1500" b="1" i="0" u="none" strike="noStrike" cap="none">
                <a:solidFill>
                  <a:srgbClr val="FF0000"/>
                </a:solidFill>
                <a:latin typeface="Arial"/>
                <a:ea typeface="Arial"/>
                <a:cs typeface="Arial"/>
                <a:sym typeface="Arial"/>
              </a:rPr>
              <a:t>DO NOT INCLUDE IN CUSTOMER FACING PRESENTATION!!!!!</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Blank w/ branding 2">
  <p:cSld name="CUSTOM_1">
    <p:spTree>
      <p:nvGrpSpPr>
        <p:cNvPr id="1" name="Shape 1917"/>
        <p:cNvGrpSpPr/>
        <p:nvPr/>
      </p:nvGrpSpPr>
      <p:grpSpPr>
        <a:xfrm>
          <a:off x="0" y="0"/>
          <a:ext cx="0" cy="0"/>
          <a:chOff x="0" y="0"/>
          <a:chExt cx="0" cy="0"/>
        </a:xfrm>
      </p:grpSpPr>
      <p:sp>
        <p:nvSpPr>
          <p:cNvPr id="1918" name="Google Shape;1918;p227"/>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1919" name="Google Shape;1919;p227"/>
          <p:cNvPicPr preferRelativeResize="0"/>
          <p:nvPr/>
        </p:nvPicPr>
        <p:blipFill rotWithShape="1">
          <a:blip r:embed="rId2">
            <a:alphaModFix/>
          </a:blip>
          <a:srcRect/>
          <a:stretch/>
        </p:blipFill>
        <p:spPr>
          <a:xfrm>
            <a:off x="386625" y="4669975"/>
            <a:ext cx="1311199" cy="234922"/>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itle option 1">
  <p:cSld name="CUSTOM_1_1">
    <p:spTree>
      <p:nvGrpSpPr>
        <p:cNvPr id="1" name="Shape 1920"/>
        <p:cNvGrpSpPr/>
        <p:nvPr/>
      </p:nvGrpSpPr>
      <p:grpSpPr>
        <a:xfrm>
          <a:off x="0" y="0"/>
          <a:ext cx="0" cy="0"/>
          <a:chOff x="0" y="0"/>
          <a:chExt cx="0" cy="0"/>
        </a:xfrm>
      </p:grpSpPr>
      <p:sp>
        <p:nvSpPr>
          <p:cNvPr id="1921" name="Google Shape;1921;p228"/>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1922" name="Google Shape;1922;p228"/>
          <p:cNvPicPr preferRelativeResize="0"/>
          <p:nvPr/>
        </p:nvPicPr>
        <p:blipFill rotWithShape="1">
          <a:blip r:embed="rId2">
            <a:alphaModFix/>
          </a:blip>
          <a:srcRect/>
          <a:stretch/>
        </p:blipFill>
        <p:spPr>
          <a:xfrm>
            <a:off x="386625" y="4669975"/>
            <a:ext cx="1311199" cy="234922"/>
          </a:xfrm>
          <a:prstGeom prst="rect">
            <a:avLst/>
          </a:prstGeom>
          <a:noFill/>
          <a:ln>
            <a:noFill/>
          </a:ln>
        </p:spPr>
      </p:pic>
      <p:pic>
        <p:nvPicPr>
          <p:cNvPr id="1923" name="Google Shape;1923;p228"/>
          <p:cNvPicPr preferRelativeResize="0"/>
          <p:nvPr/>
        </p:nvPicPr>
        <p:blipFill rotWithShape="1">
          <a:blip r:embed="rId3">
            <a:alphaModFix/>
          </a:blip>
          <a:srcRect/>
          <a:stretch/>
        </p:blipFill>
        <p:spPr>
          <a:xfrm>
            <a:off x="7894200" y="2220288"/>
            <a:ext cx="702924" cy="702924"/>
          </a:xfrm>
          <a:prstGeom prst="rect">
            <a:avLst/>
          </a:prstGeom>
          <a:noFill/>
          <a:ln>
            <a:noFill/>
          </a:ln>
        </p:spPr>
      </p:pic>
      <p:sp>
        <p:nvSpPr>
          <p:cNvPr id="1924" name="Google Shape;1924;p228"/>
          <p:cNvSpPr txBox="1">
            <a:spLocks noGrp="1"/>
          </p:cNvSpPr>
          <p:nvPr>
            <p:ph type="title"/>
          </p:nvPr>
        </p:nvSpPr>
        <p:spPr>
          <a:xfrm>
            <a:off x="298600" y="2050450"/>
            <a:ext cx="7328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5" name="Google Shape;1925;p228"/>
          <p:cNvSpPr txBox="1">
            <a:spLocks noGrp="1"/>
          </p:cNvSpPr>
          <p:nvPr>
            <p:ph type="title" idx="2"/>
          </p:nvPr>
        </p:nvSpPr>
        <p:spPr>
          <a:xfrm>
            <a:off x="298600" y="2633950"/>
            <a:ext cx="7328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ed 2 Column">
  <p:cSld name="Sectioned 2 Column">
    <p:spTree>
      <p:nvGrpSpPr>
        <p:cNvPr id="1" name="Shape 171"/>
        <p:cNvGrpSpPr/>
        <p:nvPr/>
      </p:nvGrpSpPr>
      <p:grpSpPr>
        <a:xfrm>
          <a:off x="0" y="0"/>
          <a:ext cx="0" cy="0"/>
          <a:chOff x="0" y="0"/>
          <a:chExt cx="0" cy="0"/>
        </a:xfrm>
      </p:grpSpPr>
      <p:sp>
        <p:nvSpPr>
          <p:cNvPr id="172" name="Google Shape;172;p25"/>
          <p:cNvSpPr txBox="1">
            <a:spLocks noGrp="1"/>
          </p:cNvSpPr>
          <p:nvPr>
            <p:ph type="title"/>
          </p:nvPr>
        </p:nvSpPr>
        <p:spPr>
          <a:xfrm>
            <a:off x="364685" y="407793"/>
            <a:ext cx="62565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73" name="Google Shape;173;p25"/>
          <p:cNvSpPr txBox="1">
            <a:spLocks noGrp="1"/>
          </p:cNvSpPr>
          <p:nvPr>
            <p:ph type="body" idx="1"/>
          </p:nvPr>
        </p:nvSpPr>
        <p:spPr>
          <a:xfrm>
            <a:off x="373063" y="2038350"/>
            <a:ext cx="4122600" cy="2514600"/>
          </a:xfrm>
          <a:prstGeom prst="rect">
            <a:avLst/>
          </a:prstGeom>
          <a:noFill/>
          <a:ln>
            <a:noFill/>
          </a:ln>
        </p:spPr>
        <p:txBody>
          <a:bodyPr spcFirstLastPara="1" wrap="square" lIns="91425" tIns="91425" rIns="91425" bIns="91425" anchor="t" anchorCtr="0"/>
          <a:lstStyle>
            <a:lvl1pPr marL="457200" lvl="0" indent="-228600" algn="l" rtl="0">
              <a:lnSpc>
                <a:spcPct val="110000"/>
              </a:lnSpc>
              <a:spcBef>
                <a:spcPts val="0"/>
              </a:spcBef>
              <a:spcAft>
                <a:spcPts val="0"/>
              </a:spcAft>
              <a:buClr>
                <a:srgbClr val="747474"/>
              </a:buClr>
              <a:buSzPts val="1200"/>
              <a:buFont typeface="Arial"/>
              <a:buNone/>
              <a:defRPr/>
            </a:lvl1pPr>
            <a:lvl2pPr marL="914400" lvl="1" indent="-304800" algn="l" rtl="0">
              <a:lnSpc>
                <a:spcPct val="110000"/>
              </a:lnSpc>
              <a:spcBef>
                <a:spcPts val="0"/>
              </a:spcBef>
              <a:spcAft>
                <a:spcPts val="0"/>
              </a:spcAft>
              <a:buClr>
                <a:srgbClr val="747474"/>
              </a:buClr>
              <a:buSzPts val="1200"/>
              <a:buFont typeface="Arial"/>
              <a:buChar char="•"/>
              <a:defRPr/>
            </a:lvl2pPr>
            <a:lvl3pPr marL="1371600" lvl="2" indent="-304800" algn="l" rtl="0">
              <a:lnSpc>
                <a:spcPct val="110000"/>
              </a:lnSpc>
              <a:spcBef>
                <a:spcPts val="0"/>
              </a:spcBef>
              <a:spcAft>
                <a:spcPts val="0"/>
              </a:spcAft>
              <a:buClr>
                <a:srgbClr val="747474"/>
              </a:buClr>
              <a:buSzPts val="1200"/>
              <a:buFont typeface="Arial"/>
              <a:buChar char="•"/>
              <a:defRPr/>
            </a:lvl3pPr>
            <a:lvl4pPr marL="1828800" lvl="3" indent="-304800" algn="l" rtl="0">
              <a:spcBef>
                <a:spcPts val="0"/>
              </a:spcBef>
              <a:spcAft>
                <a:spcPts val="0"/>
              </a:spcAft>
              <a:buClr>
                <a:schemeClr val="dk1"/>
              </a:buClr>
              <a:buSzPts val="1200"/>
              <a:buFont typeface="Arial"/>
              <a:buChar char="–"/>
              <a:defRPr/>
            </a:lvl4pPr>
            <a:lvl5pPr marL="2286000" lvl="4" indent="-304800" algn="l" rtl="0">
              <a:spcBef>
                <a:spcPts val="0"/>
              </a:spcBef>
              <a:spcAft>
                <a:spcPts val="0"/>
              </a:spcAft>
              <a:buClr>
                <a:schemeClr val="dk1"/>
              </a:buClr>
              <a:buSzPts val="1200"/>
              <a:buFont typeface="Arial"/>
              <a:buChar char="»"/>
              <a:defRPr/>
            </a:lvl5pPr>
            <a:lvl6pPr marL="2743200" lvl="5" indent="-304800" algn="l" rtl="0">
              <a:spcBef>
                <a:spcPts val="400"/>
              </a:spcBef>
              <a:spcAft>
                <a:spcPts val="0"/>
              </a:spcAft>
              <a:buClr>
                <a:schemeClr val="dk1"/>
              </a:buClr>
              <a:buSzPts val="1200"/>
              <a:buFont typeface="Arial"/>
              <a:buChar char="•"/>
              <a:defRPr/>
            </a:lvl6pPr>
            <a:lvl7pPr marL="3200400" lvl="6" indent="-304800" algn="l" rtl="0">
              <a:spcBef>
                <a:spcPts val="400"/>
              </a:spcBef>
              <a:spcAft>
                <a:spcPts val="0"/>
              </a:spcAft>
              <a:buClr>
                <a:schemeClr val="dk1"/>
              </a:buClr>
              <a:buSzPts val="1200"/>
              <a:buFont typeface="Arial"/>
              <a:buChar char="•"/>
              <a:defRPr/>
            </a:lvl7pPr>
            <a:lvl8pPr marL="3657600" lvl="7" indent="-304800" algn="l" rtl="0">
              <a:spcBef>
                <a:spcPts val="400"/>
              </a:spcBef>
              <a:spcAft>
                <a:spcPts val="0"/>
              </a:spcAft>
              <a:buClr>
                <a:schemeClr val="dk1"/>
              </a:buClr>
              <a:buSzPts val="1200"/>
              <a:buFont typeface="Arial"/>
              <a:buChar char="•"/>
              <a:defRPr/>
            </a:lvl8pPr>
            <a:lvl9pPr marL="4114800" lvl="8" indent="-304800" algn="l" rtl="0">
              <a:spcBef>
                <a:spcPts val="400"/>
              </a:spcBef>
              <a:spcAft>
                <a:spcPts val="0"/>
              </a:spcAft>
              <a:buClr>
                <a:schemeClr val="dk1"/>
              </a:buClr>
              <a:buSzPts val="1200"/>
              <a:buFont typeface="Arial"/>
              <a:buChar char="•"/>
              <a:defRPr/>
            </a:lvl9pPr>
          </a:lstStyle>
          <a:p>
            <a:endParaRPr/>
          </a:p>
        </p:txBody>
      </p:sp>
      <p:sp>
        <p:nvSpPr>
          <p:cNvPr id="174" name="Google Shape;174;p25"/>
          <p:cNvSpPr txBox="1">
            <a:spLocks noGrp="1"/>
          </p:cNvSpPr>
          <p:nvPr>
            <p:ph type="ftr" idx="11"/>
          </p:nvPr>
        </p:nvSpPr>
        <p:spPr>
          <a:xfrm>
            <a:off x="364616" y="4629150"/>
            <a:ext cx="8286600" cy="273900"/>
          </a:xfrm>
          <a:prstGeom prst="rect">
            <a:avLst/>
          </a:prstGeom>
          <a:noFill/>
          <a:ln>
            <a:noFill/>
          </a:ln>
        </p:spPr>
        <p:txBody>
          <a:bodyPr spcFirstLastPara="1" wrap="square" lIns="91425" tIns="91425" rIns="91425" bIns="91425" anchor="b"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75" name="Google Shape;175;p25"/>
          <p:cNvSpPr txBox="1">
            <a:spLocks noGrp="1"/>
          </p:cNvSpPr>
          <p:nvPr>
            <p:ph type="body" idx="2"/>
          </p:nvPr>
        </p:nvSpPr>
        <p:spPr>
          <a:xfrm>
            <a:off x="4648199" y="2038350"/>
            <a:ext cx="4141200" cy="2514600"/>
          </a:xfrm>
          <a:prstGeom prst="rect">
            <a:avLst/>
          </a:prstGeom>
          <a:noFill/>
          <a:ln>
            <a:noFill/>
          </a:ln>
        </p:spPr>
        <p:txBody>
          <a:bodyPr spcFirstLastPara="1" wrap="square" lIns="91425" tIns="91425" rIns="91425" bIns="91425" anchor="t" anchorCtr="0"/>
          <a:lstStyle>
            <a:lvl1pPr marL="457200" lvl="0" indent="-228600" algn="l" rtl="0">
              <a:lnSpc>
                <a:spcPct val="110000"/>
              </a:lnSpc>
              <a:spcBef>
                <a:spcPts val="0"/>
              </a:spcBef>
              <a:spcAft>
                <a:spcPts val="0"/>
              </a:spcAft>
              <a:buClr>
                <a:srgbClr val="747474"/>
              </a:buClr>
              <a:buSzPts val="1200"/>
              <a:buFont typeface="Arial"/>
              <a:buNone/>
              <a:defRPr/>
            </a:lvl1pPr>
            <a:lvl2pPr marL="914400" lvl="1" indent="-304800" algn="l" rtl="0">
              <a:lnSpc>
                <a:spcPct val="110000"/>
              </a:lnSpc>
              <a:spcBef>
                <a:spcPts val="0"/>
              </a:spcBef>
              <a:spcAft>
                <a:spcPts val="0"/>
              </a:spcAft>
              <a:buClr>
                <a:srgbClr val="747474"/>
              </a:buClr>
              <a:buSzPts val="1200"/>
              <a:buFont typeface="Arial"/>
              <a:buChar char="•"/>
              <a:defRPr/>
            </a:lvl2pPr>
            <a:lvl3pPr marL="1371600" lvl="2" indent="-304800" algn="l" rtl="0">
              <a:lnSpc>
                <a:spcPct val="110000"/>
              </a:lnSpc>
              <a:spcBef>
                <a:spcPts val="0"/>
              </a:spcBef>
              <a:spcAft>
                <a:spcPts val="0"/>
              </a:spcAft>
              <a:buClr>
                <a:srgbClr val="747474"/>
              </a:buClr>
              <a:buSzPts val="1200"/>
              <a:buFont typeface="Arial"/>
              <a:buChar char="•"/>
              <a:defRPr/>
            </a:lvl3pPr>
            <a:lvl4pPr marL="1828800" lvl="3" indent="-304800" algn="l" rtl="0">
              <a:spcBef>
                <a:spcPts val="0"/>
              </a:spcBef>
              <a:spcAft>
                <a:spcPts val="0"/>
              </a:spcAft>
              <a:buClr>
                <a:schemeClr val="dk1"/>
              </a:buClr>
              <a:buSzPts val="1200"/>
              <a:buFont typeface="Arial"/>
              <a:buChar char="–"/>
              <a:defRPr/>
            </a:lvl4pPr>
            <a:lvl5pPr marL="2286000" lvl="4" indent="-304800" algn="l" rtl="0">
              <a:spcBef>
                <a:spcPts val="0"/>
              </a:spcBef>
              <a:spcAft>
                <a:spcPts val="0"/>
              </a:spcAft>
              <a:buClr>
                <a:schemeClr val="dk1"/>
              </a:buClr>
              <a:buSzPts val="1200"/>
              <a:buFont typeface="Arial"/>
              <a:buChar char="»"/>
              <a:defRPr/>
            </a:lvl5pPr>
            <a:lvl6pPr marL="2743200" lvl="5" indent="-304800" algn="l" rtl="0">
              <a:spcBef>
                <a:spcPts val="400"/>
              </a:spcBef>
              <a:spcAft>
                <a:spcPts val="0"/>
              </a:spcAft>
              <a:buClr>
                <a:schemeClr val="dk1"/>
              </a:buClr>
              <a:buSzPts val="1200"/>
              <a:buFont typeface="Arial"/>
              <a:buChar char="•"/>
              <a:defRPr/>
            </a:lvl6pPr>
            <a:lvl7pPr marL="3200400" lvl="6" indent="-304800" algn="l" rtl="0">
              <a:spcBef>
                <a:spcPts val="400"/>
              </a:spcBef>
              <a:spcAft>
                <a:spcPts val="0"/>
              </a:spcAft>
              <a:buClr>
                <a:schemeClr val="dk1"/>
              </a:buClr>
              <a:buSzPts val="1200"/>
              <a:buFont typeface="Arial"/>
              <a:buChar char="•"/>
              <a:defRPr/>
            </a:lvl7pPr>
            <a:lvl8pPr marL="3657600" lvl="7" indent="-304800" algn="l" rtl="0">
              <a:spcBef>
                <a:spcPts val="400"/>
              </a:spcBef>
              <a:spcAft>
                <a:spcPts val="0"/>
              </a:spcAft>
              <a:buClr>
                <a:schemeClr val="dk1"/>
              </a:buClr>
              <a:buSzPts val="1200"/>
              <a:buFont typeface="Arial"/>
              <a:buChar char="•"/>
              <a:defRPr/>
            </a:lvl8pPr>
            <a:lvl9pPr marL="4114800" lvl="8" indent="-304800" algn="l" rtl="0">
              <a:spcBef>
                <a:spcPts val="400"/>
              </a:spcBef>
              <a:spcAft>
                <a:spcPts val="0"/>
              </a:spcAft>
              <a:buClr>
                <a:schemeClr val="dk1"/>
              </a:buClr>
              <a:buSzPts val="1200"/>
              <a:buFont typeface="Arial"/>
              <a:buChar char="•"/>
              <a:defRPr/>
            </a:lvl9pPr>
          </a:lstStyle>
          <a:p>
            <a:endParaRPr/>
          </a:p>
        </p:txBody>
      </p:sp>
      <p:sp>
        <p:nvSpPr>
          <p:cNvPr id="176" name="Google Shape;176;p25"/>
          <p:cNvSpPr txBox="1">
            <a:spLocks noGrp="1"/>
          </p:cNvSpPr>
          <p:nvPr>
            <p:ph type="body" idx="3"/>
          </p:nvPr>
        </p:nvSpPr>
        <p:spPr>
          <a:xfrm>
            <a:off x="365125" y="1428750"/>
            <a:ext cx="4130700" cy="6096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177" name="Google Shape;177;p25"/>
          <p:cNvSpPr txBox="1">
            <a:spLocks noGrp="1"/>
          </p:cNvSpPr>
          <p:nvPr>
            <p:ph type="body" idx="4"/>
          </p:nvPr>
        </p:nvSpPr>
        <p:spPr>
          <a:xfrm>
            <a:off x="4648199" y="1428750"/>
            <a:ext cx="4130700" cy="6096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Thank you">
  <p:cSld name="CUSTOM_1_1_2">
    <p:spTree>
      <p:nvGrpSpPr>
        <p:cNvPr id="1" name="Shape 1926"/>
        <p:cNvGrpSpPr/>
        <p:nvPr/>
      </p:nvGrpSpPr>
      <p:grpSpPr>
        <a:xfrm>
          <a:off x="0" y="0"/>
          <a:ext cx="0" cy="0"/>
          <a:chOff x="0" y="0"/>
          <a:chExt cx="0" cy="0"/>
        </a:xfrm>
      </p:grpSpPr>
      <p:sp>
        <p:nvSpPr>
          <p:cNvPr id="1927" name="Google Shape;1927;p22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1928" name="Google Shape;1928;p229"/>
          <p:cNvPicPr preferRelativeResize="0"/>
          <p:nvPr/>
        </p:nvPicPr>
        <p:blipFill rotWithShape="1">
          <a:blip r:embed="rId2">
            <a:alphaModFix/>
          </a:blip>
          <a:srcRect/>
          <a:stretch/>
        </p:blipFill>
        <p:spPr>
          <a:xfrm>
            <a:off x="386625" y="4669975"/>
            <a:ext cx="1311199" cy="234922"/>
          </a:xfrm>
          <a:prstGeom prst="rect">
            <a:avLst/>
          </a:prstGeom>
          <a:noFill/>
          <a:ln>
            <a:noFill/>
          </a:ln>
        </p:spPr>
      </p:pic>
      <p:pic>
        <p:nvPicPr>
          <p:cNvPr id="1929" name="Google Shape;1929;p229"/>
          <p:cNvPicPr preferRelativeResize="0"/>
          <p:nvPr/>
        </p:nvPicPr>
        <p:blipFill rotWithShape="1">
          <a:blip r:embed="rId3">
            <a:alphaModFix/>
          </a:blip>
          <a:srcRect/>
          <a:stretch/>
        </p:blipFill>
        <p:spPr>
          <a:xfrm>
            <a:off x="7894200" y="2220288"/>
            <a:ext cx="702924" cy="702924"/>
          </a:xfrm>
          <a:prstGeom prst="rect">
            <a:avLst/>
          </a:prstGeom>
          <a:noFill/>
          <a:ln>
            <a:noFill/>
          </a:ln>
        </p:spPr>
      </p:pic>
      <p:sp>
        <p:nvSpPr>
          <p:cNvPr id="1930" name="Google Shape;1930;p229"/>
          <p:cNvSpPr txBox="1">
            <a:spLocks noGrp="1"/>
          </p:cNvSpPr>
          <p:nvPr>
            <p:ph type="title"/>
          </p:nvPr>
        </p:nvSpPr>
        <p:spPr>
          <a:xfrm>
            <a:off x="298600" y="2220300"/>
            <a:ext cx="7328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itle option 2">
  <p:cSld name="CUSTOM_1_2">
    <p:spTree>
      <p:nvGrpSpPr>
        <p:cNvPr id="1" name="Shape 1931"/>
        <p:cNvGrpSpPr/>
        <p:nvPr/>
      </p:nvGrpSpPr>
      <p:grpSpPr>
        <a:xfrm>
          <a:off x="0" y="0"/>
          <a:ext cx="0" cy="0"/>
          <a:chOff x="0" y="0"/>
          <a:chExt cx="0" cy="0"/>
        </a:xfrm>
      </p:grpSpPr>
      <p:pic>
        <p:nvPicPr>
          <p:cNvPr id="1932" name="Google Shape;1932;p230"/>
          <p:cNvPicPr preferRelativeResize="0"/>
          <p:nvPr/>
        </p:nvPicPr>
        <p:blipFill rotWithShape="1">
          <a:blip r:embed="rId2">
            <a:alphaModFix/>
          </a:blip>
          <a:srcRect/>
          <a:stretch/>
        </p:blipFill>
        <p:spPr>
          <a:xfrm>
            <a:off x="0" y="1"/>
            <a:ext cx="9144004" cy="5143501"/>
          </a:xfrm>
          <a:prstGeom prst="rect">
            <a:avLst/>
          </a:prstGeom>
          <a:noFill/>
          <a:ln>
            <a:noFill/>
          </a:ln>
        </p:spPr>
      </p:pic>
      <p:grpSp>
        <p:nvGrpSpPr>
          <p:cNvPr id="1933" name="Google Shape;1933;p230"/>
          <p:cNvGrpSpPr/>
          <p:nvPr/>
        </p:nvGrpSpPr>
        <p:grpSpPr>
          <a:xfrm>
            <a:off x="0" y="0"/>
            <a:ext cx="9144000" cy="5143500"/>
            <a:chOff x="0" y="0"/>
            <a:chExt cx="9144000" cy="5143500"/>
          </a:xfrm>
        </p:grpSpPr>
        <p:pic>
          <p:nvPicPr>
            <p:cNvPr id="1934" name="Google Shape;1934;p230"/>
            <p:cNvPicPr preferRelativeResize="0"/>
            <p:nvPr/>
          </p:nvPicPr>
          <p:blipFill rotWithShape="1">
            <a:blip r:embed="rId3">
              <a:alphaModFix amt="80000"/>
            </a:blip>
            <a:srcRect l="504" t="258" r="504" b="248"/>
            <a:stretch/>
          </p:blipFill>
          <p:spPr>
            <a:xfrm>
              <a:off x="0" y="0"/>
              <a:ext cx="9144000" cy="5143500"/>
            </a:xfrm>
            <a:prstGeom prst="rect">
              <a:avLst/>
            </a:prstGeom>
            <a:noFill/>
            <a:ln>
              <a:noFill/>
            </a:ln>
          </p:spPr>
        </p:pic>
        <p:pic>
          <p:nvPicPr>
            <p:cNvPr id="1935" name="Google Shape;1935;p230"/>
            <p:cNvPicPr preferRelativeResize="0"/>
            <p:nvPr/>
          </p:nvPicPr>
          <p:blipFill rotWithShape="1">
            <a:blip r:embed="rId4">
              <a:alphaModFix/>
            </a:blip>
            <a:srcRect/>
            <a:stretch/>
          </p:blipFill>
          <p:spPr>
            <a:xfrm>
              <a:off x="386625" y="4669975"/>
              <a:ext cx="1311199" cy="234922"/>
            </a:xfrm>
            <a:prstGeom prst="rect">
              <a:avLst/>
            </a:prstGeom>
            <a:noFill/>
            <a:ln>
              <a:noFill/>
            </a:ln>
          </p:spPr>
        </p:pic>
      </p:grpSp>
      <p:sp>
        <p:nvSpPr>
          <p:cNvPr id="1936" name="Google Shape;1936;p230"/>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1937" name="Google Shape;1937;p230"/>
          <p:cNvPicPr preferRelativeResize="0"/>
          <p:nvPr/>
        </p:nvPicPr>
        <p:blipFill rotWithShape="1">
          <a:blip r:embed="rId4">
            <a:alphaModFix/>
          </a:blip>
          <a:srcRect/>
          <a:stretch/>
        </p:blipFill>
        <p:spPr>
          <a:xfrm>
            <a:off x="386625" y="4669975"/>
            <a:ext cx="1311199" cy="234922"/>
          </a:xfrm>
          <a:prstGeom prst="rect">
            <a:avLst/>
          </a:prstGeom>
          <a:noFill/>
          <a:ln>
            <a:noFill/>
          </a:ln>
        </p:spPr>
      </p:pic>
      <p:pic>
        <p:nvPicPr>
          <p:cNvPr id="1938" name="Google Shape;1938;p230"/>
          <p:cNvPicPr preferRelativeResize="0"/>
          <p:nvPr/>
        </p:nvPicPr>
        <p:blipFill rotWithShape="1">
          <a:blip r:embed="rId5">
            <a:alphaModFix/>
          </a:blip>
          <a:srcRect/>
          <a:stretch/>
        </p:blipFill>
        <p:spPr>
          <a:xfrm>
            <a:off x="7894200" y="2220288"/>
            <a:ext cx="702924" cy="702924"/>
          </a:xfrm>
          <a:prstGeom prst="rect">
            <a:avLst/>
          </a:prstGeom>
          <a:noFill/>
          <a:ln>
            <a:noFill/>
          </a:ln>
        </p:spPr>
      </p:pic>
      <p:sp>
        <p:nvSpPr>
          <p:cNvPr id="1939" name="Google Shape;1939;p230"/>
          <p:cNvSpPr txBox="1"/>
          <p:nvPr/>
        </p:nvSpPr>
        <p:spPr>
          <a:xfrm>
            <a:off x="188300" y="185675"/>
            <a:ext cx="30066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4A86E8"/>
                </a:solidFill>
                <a:latin typeface="Arial"/>
                <a:ea typeface="Arial"/>
                <a:cs typeface="Arial"/>
                <a:sym typeface="Arial"/>
              </a:rPr>
              <a:t>This top layer is a mask. To alter the image (and delete this text box) go to </a:t>
            </a:r>
            <a:r>
              <a:rPr lang="en" sz="1000" b="1" i="0" u="none" strike="noStrike" cap="none">
                <a:solidFill>
                  <a:srgbClr val="4A86E8"/>
                </a:solidFill>
                <a:latin typeface="Arial"/>
                <a:ea typeface="Arial"/>
                <a:cs typeface="Arial"/>
                <a:sym typeface="Arial"/>
              </a:rPr>
              <a:t>“View” in the toolbar then “Master”</a:t>
            </a:r>
            <a:r>
              <a:rPr lang="en" sz="1000" b="0" i="0" u="none" strike="noStrike" cap="none">
                <a:solidFill>
                  <a:srgbClr val="4A86E8"/>
                </a:solidFill>
                <a:latin typeface="Arial"/>
                <a:ea typeface="Arial"/>
                <a:cs typeface="Arial"/>
                <a:sym typeface="Arial"/>
              </a:rPr>
              <a:t> and make adjustments there. </a:t>
            </a:r>
            <a:endParaRPr sz="1000" b="0"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4A86E8"/>
                </a:solidFill>
                <a:latin typeface="Arial"/>
                <a:ea typeface="Arial"/>
                <a:cs typeface="Arial"/>
                <a:sym typeface="Arial"/>
              </a:rPr>
              <a:t>Right click on it, then click Order / Send to back.</a:t>
            </a:r>
            <a:endParaRPr sz="1000" b="0"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4A86E8"/>
                </a:solidFill>
                <a:latin typeface="Arial"/>
                <a:ea typeface="Arial"/>
                <a:cs typeface="Arial"/>
                <a:sym typeface="Arial"/>
              </a:rPr>
              <a:t>Replace the photo layer, then send your photo to the back the same way.</a:t>
            </a:r>
            <a:endParaRPr sz="1000" b="0" i="0" u="none" strike="noStrike" cap="none">
              <a:solidFill>
                <a:srgbClr val="4A86E8"/>
              </a:solidFill>
              <a:latin typeface="Arial"/>
              <a:ea typeface="Arial"/>
              <a:cs typeface="Arial"/>
              <a:sym typeface="Arial"/>
            </a:endParaRPr>
          </a:p>
        </p:txBody>
      </p:sp>
      <p:sp>
        <p:nvSpPr>
          <p:cNvPr id="1940" name="Google Shape;1940;p230"/>
          <p:cNvSpPr txBox="1">
            <a:spLocks noGrp="1"/>
          </p:cNvSpPr>
          <p:nvPr>
            <p:ph type="title"/>
          </p:nvPr>
        </p:nvSpPr>
        <p:spPr>
          <a:xfrm>
            <a:off x="298600" y="2050450"/>
            <a:ext cx="7328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1" name="Google Shape;1941;p230"/>
          <p:cNvSpPr txBox="1">
            <a:spLocks noGrp="1"/>
          </p:cNvSpPr>
          <p:nvPr>
            <p:ph type="title" idx="2"/>
          </p:nvPr>
        </p:nvSpPr>
        <p:spPr>
          <a:xfrm>
            <a:off x="298600" y="2633950"/>
            <a:ext cx="7328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itle option 4">
  <p:cSld name="CUSTOM_1_1_1_1">
    <p:spTree>
      <p:nvGrpSpPr>
        <p:cNvPr id="1" name="Shape 1942"/>
        <p:cNvGrpSpPr/>
        <p:nvPr/>
      </p:nvGrpSpPr>
      <p:grpSpPr>
        <a:xfrm>
          <a:off x="0" y="0"/>
          <a:ext cx="0" cy="0"/>
          <a:chOff x="0" y="0"/>
          <a:chExt cx="0" cy="0"/>
        </a:xfrm>
      </p:grpSpPr>
      <p:pic>
        <p:nvPicPr>
          <p:cNvPr id="1943" name="Google Shape;1943;p231"/>
          <p:cNvPicPr preferRelativeResize="0"/>
          <p:nvPr/>
        </p:nvPicPr>
        <p:blipFill rotWithShape="1">
          <a:blip r:embed="rId2">
            <a:alphaModFix/>
          </a:blip>
          <a:srcRect/>
          <a:stretch/>
        </p:blipFill>
        <p:spPr>
          <a:xfrm>
            <a:off x="0" y="0"/>
            <a:ext cx="9144004" cy="5143501"/>
          </a:xfrm>
          <a:prstGeom prst="rect">
            <a:avLst/>
          </a:prstGeom>
          <a:noFill/>
          <a:ln>
            <a:noFill/>
          </a:ln>
        </p:spPr>
      </p:pic>
      <p:grpSp>
        <p:nvGrpSpPr>
          <p:cNvPr id="1944" name="Google Shape;1944;p231"/>
          <p:cNvGrpSpPr/>
          <p:nvPr/>
        </p:nvGrpSpPr>
        <p:grpSpPr>
          <a:xfrm>
            <a:off x="0" y="0"/>
            <a:ext cx="9144000" cy="5143500"/>
            <a:chOff x="0" y="0"/>
            <a:chExt cx="9144000" cy="5143500"/>
          </a:xfrm>
        </p:grpSpPr>
        <p:grpSp>
          <p:nvGrpSpPr>
            <p:cNvPr id="1945" name="Google Shape;1945;p231"/>
            <p:cNvGrpSpPr/>
            <p:nvPr/>
          </p:nvGrpSpPr>
          <p:grpSpPr>
            <a:xfrm>
              <a:off x="0" y="0"/>
              <a:ext cx="9144000" cy="5143500"/>
              <a:chOff x="0" y="0"/>
              <a:chExt cx="9144000" cy="5143500"/>
            </a:xfrm>
          </p:grpSpPr>
          <p:pic>
            <p:nvPicPr>
              <p:cNvPr id="1946" name="Google Shape;1946;p231"/>
              <p:cNvPicPr preferRelativeResize="0"/>
              <p:nvPr/>
            </p:nvPicPr>
            <p:blipFill rotWithShape="1">
              <a:blip r:embed="rId3">
                <a:alphaModFix amt="30000"/>
              </a:blip>
              <a:srcRect l="309" b="38404"/>
              <a:stretch/>
            </p:blipFill>
            <p:spPr>
              <a:xfrm>
                <a:off x="0" y="0"/>
                <a:ext cx="9144000" cy="5143500"/>
              </a:xfrm>
              <a:prstGeom prst="rect">
                <a:avLst/>
              </a:prstGeom>
              <a:noFill/>
              <a:ln>
                <a:noFill/>
              </a:ln>
            </p:spPr>
          </p:pic>
          <p:pic>
            <p:nvPicPr>
              <p:cNvPr id="1947" name="Google Shape;1947;p231"/>
              <p:cNvPicPr preferRelativeResize="0"/>
              <p:nvPr/>
            </p:nvPicPr>
            <p:blipFill rotWithShape="1">
              <a:blip r:embed="rId4">
                <a:alphaModFix/>
              </a:blip>
              <a:srcRect/>
              <a:stretch/>
            </p:blipFill>
            <p:spPr>
              <a:xfrm>
                <a:off x="397975" y="4671400"/>
                <a:ext cx="1295299" cy="232075"/>
              </a:xfrm>
              <a:prstGeom prst="rect">
                <a:avLst/>
              </a:prstGeom>
              <a:noFill/>
              <a:ln>
                <a:noFill/>
              </a:ln>
            </p:spPr>
          </p:pic>
        </p:grpSp>
        <p:pic>
          <p:nvPicPr>
            <p:cNvPr id="1948" name="Google Shape;1948;p231"/>
            <p:cNvPicPr preferRelativeResize="0"/>
            <p:nvPr/>
          </p:nvPicPr>
          <p:blipFill rotWithShape="1">
            <a:blip r:embed="rId5">
              <a:alphaModFix amt="50000"/>
            </a:blip>
            <a:srcRect/>
            <a:stretch/>
          </p:blipFill>
          <p:spPr>
            <a:xfrm>
              <a:off x="5061375" y="1058075"/>
              <a:ext cx="3761198" cy="3027350"/>
            </a:xfrm>
            <a:prstGeom prst="rect">
              <a:avLst/>
            </a:prstGeom>
            <a:noFill/>
            <a:ln>
              <a:noFill/>
            </a:ln>
          </p:spPr>
        </p:pic>
      </p:grpSp>
      <p:sp>
        <p:nvSpPr>
          <p:cNvPr id="1949" name="Google Shape;1949;p231"/>
          <p:cNvSpPr txBox="1"/>
          <p:nvPr/>
        </p:nvSpPr>
        <p:spPr>
          <a:xfrm>
            <a:off x="188300" y="185675"/>
            <a:ext cx="30066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CFE2F3"/>
                </a:solidFill>
                <a:latin typeface="Arial"/>
                <a:ea typeface="Arial"/>
                <a:cs typeface="Arial"/>
                <a:sym typeface="Arial"/>
              </a:rPr>
              <a:t>This top layer is a mask. To alter the image (and delete this text box) go to </a:t>
            </a:r>
            <a:r>
              <a:rPr lang="en" sz="1000" b="1" i="0" u="none" strike="noStrike" cap="none">
                <a:solidFill>
                  <a:srgbClr val="CFE2F3"/>
                </a:solidFill>
                <a:latin typeface="Arial"/>
                <a:ea typeface="Arial"/>
                <a:cs typeface="Arial"/>
                <a:sym typeface="Arial"/>
              </a:rPr>
              <a:t>“View” in the toolbar then “Master”</a:t>
            </a:r>
            <a:r>
              <a:rPr lang="en" sz="1000" b="0" i="0" u="none" strike="noStrike" cap="none">
                <a:solidFill>
                  <a:srgbClr val="CFE2F3"/>
                </a:solidFill>
                <a:latin typeface="Arial"/>
                <a:ea typeface="Arial"/>
                <a:cs typeface="Arial"/>
                <a:sym typeface="Arial"/>
              </a:rPr>
              <a:t> and make adjustments there. </a:t>
            </a:r>
            <a:endParaRPr sz="1000" b="0" i="0" u="none" strike="noStrike" cap="none">
              <a:solidFill>
                <a:srgbClr val="CFE2F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CFE2F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CFE2F3"/>
                </a:solidFill>
                <a:latin typeface="Arial"/>
                <a:ea typeface="Arial"/>
                <a:cs typeface="Arial"/>
                <a:sym typeface="Arial"/>
              </a:rPr>
              <a:t>Right click on it, then click Order / Send to back.</a:t>
            </a:r>
            <a:endParaRPr sz="1000" b="0" i="0" u="none" strike="noStrike" cap="none">
              <a:solidFill>
                <a:srgbClr val="CFE2F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CFE2F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CFE2F3"/>
                </a:solidFill>
                <a:latin typeface="Arial"/>
                <a:ea typeface="Arial"/>
                <a:cs typeface="Arial"/>
                <a:sym typeface="Arial"/>
              </a:rPr>
              <a:t>Replace the photo layer, then send your photo to the back the same way.</a:t>
            </a:r>
            <a:endParaRPr sz="1000" b="0" i="0" u="none" strike="noStrike" cap="none">
              <a:solidFill>
                <a:srgbClr val="CFE2F3"/>
              </a:solidFill>
              <a:latin typeface="Arial"/>
              <a:ea typeface="Arial"/>
              <a:cs typeface="Arial"/>
              <a:sym typeface="Arial"/>
            </a:endParaRPr>
          </a:p>
        </p:txBody>
      </p:sp>
      <p:sp>
        <p:nvSpPr>
          <p:cNvPr id="1950" name="Google Shape;1950;p231"/>
          <p:cNvSpPr txBox="1">
            <a:spLocks noGrp="1"/>
          </p:cNvSpPr>
          <p:nvPr>
            <p:ph type="title"/>
          </p:nvPr>
        </p:nvSpPr>
        <p:spPr>
          <a:xfrm>
            <a:off x="298600" y="2050450"/>
            <a:ext cx="4727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
        <p:nvSpPr>
          <p:cNvPr id="1951" name="Google Shape;1951;p231"/>
          <p:cNvSpPr txBox="1">
            <a:spLocks noGrp="1"/>
          </p:cNvSpPr>
          <p:nvPr>
            <p:ph type="title" idx="2"/>
          </p:nvPr>
        </p:nvSpPr>
        <p:spPr>
          <a:xfrm>
            <a:off x="298600" y="2633950"/>
            <a:ext cx="4727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Screen saver">
  <p:cSld name="CUSTOM_2">
    <p:spTree>
      <p:nvGrpSpPr>
        <p:cNvPr id="1" name="Shape 1952"/>
        <p:cNvGrpSpPr/>
        <p:nvPr/>
      </p:nvGrpSpPr>
      <p:grpSpPr>
        <a:xfrm>
          <a:off x="0" y="0"/>
          <a:ext cx="0" cy="0"/>
          <a:chOff x="0" y="0"/>
          <a:chExt cx="0" cy="0"/>
        </a:xfrm>
      </p:grpSpPr>
      <p:pic>
        <p:nvPicPr>
          <p:cNvPr id="1953" name="Google Shape;1953;p232"/>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1954" name="Google Shape;1954;p232"/>
          <p:cNvPicPr preferRelativeResize="0"/>
          <p:nvPr/>
        </p:nvPicPr>
        <p:blipFill rotWithShape="1">
          <a:blip r:embed="rId3">
            <a:alphaModFix amt="90000"/>
          </a:blip>
          <a:srcRect l="19443" t="18635" r="19431" b="18641"/>
          <a:stretch/>
        </p:blipFill>
        <p:spPr>
          <a:xfrm>
            <a:off x="0" y="0"/>
            <a:ext cx="9144000" cy="5143501"/>
          </a:xfrm>
          <a:prstGeom prst="rect">
            <a:avLst/>
          </a:prstGeom>
          <a:noFill/>
          <a:ln>
            <a:noFill/>
          </a:ln>
        </p:spPr>
      </p:pic>
      <p:sp>
        <p:nvSpPr>
          <p:cNvPr id="1955" name="Google Shape;1955;p232"/>
          <p:cNvSpPr txBox="1"/>
          <p:nvPr/>
        </p:nvSpPr>
        <p:spPr>
          <a:xfrm>
            <a:off x="188300" y="185675"/>
            <a:ext cx="2980200" cy="1437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4A86E8"/>
                </a:solidFill>
                <a:latin typeface="Arial"/>
                <a:ea typeface="Arial"/>
                <a:cs typeface="Arial"/>
                <a:sym typeface="Arial"/>
              </a:rPr>
              <a:t>This top layer is a mask. To alter the image (and delete this text box) go to </a:t>
            </a:r>
            <a:r>
              <a:rPr lang="en" sz="1000" b="1" i="0" u="none" strike="noStrike" cap="none">
                <a:solidFill>
                  <a:srgbClr val="4A86E8"/>
                </a:solidFill>
                <a:latin typeface="Arial"/>
                <a:ea typeface="Arial"/>
                <a:cs typeface="Arial"/>
                <a:sym typeface="Arial"/>
              </a:rPr>
              <a:t>“View” in the toolbar then “Master”</a:t>
            </a:r>
            <a:r>
              <a:rPr lang="en" sz="1000" b="0" i="0" u="none" strike="noStrike" cap="none">
                <a:solidFill>
                  <a:srgbClr val="4A86E8"/>
                </a:solidFill>
                <a:latin typeface="Arial"/>
                <a:ea typeface="Arial"/>
                <a:cs typeface="Arial"/>
                <a:sym typeface="Arial"/>
              </a:rPr>
              <a:t> and make adjustments there. </a:t>
            </a:r>
            <a:endParaRPr sz="1000" b="0"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4A86E8"/>
                </a:solidFill>
                <a:latin typeface="Arial"/>
                <a:ea typeface="Arial"/>
                <a:cs typeface="Arial"/>
                <a:sym typeface="Arial"/>
              </a:rPr>
              <a:t>Right click on it, then click Order / Send to back.</a:t>
            </a:r>
            <a:endParaRPr sz="1000" b="0"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4A86E8"/>
                </a:solidFill>
                <a:latin typeface="Arial"/>
                <a:ea typeface="Arial"/>
                <a:cs typeface="Arial"/>
                <a:sym typeface="Arial"/>
              </a:rPr>
              <a:t>Replace the photo layer, then send your photo to the back the same way.</a:t>
            </a:r>
            <a:endParaRPr sz="1000" b="0" i="0" u="none" strike="noStrike" cap="none">
              <a:solidFill>
                <a:srgbClr val="4A86E8"/>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A86E8"/>
              </a:solidFill>
              <a:latin typeface="Arial"/>
              <a:ea typeface="Arial"/>
              <a:cs typeface="Arial"/>
              <a:sym typeface="Arial"/>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Big idea plain">
  <p:cSld name="CUSTOM_3_1_1">
    <p:spTree>
      <p:nvGrpSpPr>
        <p:cNvPr id="1" name="Shape 1956"/>
        <p:cNvGrpSpPr/>
        <p:nvPr/>
      </p:nvGrpSpPr>
      <p:grpSpPr>
        <a:xfrm>
          <a:off x="0" y="0"/>
          <a:ext cx="0" cy="0"/>
          <a:chOff x="0" y="0"/>
          <a:chExt cx="0" cy="0"/>
        </a:xfrm>
      </p:grpSpPr>
      <p:sp>
        <p:nvSpPr>
          <p:cNvPr id="1957" name="Google Shape;1957;p233"/>
          <p:cNvSpPr txBox="1">
            <a:spLocks noGrp="1"/>
          </p:cNvSpPr>
          <p:nvPr>
            <p:ph type="title"/>
          </p:nvPr>
        </p:nvSpPr>
        <p:spPr>
          <a:xfrm>
            <a:off x="0" y="1834750"/>
            <a:ext cx="9144000" cy="9690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6000"/>
              <a:buFont typeface="Arial"/>
              <a:buNone/>
              <a:defRPr sz="6000" b="0" i="0" u="none" strike="noStrike" cap="none">
                <a:solidFill>
                  <a:srgbClr val="434343"/>
                </a:solidFill>
                <a:latin typeface="Roboto"/>
                <a:ea typeface="Roboto"/>
                <a:cs typeface="Roboto"/>
                <a:sym typeface="Robo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958" name="Google Shape;1958;p233"/>
          <p:cNvGrpSpPr/>
          <p:nvPr/>
        </p:nvGrpSpPr>
        <p:grpSpPr>
          <a:xfrm>
            <a:off x="386625" y="4747950"/>
            <a:ext cx="8452575" cy="400059"/>
            <a:chOff x="386625" y="4747950"/>
            <a:chExt cx="8452575" cy="400059"/>
          </a:xfrm>
        </p:grpSpPr>
        <p:sp>
          <p:nvSpPr>
            <p:cNvPr id="1959" name="Google Shape;1959;p23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960" name="Google Shape;1960;p233"/>
            <p:cNvGrpSpPr/>
            <p:nvPr/>
          </p:nvGrpSpPr>
          <p:grpSpPr>
            <a:xfrm>
              <a:off x="386712" y="5114334"/>
              <a:ext cx="1796788" cy="33676"/>
              <a:chOff x="2031822" y="2229250"/>
              <a:chExt cx="2193612" cy="39900"/>
            </a:xfrm>
          </p:grpSpPr>
          <p:sp>
            <p:nvSpPr>
              <p:cNvPr id="1961" name="Google Shape;1961;p233"/>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233"/>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233"/>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233"/>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65" name="Google Shape;1965;p233"/>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Short statement">
  <p:cSld name="CUSTOM_3_2">
    <p:spTree>
      <p:nvGrpSpPr>
        <p:cNvPr id="1" name="Shape 1966"/>
        <p:cNvGrpSpPr/>
        <p:nvPr/>
      </p:nvGrpSpPr>
      <p:grpSpPr>
        <a:xfrm>
          <a:off x="0" y="0"/>
          <a:ext cx="0" cy="0"/>
          <a:chOff x="0" y="0"/>
          <a:chExt cx="0" cy="0"/>
        </a:xfrm>
      </p:grpSpPr>
      <p:sp>
        <p:nvSpPr>
          <p:cNvPr id="1967" name="Google Shape;1967;p234"/>
          <p:cNvSpPr txBox="1">
            <a:spLocks noGrp="1"/>
          </p:cNvSpPr>
          <p:nvPr>
            <p:ph type="title"/>
          </p:nvPr>
        </p:nvSpPr>
        <p:spPr>
          <a:xfrm>
            <a:off x="298600" y="1066800"/>
            <a:ext cx="5796000" cy="2280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968" name="Google Shape;1968;p234"/>
          <p:cNvGrpSpPr/>
          <p:nvPr/>
        </p:nvGrpSpPr>
        <p:grpSpPr>
          <a:xfrm>
            <a:off x="386625" y="4747950"/>
            <a:ext cx="8452575" cy="400059"/>
            <a:chOff x="386625" y="4747950"/>
            <a:chExt cx="8452575" cy="400059"/>
          </a:xfrm>
        </p:grpSpPr>
        <p:sp>
          <p:nvSpPr>
            <p:cNvPr id="1969" name="Google Shape;1969;p23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970" name="Google Shape;1970;p234"/>
            <p:cNvGrpSpPr/>
            <p:nvPr/>
          </p:nvGrpSpPr>
          <p:grpSpPr>
            <a:xfrm>
              <a:off x="386712" y="5114334"/>
              <a:ext cx="1796788" cy="33676"/>
              <a:chOff x="2031822" y="2229250"/>
              <a:chExt cx="2193612" cy="39900"/>
            </a:xfrm>
          </p:grpSpPr>
          <p:sp>
            <p:nvSpPr>
              <p:cNvPr id="1971" name="Google Shape;1971;p234"/>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234"/>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234"/>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234"/>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75" name="Google Shape;1975;p234"/>
            <p:cNvPicPr preferRelativeResize="0"/>
            <p:nvPr/>
          </p:nvPicPr>
          <p:blipFill rotWithShape="1">
            <a:blip r:embed="rId2">
              <a:alphaModFix/>
            </a:blip>
            <a:srcRect/>
            <a:stretch/>
          </p:blipFill>
          <p:spPr>
            <a:xfrm>
              <a:off x="386625" y="4747950"/>
              <a:ext cx="868051" cy="155525"/>
            </a:xfrm>
            <a:prstGeom prst="rect">
              <a:avLst/>
            </a:prstGeom>
            <a:noFill/>
            <a:ln>
              <a:noFill/>
            </a:ln>
          </p:spPr>
        </p:pic>
      </p:grpSp>
      <p:pic>
        <p:nvPicPr>
          <p:cNvPr id="1976" name="Google Shape;1976;p234"/>
          <p:cNvPicPr preferRelativeResize="0"/>
          <p:nvPr/>
        </p:nvPicPr>
        <p:blipFill rotWithShape="1">
          <a:blip r:embed="rId3">
            <a:alphaModFix amt="6000"/>
          </a:blip>
          <a:srcRect l="-11135"/>
          <a:stretch/>
        </p:blipFill>
        <p:spPr>
          <a:xfrm>
            <a:off x="4715475" y="0"/>
            <a:ext cx="4428525" cy="5143501"/>
          </a:xfrm>
          <a:prstGeom prst="rect">
            <a:avLst/>
          </a:prstGeom>
          <a:noFill/>
          <a:ln>
            <a:noFill/>
          </a:ln>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Short statement w/ frosted photo">
  <p:cSld name="CUSTOM_3_2_1_1">
    <p:spTree>
      <p:nvGrpSpPr>
        <p:cNvPr id="1" name="Shape 1977"/>
        <p:cNvGrpSpPr/>
        <p:nvPr/>
      </p:nvGrpSpPr>
      <p:grpSpPr>
        <a:xfrm>
          <a:off x="0" y="0"/>
          <a:ext cx="0" cy="0"/>
          <a:chOff x="0" y="0"/>
          <a:chExt cx="0" cy="0"/>
        </a:xfrm>
      </p:grpSpPr>
      <p:pic>
        <p:nvPicPr>
          <p:cNvPr id="1978" name="Google Shape;1978;p235"/>
          <p:cNvPicPr preferRelativeResize="0"/>
          <p:nvPr/>
        </p:nvPicPr>
        <p:blipFill rotWithShape="1">
          <a:blip r:embed="rId2">
            <a:alphaModFix/>
          </a:blip>
          <a:srcRect/>
          <a:stretch/>
        </p:blipFill>
        <p:spPr>
          <a:xfrm>
            <a:off x="0" y="0"/>
            <a:ext cx="9144004" cy="5143501"/>
          </a:xfrm>
          <a:prstGeom prst="rect">
            <a:avLst/>
          </a:prstGeom>
          <a:noFill/>
          <a:ln>
            <a:noFill/>
          </a:ln>
        </p:spPr>
      </p:pic>
      <p:grpSp>
        <p:nvGrpSpPr>
          <p:cNvPr id="1979" name="Google Shape;1979;p235"/>
          <p:cNvGrpSpPr/>
          <p:nvPr/>
        </p:nvGrpSpPr>
        <p:grpSpPr>
          <a:xfrm>
            <a:off x="0" y="0"/>
            <a:ext cx="9144000" cy="5148009"/>
            <a:chOff x="0" y="0"/>
            <a:chExt cx="9144000" cy="5148009"/>
          </a:xfrm>
        </p:grpSpPr>
        <p:pic>
          <p:nvPicPr>
            <p:cNvPr id="1980" name="Google Shape;1980;p235"/>
            <p:cNvPicPr preferRelativeResize="0"/>
            <p:nvPr/>
          </p:nvPicPr>
          <p:blipFill rotWithShape="1">
            <a:blip r:embed="rId3">
              <a:alphaModFix amt="85000"/>
            </a:blip>
            <a:srcRect l="504" t="258" r="504" b="248"/>
            <a:stretch/>
          </p:blipFill>
          <p:spPr>
            <a:xfrm>
              <a:off x="0" y="0"/>
              <a:ext cx="9144000" cy="5143500"/>
            </a:xfrm>
            <a:prstGeom prst="rect">
              <a:avLst/>
            </a:prstGeom>
            <a:noFill/>
            <a:ln>
              <a:noFill/>
            </a:ln>
          </p:spPr>
        </p:pic>
        <p:grpSp>
          <p:nvGrpSpPr>
            <p:cNvPr id="1981" name="Google Shape;1981;p235"/>
            <p:cNvGrpSpPr/>
            <p:nvPr/>
          </p:nvGrpSpPr>
          <p:grpSpPr>
            <a:xfrm>
              <a:off x="386625" y="4747950"/>
              <a:ext cx="8452575" cy="400059"/>
              <a:chOff x="386625" y="4747950"/>
              <a:chExt cx="8452575" cy="400059"/>
            </a:xfrm>
          </p:grpSpPr>
          <p:sp>
            <p:nvSpPr>
              <p:cNvPr id="1982" name="Google Shape;1982;p235"/>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1983" name="Google Shape;1983;p235"/>
              <p:cNvGrpSpPr/>
              <p:nvPr/>
            </p:nvGrpSpPr>
            <p:grpSpPr>
              <a:xfrm>
                <a:off x="386712" y="5114334"/>
                <a:ext cx="1796788" cy="33676"/>
                <a:chOff x="2031822" y="2229250"/>
                <a:chExt cx="2193612" cy="39900"/>
              </a:xfrm>
            </p:grpSpPr>
            <p:sp>
              <p:nvSpPr>
                <p:cNvPr id="1984" name="Google Shape;1984;p235"/>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235"/>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235"/>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235"/>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988" name="Google Shape;1988;p235"/>
              <p:cNvPicPr preferRelativeResize="0"/>
              <p:nvPr/>
            </p:nvPicPr>
            <p:blipFill rotWithShape="1">
              <a:blip r:embed="rId4">
                <a:alphaModFix/>
              </a:blip>
              <a:srcRect/>
              <a:stretch/>
            </p:blipFill>
            <p:spPr>
              <a:xfrm>
                <a:off x="386625" y="4747950"/>
                <a:ext cx="868051" cy="155525"/>
              </a:xfrm>
              <a:prstGeom prst="rect">
                <a:avLst/>
              </a:prstGeom>
              <a:noFill/>
              <a:ln>
                <a:noFill/>
              </a:ln>
            </p:spPr>
          </p:pic>
        </p:grpSp>
      </p:grpSp>
      <p:sp>
        <p:nvSpPr>
          <p:cNvPr id="1989" name="Google Shape;1989;p235"/>
          <p:cNvSpPr txBox="1">
            <a:spLocks noGrp="1"/>
          </p:cNvSpPr>
          <p:nvPr>
            <p:ph type="title"/>
          </p:nvPr>
        </p:nvSpPr>
        <p:spPr>
          <a:xfrm>
            <a:off x="298600" y="1066800"/>
            <a:ext cx="5796000" cy="2280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90" name="Google Shape;1990;p235"/>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This top layer is a mask. To alter the image (and delete this text box) go to </a:t>
            </a:r>
            <a:r>
              <a:rPr lang="en" sz="1000" b="1" i="0" u="none" strike="noStrike" cap="none">
                <a:solidFill>
                  <a:schemeClr val="dk1"/>
                </a:solidFill>
                <a:latin typeface="Arial"/>
                <a:ea typeface="Arial"/>
                <a:cs typeface="Arial"/>
                <a:sym typeface="Arial"/>
              </a:rPr>
              <a:t>“View” in the toolbar then “Master”</a:t>
            </a:r>
            <a:r>
              <a:rPr lang="en" sz="1000" b="0" i="0" u="none" strike="noStrike" cap="none">
                <a:solidFill>
                  <a:schemeClr val="dk1"/>
                </a:solidFill>
                <a:latin typeface="Arial"/>
                <a:ea typeface="Arial"/>
                <a:cs typeface="Arial"/>
                <a:sym typeface="Arial"/>
              </a:rPr>
              <a:t> and make adjustments there. </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Right click on it, then click Order / Send to back.</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Replace the photo layer, then send your photo to the back the same way.</a:t>
            </a:r>
            <a:endParaRPr sz="1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Two full bleed photos ">
  <p:cSld name="CUSTOM_8_1">
    <p:spTree>
      <p:nvGrpSpPr>
        <p:cNvPr id="1" name="Shape 1991"/>
        <p:cNvGrpSpPr/>
        <p:nvPr/>
      </p:nvGrpSpPr>
      <p:grpSpPr>
        <a:xfrm>
          <a:off x="0" y="0"/>
          <a:ext cx="0" cy="0"/>
          <a:chOff x="0" y="0"/>
          <a:chExt cx="0" cy="0"/>
        </a:xfrm>
      </p:grpSpPr>
      <p:pic>
        <p:nvPicPr>
          <p:cNvPr id="1992" name="Google Shape;1992;p236"/>
          <p:cNvPicPr preferRelativeResize="0"/>
          <p:nvPr/>
        </p:nvPicPr>
        <p:blipFill rotWithShape="1">
          <a:blip r:embed="rId2">
            <a:alphaModFix/>
          </a:blip>
          <a:srcRect/>
          <a:stretch/>
        </p:blipFill>
        <p:spPr>
          <a:xfrm>
            <a:off x="-1" y="0"/>
            <a:ext cx="4579500" cy="5143501"/>
          </a:xfrm>
          <a:prstGeom prst="rect">
            <a:avLst/>
          </a:prstGeom>
          <a:noFill/>
          <a:ln>
            <a:noFill/>
          </a:ln>
        </p:spPr>
      </p:pic>
      <p:pic>
        <p:nvPicPr>
          <p:cNvPr id="1993" name="Google Shape;1993;p236"/>
          <p:cNvPicPr preferRelativeResize="0"/>
          <p:nvPr/>
        </p:nvPicPr>
        <p:blipFill rotWithShape="1">
          <a:blip r:embed="rId3">
            <a:alphaModFix/>
          </a:blip>
          <a:srcRect/>
          <a:stretch/>
        </p:blipFill>
        <p:spPr>
          <a:xfrm>
            <a:off x="4579500" y="0"/>
            <a:ext cx="4579496" cy="5143501"/>
          </a:xfrm>
          <a:prstGeom prst="rect">
            <a:avLst/>
          </a:prstGeom>
          <a:noFill/>
          <a:ln>
            <a:noFill/>
          </a:ln>
        </p:spPr>
      </p:pic>
      <p:grpSp>
        <p:nvGrpSpPr>
          <p:cNvPr id="1994" name="Google Shape;1994;p236"/>
          <p:cNvGrpSpPr/>
          <p:nvPr/>
        </p:nvGrpSpPr>
        <p:grpSpPr>
          <a:xfrm>
            <a:off x="0" y="10015"/>
            <a:ext cx="9159000" cy="5143500"/>
            <a:chOff x="0" y="10015"/>
            <a:chExt cx="9159000" cy="5143500"/>
          </a:xfrm>
        </p:grpSpPr>
        <p:pic>
          <p:nvPicPr>
            <p:cNvPr id="1995" name="Google Shape;1995;p236"/>
            <p:cNvPicPr preferRelativeResize="0"/>
            <p:nvPr/>
          </p:nvPicPr>
          <p:blipFill rotWithShape="1">
            <a:blip r:embed="rId4">
              <a:alphaModFix amt="60000"/>
            </a:blip>
            <a:srcRect b="38309"/>
            <a:stretch/>
          </p:blipFill>
          <p:spPr>
            <a:xfrm>
              <a:off x="0" y="10015"/>
              <a:ext cx="9159000" cy="5143500"/>
            </a:xfrm>
            <a:prstGeom prst="rect">
              <a:avLst/>
            </a:prstGeom>
            <a:noFill/>
            <a:ln>
              <a:noFill/>
            </a:ln>
          </p:spPr>
        </p:pic>
        <p:pic>
          <p:nvPicPr>
            <p:cNvPr id="1996" name="Google Shape;1996;p236"/>
            <p:cNvPicPr preferRelativeResize="0"/>
            <p:nvPr/>
          </p:nvPicPr>
          <p:blipFill rotWithShape="1">
            <a:blip r:embed="rId5">
              <a:alphaModFix/>
            </a:blip>
            <a:srcRect/>
            <a:stretch/>
          </p:blipFill>
          <p:spPr>
            <a:xfrm>
              <a:off x="397975" y="4746041"/>
              <a:ext cx="878700" cy="157434"/>
            </a:xfrm>
            <a:prstGeom prst="rect">
              <a:avLst/>
            </a:prstGeom>
            <a:noFill/>
            <a:ln>
              <a:noFill/>
            </a:ln>
          </p:spPr>
        </p:pic>
      </p:grpSp>
      <p:sp>
        <p:nvSpPr>
          <p:cNvPr id="1997" name="Google Shape;1997;p236"/>
          <p:cNvSpPr txBox="1">
            <a:spLocks noGrp="1"/>
          </p:cNvSpPr>
          <p:nvPr>
            <p:ph type="title"/>
          </p:nvPr>
        </p:nvSpPr>
        <p:spPr>
          <a:xfrm>
            <a:off x="4808550" y="2241900"/>
            <a:ext cx="4121400" cy="6597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9pPr>
          </a:lstStyle>
          <a:p>
            <a:endParaRPr/>
          </a:p>
        </p:txBody>
      </p:sp>
      <p:sp>
        <p:nvSpPr>
          <p:cNvPr id="1998" name="Google Shape;1998;p236"/>
          <p:cNvSpPr txBox="1"/>
          <p:nvPr/>
        </p:nvSpPr>
        <p:spPr>
          <a:xfrm>
            <a:off x="5829150" y="75500"/>
            <a:ext cx="3234900" cy="137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This top layer helps darken your background photo. To alter the image (and delete this text box) go to </a:t>
            </a:r>
            <a:r>
              <a:rPr lang="en" sz="1000" b="1" i="0" u="none" strike="noStrike" cap="none">
                <a:solidFill>
                  <a:srgbClr val="FFFFFF"/>
                </a:solidFill>
                <a:latin typeface="Arial"/>
                <a:ea typeface="Arial"/>
                <a:cs typeface="Arial"/>
                <a:sym typeface="Arial"/>
              </a:rPr>
              <a:t>“View”</a:t>
            </a:r>
            <a:r>
              <a:rPr lang="en" sz="1000" b="0" i="0" u="none" strike="noStrike" cap="none">
                <a:solidFill>
                  <a:srgbClr val="FFFFFF"/>
                </a:solidFill>
                <a:latin typeface="Arial"/>
                <a:ea typeface="Arial"/>
                <a:cs typeface="Arial"/>
                <a:sym typeface="Arial"/>
              </a:rPr>
              <a:t> in the toolbar then “</a:t>
            </a:r>
            <a:r>
              <a:rPr lang="en" sz="1000" b="1" i="0" u="none" strike="noStrike" cap="none">
                <a:solidFill>
                  <a:srgbClr val="FFFFFF"/>
                </a:solidFill>
                <a:latin typeface="Arial"/>
                <a:ea typeface="Arial"/>
                <a:cs typeface="Arial"/>
                <a:sym typeface="Arial"/>
              </a:rPr>
              <a:t>Master</a:t>
            </a:r>
            <a:r>
              <a:rPr lang="en" sz="1000" b="0" i="0" u="none" strike="noStrike" cap="none">
                <a:solidFill>
                  <a:srgbClr val="FFFFFF"/>
                </a:solidFill>
                <a:latin typeface="Arial"/>
                <a:ea typeface="Arial"/>
                <a:cs typeface="Arial"/>
                <a:sym typeface="Arial"/>
              </a:rPr>
              <a:t>” and make adjustments there. </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Right click on it, then click Order / Send to back.</a:t>
            </a: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Arial"/>
                <a:ea typeface="Arial"/>
                <a:cs typeface="Arial"/>
                <a:sym typeface="Arial"/>
              </a:rPr>
              <a:t>Replace the photo layer, then send your photo to the back the same way.</a:t>
            </a:r>
            <a:endParaRPr sz="1000" b="0" i="0" u="none" strike="noStrike" cap="none">
              <a:solidFill>
                <a:srgbClr val="FFFFFF"/>
              </a:solidFill>
              <a:latin typeface="Arial"/>
              <a:ea typeface="Arial"/>
              <a:cs typeface="Arial"/>
              <a:sym typeface="Arial"/>
            </a:endParaRPr>
          </a:p>
        </p:txBody>
      </p:sp>
      <p:sp>
        <p:nvSpPr>
          <p:cNvPr id="1999" name="Google Shape;1999;p236"/>
          <p:cNvSpPr txBox="1">
            <a:spLocks noGrp="1"/>
          </p:cNvSpPr>
          <p:nvPr>
            <p:ph type="title" idx="2"/>
          </p:nvPr>
        </p:nvSpPr>
        <p:spPr>
          <a:xfrm>
            <a:off x="229050" y="2241900"/>
            <a:ext cx="4121400" cy="6597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2pPr>
            <a:lvl3pPr marR="0" lvl="2"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3pPr>
            <a:lvl4pPr marR="0" lvl="3"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4pPr>
            <a:lvl5pPr marR="0" lvl="4"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5pPr>
            <a:lvl6pPr marR="0" lvl="5"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6pPr>
            <a:lvl7pPr marR="0" lvl="6"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7pPr>
            <a:lvl8pPr marR="0" lvl="7"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8pPr>
            <a:lvl9pPr marR="0" lvl="8" algn="ctr"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matchingName="Two photos">
  <p:cSld name="Blank_1_1_1">
    <p:spTree>
      <p:nvGrpSpPr>
        <p:cNvPr id="1" name="Shape 2000"/>
        <p:cNvGrpSpPr/>
        <p:nvPr/>
      </p:nvGrpSpPr>
      <p:grpSpPr>
        <a:xfrm>
          <a:off x="0" y="0"/>
          <a:ext cx="0" cy="0"/>
          <a:chOff x="0" y="0"/>
          <a:chExt cx="0" cy="0"/>
        </a:xfrm>
      </p:grpSpPr>
      <p:sp>
        <p:nvSpPr>
          <p:cNvPr id="2001" name="Google Shape;2001;p237"/>
          <p:cNvSpPr txBox="1">
            <a:spLocks noGrp="1"/>
          </p:cNvSpPr>
          <p:nvPr>
            <p:ph type="title"/>
          </p:nvPr>
        </p:nvSpPr>
        <p:spPr>
          <a:xfrm>
            <a:off x="298600" y="542075"/>
            <a:ext cx="53808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2002" name="Google Shape;2002;p237"/>
          <p:cNvPicPr preferRelativeResize="0"/>
          <p:nvPr/>
        </p:nvPicPr>
        <p:blipFill rotWithShape="1">
          <a:blip r:embed="rId2">
            <a:alphaModFix/>
          </a:blip>
          <a:srcRect/>
          <a:stretch/>
        </p:blipFill>
        <p:spPr>
          <a:xfrm>
            <a:off x="4564500" y="1414700"/>
            <a:ext cx="4579496" cy="2567898"/>
          </a:xfrm>
          <a:prstGeom prst="rect">
            <a:avLst/>
          </a:prstGeom>
          <a:noFill/>
          <a:ln>
            <a:noFill/>
          </a:ln>
        </p:spPr>
      </p:pic>
      <p:pic>
        <p:nvPicPr>
          <p:cNvPr id="2003" name="Google Shape;2003;p237"/>
          <p:cNvPicPr preferRelativeResize="0"/>
          <p:nvPr/>
        </p:nvPicPr>
        <p:blipFill rotWithShape="1">
          <a:blip r:embed="rId3">
            <a:alphaModFix/>
          </a:blip>
          <a:srcRect/>
          <a:stretch/>
        </p:blipFill>
        <p:spPr>
          <a:xfrm>
            <a:off x="-1" y="1414700"/>
            <a:ext cx="4579496" cy="2567898"/>
          </a:xfrm>
          <a:prstGeom prst="rect">
            <a:avLst/>
          </a:prstGeom>
          <a:noFill/>
          <a:ln>
            <a:noFill/>
          </a:ln>
        </p:spPr>
      </p:pic>
      <p:sp>
        <p:nvSpPr>
          <p:cNvPr id="2004" name="Google Shape;2004;p237"/>
          <p:cNvSpPr txBox="1">
            <a:spLocks noGrp="1"/>
          </p:cNvSpPr>
          <p:nvPr>
            <p:ph type="title" idx="2"/>
          </p:nvPr>
        </p:nvSpPr>
        <p:spPr>
          <a:xfrm>
            <a:off x="5679400" y="542075"/>
            <a:ext cx="3159600" cy="674700"/>
          </a:xfrm>
          <a:prstGeom prst="rect">
            <a:avLst/>
          </a:prstGeom>
          <a:noFill/>
          <a:ln>
            <a:noFill/>
          </a:ln>
        </p:spPr>
        <p:txBody>
          <a:bodyPr spcFirstLastPara="1" wrap="square" lIns="91425" tIns="91425" rIns="91425" bIns="91425" anchor="ctr"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9pPr>
          </a:lstStyle>
          <a:p>
            <a:endParaRPr/>
          </a:p>
        </p:txBody>
      </p:sp>
      <p:grpSp>
        <p:nvGrpSpPr>
          <p:cNvPr id="2005" name="Google Shape;2005;p237"/>
          <p:cNvGrpSpPr/>
          <p:nvPr/>
        </p:nvGrpSpPr>
        <p:grpSpPr>
          <a:xfrm>
            <a:off x="386625" y="4747950"/>
            <a:ext cx="8452575" cy="400059"/>
            <a:chOff x="386625" y="4747950"/>
            <a:chExt cx="8452575" cy="400059"/>
          </a:xfrm>
        </p:grpSpPr>
        <p:sp>
          <p:nvSpPr>
            <p:cNvPr id="2006" name="Google Shape;2006;p237"/>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007" name="Google Shape;2007;p237"/>
            <p:cNvGrpSpPr/>
            <p:nvPr/>
          </p:nvGrpSpPr>
          <p:grpSpPr>
            <a:xfrm>
              <a:off x="386712" y="5114334"/>
              <a:ext cx="1796788" cy="33676"/>
              <a:chOff x="2031822" y="2229250"/>
              <a:chExt cx="2193612" cy="39900"/>
            </a:xfrm>
          </p:grpSpPr>
          <p:sp>
            <p:nvSpPr>
              <p:cNvPr id="2008" name="Google Shape;2008;p237"/>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237"/>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237"/>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237"/>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12" name="Google Shape;2012;p237"/>
            <p:cNvPicPr preferRelativeResize="0"/>
            <p:nvPr/>
          </p:nvPicPr>
          <p:blipFill rotWithShape="1">
            <a:blip r:embed="rId4">
              <a:alphaModFix/>
            </a:blip>
            <a:srcRect/>
            <a:stretch/>
          </p:blipFill>
          <p:spPr>
            <a:xfrm>
              <a:off x="386625" y="4747950"/>
              <a:ext cx="868051" cy="155525"/>
            </a:xfrm>
            <a:prstGeom prst="rect">
              <a:avLst/>
            </a:prstGeom>
            <a:noFill/>
            <a:ln>
              <a:noFill/>
            </a:ln>
          </p:spPr>
        </p:pic>
      </p:grpSp>
      <p:sp>
        <p:nvSpPr>
          <p:cNvPr id="2013" name="Google Shape;2013;p237"/>
          <p:cNvSpPr txBox="1"/>
          <p:nvPr/>
        </p:nvSpPr>
        <p:spPr>
          <a:xfrm>
            <a:off x="833575" y="4058800"/>
            <a:ext cx="2734200" cy="27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4A86E8"/>
                </a:solidFill>
                <a:latin typeface="Roboto"/>
                <a:ea typeface="Roboto"/>
                <a:cs typeface="Roboto"/>
                <a:sym typeface="Roboto"/>
              </a:rPr>
              <a:t>To update this photo (and delete this text box)</a:t>
            </a:r>
            <a:br>
              <a:rPr lang="en" sz="900" b="0" i="0" u="none" strike="noStrike" cap="none">
                <a:solidFill>
                  <a:srgbClr val="4A86E8"/>
                </a:solidFill>
                <a:latin typeface="Roboto"/>
                <a:ea typeface="Roboto"/>
                <a:cs typeface="Roboto"/>
                <a:sym typeface="Roboto"/>
              </a:rPr>
            </a:br>
            <a:r>
              <a:rPr lang="en" sz="900" b="0" i="0" u="none" strike="noStrike" cap="none">
                <a:solidFill>
                  <a:srgbClr val="4A86E8"/>
                </a:solidFill>
                <a:latin typeface="Roboto"/>
                <a:ea typeface="Roboto"/>
                <a:cs typeface="Roboto"/>
                <a:sym typeface="Roboto"/>
              </a:rPr>
              <a:t> go to “</a:t>
            </a:r>
            <a:r>
              <a:rPr lang="en" sz="900" b="1" i="0" u="none" strike="noStrike" cap="none">
                <a:solidFill>
                  <a:srgbClr val="4A86E8"/>
                </a:solidFill>
                <a:latin typeface="Roboto"/>
                <a:ea typeface="Roboto"/>
                <a:cs typeface="Roboto"/>
                <a:sym typeface="Roboto"/>
              </a:rPr>
              <a:t>View</a:t>
            </a:r>
            <a:r>
              <a:rPr lang="en" sz="900" b="0" i="0" u="none" strike="noStrike" cap="none">
                <a:solidFill>
                  <a:srgbClr val="4A86E8"/>
                </a:solidFill>
                <a:latin typeface="Roboto"/>
                <a:ea typeface="Roboto"/>
                <a:cs typeface="Roboto"/>
                <a:sym typeface="Roboto"/>
              </a:rPr>
              <a:t>” in the toolbar then “</a:t>
            </a:r>
            <a:r>
              <a:rPr lang="en" sz="900" b="1" i="0" u="none" strike="noStrike" cap="none">
                <a:solidFill>
                  <a:srgbClr val="4A86E8"/>
                </a:solidFill>
                <a:latin typeface="Roboto"/>
                <a:ea typeface="Roboto"/>
                <a:cs typeface="Roboto"/>
                <a:sym typeface="Roboto"/>
              </a:rPr>
              <a:t>Master</a:t>
            </a:r>
            <a:r>
              <a:rPr lang="en" sz="900" b="0" i="0" u="none" strike="noStrike" cap="none">
                <a:solidFill>
                  <a:srgbClr val="4A86E8"/>
                </a:solidFill>
                <a:latin typeface="Roboto"/>
                <a:ea typeface="Roboto"/>
                <a:cs typeface="Roboto"/>
                <a:sym typeface="Roboto"/>
              </a:rPr>
              <a:t>” and make adjustments there.</a:t>
            </a:r>
            <a:r>
              <a:rPr lang="en" sz="1100" b="0" i="0" u="none" strike="noStrike" cap="none">
                <a:solidFill>
                  <a:srgbClr val="4A86E8"/>
                </a:solidFill>
                <a:latin typeface="Roboto"/>
                <a:ea typeface="Roboto"/>
                <a:cs typeface="Roboto"/>
                <a:sym typeface="Roboto"/>
              </a:rPr>
              <a:t> </a:t>
            </a:r>
            <a:endParaRPr sz="1100" b="0" i="0" u="none" strike="noStrike" cap="none">
              <a:solidFill>
                <a:srgbClr val="4A86E8"/>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4A86E8"/>
              </a:solidFill>
              <a:latin typeface="Roboto"/>
              <a:ea typeface="Roboto"/>
              <a:cs typeface="Roboto"/>
              <a:sym typeface="Roboto"/>
            </a:endParaRPr>
          </a:p>
        </p:txBody>
      </p:sp>
      <p:sp>
        <p:nvSpPr>
          <p:cNvPr id="2014" name="Google Shape;2014;p237"/>
          <p:cNvSpPr txBox="1"/>
          <p:nvPr/>
        </p:nvSpPr>
        <p:spPr>
          <a:xfrm>
            <a:off x="5496125" y="4058800"/>
            <a:ext cx="2734200" cy="27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0" i="0" u="none" strike="noStrike" cap="none">
                <a:solidFill>
                  <a:srgbClr val="4A86E8"/>
                </a:solidFill>
                <a:latin typeface="Roboto"/>
                <a:ea typeface="Roboto"/>
                <a:cs typeface="Roboto"/>
                <a:sym typeface="Roboto"/>
              </a:rPr>
              <a:t>To update this photo (and delete this text box)</a:t>
            </a:r>
            <a:br>
              <a:rPr lang="en" sz="900" b="0" i="0" u="none" strike="noStrike" cap="none">
                <a:solidFill>
                  <a:srgbClr val="4A86E8"/>
                </a:solidFill>
                <a:latin typeface="Roboto"/>
                <a:ea typeface="Roboto"/>
                <a:cs typeface="Roboto"/>
                <a:sym typeface="Roboto"/>
              </a:rPr>
            </a:br>
            <a:r>
              <a:rPr lang="en" sz="900" b="0" i="0" u="none" strike="noStrike" cap="none">
                <a:solidFill>
                  <a:srgbClr val="4A86E8"/>
                </a:solidFill>
                <a:latin typeface="Roboto"/>
                <a:ea typeface="Roboto"/>
                <a:cs typeface="Roboto"/>
                <a:sym typeface="Roboto"/>
              </a:rPr>
              <a:t> go to “</a:t>
            </a:r>
            <a:r>
              <a:rPr lang="en" sz="900" b="1" i="0" u="none" strike="noStrike" cap="none">
                <a:solidFill>
                  <a:srgbClr val="4A86E8"/>
                </a:solidFill>
                <a:latin typeface="Roboto"/>
                <a:ea typeface="Roboto"/>
                <a:cs typeface="Roboto"/>
                <a:sym typeface="Roboto"/>
              </a:rPr>
              <a:t>View</a:t>
            </a:r>
            <a:r>
              <a:rPr lang="en" sz="900" b="0" i="0" u="none" strike="noStrike" cap="none">
                <a:solidFill>
                  <a:srgbClr val="4A86E8"/>
                </a:solidFill>
                <a:latin typeface="Roboto"/>
                <a:ea typeface="Roboto"/>
                <a:cs typeface="Roboto"/>
                <a:sym typeface="Roboto"/>
              </a:rPr>
              <a:t>” in the toolbar then “</a:t>
            </a:r>
            <a:r>
              <a:rPr lang="en" sz="900" b="1" i="0" u="none" strike="noStrike" cap="none">
                <a:solidFill>
                  <a:srgbClr val="4A86E8"/>
                </a:solidFill>
                <a:latin typeface="Roboto"/>
                <a:ea typeface="Roboto"/>
                <a:cs typeface="Roboto"/>
                <a:sym typeface="Roboto"/>
              </a:rPr>
              <a:t>Master</a:t>
            </a:r>
            <a:r>
              <a:rPr lang="en" sz="900" b="0" i="0" u="none" strike="noStrike" cap="none">
                <a:solidFill>
                  <a:srgbClr val="4A86E8"/>
                </a:solidFill>
                <a:latin typeface="Roboto"/>
                <a:ea typeface="Roboto"/>
                <a:cs typeface="Roboto"/>
                <a:sym typeface="Roboto"/>
              </a:rPr>
              <a:t>” and</a:t>
            </a:r>
            <a:br>
              <a:rPr lang="en" sz="900" b="0" i="0" u="none" strike="noStrike" cap="none">
                <a:solidFill>
                  <a:srgbClr val="4A86E8"/>
                </a:solidFill>
                <a:latin typeface="Roboto"/>
                <a:ea typeface="Roboto"/>
                <a:cs typeface="Roboto"/>
                <a:sym typeface="Roboto"/>
              </a:rPr>
            </a:br>
            <a:r>
              <a:rPr lang="en" sz="900" b="0" i="0" u="none" strike="noStrike" cap="none">
                <a:solidFill>
                  <a:srgbClr val="4A86E8"/>
                </a:solidFill>
                <a:latin typeface="Roboto"/>
                <a:ea typeface="Roboto"/>
                <a:cs typeface="Roboto"/>
                <a:sym typeface="Roboto"/>
              </a:rPr>
              <a:t>make adjustments there.</a:t>
            </a:r>
            <a:r>
              <a:rPr lang="en" sz="1100" b="0" i="0" u="none" strike="noStrike" cap="none">
                <a:solidFill>
                  <a:srgbClr val="4A86E8"/>
                </a:solidFill>
                <a:latin typeface="Roboto"/>
                <a:ea typeface="Roboto"/>
                <a:cs typeface="Roboto"/>
                <a:sym typeface="Roboto"/>
              </a:rPr>
              <a:t> </a:t>
            </a:r>
            <a:endParaRPr sz="1100" b="0" i="0" u="none" strike="noStrike" cap="none">
              <a:solidFill>
                <a:srgbClr val="4A86E8"/>
              </a:solidFill>
              <a:latin typeface="Arial"/>
              <a:ea typeface="Arial"/>
              <a:cs typeface="Arial"/>
              <a:sym typeface="Arial"/>
            </a:endParaRPr>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matchingName="Four photos">
  <p:cSld name="Blank_1_1_1_1">
    <p:spTree>
      <p:nvGrpSpPr>
        <p:cNvPr id="1" name="Shape 2015"/>
        <p:cNvGrpSpPr/>
        <p:nvPr/>
      </p:nvGrpSpPr>
      <p:grpSpPr>
        <a:xfrm>
          <a:off x="0" y="0"/>
          <a:ext cx="0" cy="0"/>
          <a:chOff x="0" y="0"/>
          <a:chExt cx="0" cy="0"/>
        </a:xfrm>
      </p:grpSpPr>
      <p:sp>
        <p:nvSpPr>
          <p:cNvPr id="2016" name="Google Shape;2016;p238"/>
          <p:cNvSpPr txBox="1">
            <a:spLocks noGrp="1"/>
          </p:cNvSpPr>
          <p:nvPr>
            <p:ph type="title"/>
          </p:nvPr>
        </p:nvSpPr>
        <p:spPr>
          <a:xfrm>
            <a:off x="298600" y="542075"/>
            <a:ext cx="53808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7" name="Google Shape;2017;p238"/>
          <p:cNvSpPr txBox="1">
            <a:spLocks noGrp="1"/>
          </p:cNvSpPr>
          <p:nvPr>
            <p:ph type="title" idx="2"/>
          </p:nvPr>
        </p:nvSpPr>
        <p:spPr>
          <a:xfrm>
            <a:off x="5679400" y="542075"/>
            <a:ext cx="3159600" cy="674700"/>
          </a:xfrm>
          <a:prstGeom prst="rect">
            <a:avLst/>
          </a:prstGeom>
          <a:noFill/>
          <a:ln>
            <a:noFill/>
          </a:ln>
        </p:spPr>
        <p:txBody>
          <a:bodyPr spcFirstLastPara="1" wrap="square" lIns="91425" tIns="91425" rIns="91425" bIns="91425" anchor="ctr"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9pPr>
          </a:lstStyle>
          <a:p>
            <a:endParaRPr/>
          </a:p>
        </p:txBody>
      </p:sp>
      <p:grpSp>
        <p:nvGrpSpPr>
          <p:cNvPr id="2018" name="Google Shape;2018;p238"/>
          <p:cNvGrpSpPr/>
          <p:nvPr/>
        </p:nvGrpSpPr>
        <p:grpSpPr>
          <a:xfrm>
            <a:off x="386625" y="4747950"/>
            <a:ext cx="8452575" cy="400059"/>
            <a:chOff x="386625" y="4747950"/>
            <a:chExt cx="8452575" cy="400059"/>
          </a:xfrm>
        </p:grpSpPr>
        <p:sp>
          <p:nvSpPr>
            <p:cNvPr id="2019" name="Google Shape;2019;p238"/>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020" name="Google Shape;2020;p238"/>
            <p:cNvGrpSpPr/>
            <p:nvPr/>
          </p:nvGrpSpPr>
          <p:grpSpPr>
            <a:xfrm>
              <a:off x="386712" y="5114334"/>
              <a:ext cx="1796788" cy="33676"/>
              <a:chOff x="2031822" y="2229250"/>
              <a:chExt cx="2193612" cy="39900"/>
            </a:xfrm>
          </p:grpSpPr>
          <p:sp>
            <p:nvSpPr>
              <p:cNvPr id="2021" name="Google Shape;2021;p238"/>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238"/>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238"/>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238"/>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25" name="Google Shape;2025;p238"/>
            <p:cNvPicPr preferRelativeResize="0"/>
            <p:nvPr/>
          </p:nvPicPr>
          <p:blipFill rotWithShape="1">
            <a:blip r:embed="rId2">
              <a:alphaModFix/>
            </a:blip>
            <a:srcRect/>
            <a:stretch/>
          </p:blipFill>
          <p:spPr>
            <a:xfrm>
              <a:off x="386625" y="4747950"/>
              <a:ext cx="868051" cy="155525"/>
            </a:xfrm>
            <a:prstGeom prst="rect">
              <a:avLst/>
            </a:prstGeom>
            <a:noFill/>
            <a:ln>
              <a:noFill/>
            </a:ln>
          </p:spPr>
        </p:pic>
      </p:grpSp>
      <p:pic>
        <p:nvPicPr>
          <p:cNvPr id="2026" name="Google Shape;2026;p238"/>
          <p:cNvPicPr preferRelativeResize="0"/>
          <p:nvPr/>
        </p:nvPicPr>
        <p:blipFill rotWithShape="1">
          <a:blip r:embed="rId3">
            <a:alphaModFix/>
          </a:blip>
          <a:srcRect/>
          <a:stretch/>
        </p:blipFill>
        <p:spPr>
          <a:xfrm>
            <a:off x="0" y="1414700"/>
            <a:ext cx="2290075" cy="2567903"/>
          </a:xfrm>
          <a:prstGeom prst="rect">
            <a:avLst/>
          </a:prstGeom>
          <a:noFill/>
          <a:ln>
            <a:noFill/>
          </a:ln>
        </p:spPr>
      </p:pic>
      <p:pic>
        <p:nvPicPr>
          <p:cNvPr id="2027" name="Google Shape;2027;p238"/>
          <p:cNvPicPr preferRelativeResize="0"/>
          <p:nvPr/>
        </p:nvPicPr>
        <p:blipFill rotWithShape="1">
          <a:blip r:embed="rId4">
            <a:alphaModFix/>
          </a:blip>
          <a:srcRect/>
          <a:stretch/>
        </p:blipFill>
        <p:spPr>
          <a:xfrm>
            <a:off x="6853925" y="1414700"/>
            <a:ext cx="2290072" cy="2567898"/>
          </a:xfrm>
          <a:prstGeom prst="rect">
            <a:avLst/>
          </a:prstGeom>
          <a:noFill/>
          <a:ln>
            <a:noFill/>
          </a:ln>
        </p:spPr>
      </p:pic>
      <p:pic>
        <p:nvPicPr>
          <p:cNvPr id="2028" name="Google Shape;2028;p238" descr="Server Floor with Purple Glow in Council Bluffs.jpg"/>
          <p:cNvPicPr preferRelativeResize="0"/>
          <p:nvPr/>
        </p:nvPicPr>
        <p:blipFill rotWithShape="1">
          <a:blip r:embed="rId5">
            <a:alphaModFix amt="87000"/>
          </a:blip>
          <a:srcRect/>
          <a:stretch/>
        </p:blipFill>
        <p:spPr>
          <a:xfrm>
            <a:off x="2290087" y="1414700"/>
            <a:ext cx="2290073" cy="2567900"/>
          </a:xfrm>
          <a:prstGeom prst="rect">
            <a:avLst/>
          </a:prstGeom>
          <a:noFill/>
          <a:ln>
            <a:noFill/>
          </a:ln>
        </p:spPr>
      </p:pic>
      <p:pic>
        <p:nvPicPr>
          <p:cNvPr id="2029" name="Google Shape;2029;p238"/>
          <p:cNvPicPr preferRelativeResize="0"/>
          <p:nvPr/>
        </p:nvPicPr>
        <p:blipFill rotWithShape="1">
          <a:blip r:embed="rId6">
            <a:alphaModFix/>
          </a:blip>
          <a:srcRect/>
          <a:stretch/>
        </p:blipFill>
        <p:spPr>
          <a:xfrm>
            <a:off x="4580150" y="1414700"/>
            <a:ext cx="2290072" cy="2567897"/>
          </a:xfrm>
          <a:prstGeom prst="rect">
            <a:avLst/>
          </a:prstGeom>
          <a:noFill/>
          <a:ln>
            <a:noFill/>
          </a:ln>
        </p:spPr>
      </p:pic>
      <p:sp>
        <p:nvSpPr>
          <p:cNvPr id="2030" name="Google Shape;2030;p238"/>
          <p:cNvSpPr txBox="1"/>
          <p:nvPr/>
        </p:nvSpPr>
        <p:spPr>
          <a:xfrm>
            <a:off x="4975" y="4058800"/>
            <a:ext cx="9144000" cy="30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4A86E8"/>
                </a:solidFill>
                <a:latin typeface="Roboto"/>
                <a:ea typeface="Roboto"/>
                <a:cs typeface="Roboto"/>
                <a:sym typeface="Roboto"/>
              </a:rPr>
              <a:t>To update these photos (and delete this text box) go to “</a:t>
            </a:r>
            <a:r>
              <a:rPr lang="en" sz="1100" b="1" i="0" u="none" strike="noStrike" cap="none">
                <a:solidFill>
                  <a:srgbClr val="4A86E8"/>
                </a:solidFill>
                <a:latin typeface="Roboto"/>
                <a:ea typeface="Roboto"/>
                <a:cs typeface="Roboto"/>
                <a:sym typeface="Roboto"/>
              </a:rPr>
              <a:t>View</a:t>
            </a:r>
            <a:r>
              <a:rPr lang="en" sz="1100" b="0" i="0" u="none" strike="noStrike" cap="none">
                <a:solidFill>
                  <a:srgbClr val="4A86E8"/>
                </a:solidFill>
                <a:latin typeface="Roboto"/>
                <a:ea typeface="Roboto"/>
                <a:cs typeface="Roboto"/>
                <a:sym typeface="Roboto"/>
              </a:rPr>
              <a:t>” in the toolbar then “</a:t>
            </a:r>
            <a:r>
              <a:rPr lang="en" sz="1100" b="1" i="0" u="none" strike="noStrike" cap="none">
                <a:solidFill>
                  <a:srgbClr val="4A86E8"/>
                </a:solidFill>
                <a:latin typeface="Roboto"/>
                <a:ea typeface="Roboto"/>
                <a:cs typeface="Roboto"/>
                <a:sym typeface="Roboto"/>
              </a:rPr>
              <a:t>Master</a:t>
            </a:r>
            <a:r>
              <a:rPr lang="en" sz="1100" b="0" i="0" u="none" strike="noStrike" cap="none">
                <a:solidFill>
                  <a:srgbClr val="4A86E8"/>
                </a:solidFill>
                <a:latin typeface="Roboto"/>
                <a:ea typeface="Roboto"/>
                <a:cs typeface="Roboto"/>
                <a:sym typeface="Roboto"/>
              </a:rPr>
              <a:t>” and make adjustments there.</a:t>
            </a:r>
            <a:endParaRPr sz="1100" b="0" i="0" u="none" strike="noStrike" cap="none">
              <a:solidFill>
                <a:srgbClr val="4A86E8"/>
              </a:solidFill>
              <a:latin typeface="Roboto"/>
              <a:ea typeface="Roboto"/>
              <a:cs typeface="Roboto"/>
              <a:sym typeface="Robo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ed 4 Column">
  <p:cSld name="Sectioned 4 Column">
    <p:spTree>
      <p:nvGrpSpPr>
        <p:cNvPr id="1" name="Shape 178"/>
        <p:cNvGrpSpPr/>
        <p:nvPr/>
      </p:nvGrpSpPr>
      <p:grpSpPr>
        <a:xfrm>
          <a:off x="0" y="0"/>
          <a:ext cx="0" cy="0"/>
          <a:chOff x="0" y="0"/>
          <a:chExt cx="0" cy="0"/>
        </a:xfrm>
      </p:grpSpPr>
      <p:sp>
        <p:nvSpPr>
          <p:cNvPr id="179" name="Google Shape;179;p26"/>
          <p:cNvSpPr txBox="1">
            <a:spLocks noGrp="1"/>
          </p:cNvSpPr>
          <p:nvPr>
            <p:ph type="title"/>
          </p:nvPr>
        </p:nvSpPr>
        <p:spPr>
          <a:xfrm>
            <a:off x="364685" y="407793"/>
            <a:ext cx="62565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0" name="Google Shape;180;p26"/>
          <p:cNvSpPr txBox="1">
            <a:spLocks noGrp="1"/>
          </p:cNvSpPr>
          <p:nvPr>
            <p:ph type="body" idx="1"/>
          </p:nvPr>
        </p:nvSpPr>
        <p:spPr>
          <a:xfrm>
            <a:off x="373063" y="2190750"/>
            <a:ext cx="1920000" cy="2438400"/>
          </a:xfrm>
          <a:prstGeom prst="rect">
            <a:avLst/>
          </a:prstGeom>
          <a:noFill/>
          <a:ln>
            <a:noFill/>
          </a:ln>
        </p:spPr>
        <p:txBody>
          <a:bodyPr spcFirstLastPara="1" wrap="square" lIns="91425" tIns="91425" rIns="91425" bIns="91425" anchor="t" anchorCtr="0"/>
          <a:lstStyle>
            <a:lvl1pPr marL="457200" lvl="0" indent="-228600" algn="l" rtl="0">
              <a:lnSpc>
                <a:spcPct val="110000"/>
              </a:lnSpc>
              <a:spcBef>
                <a:spcPts val="0"/>
              </a:spcBef>
              <a:spcAft>
                <a:spcPts val="0"/>
              </a:spcAft>
              <a:buClr>
                <a:srgbClr val="747474"/>
              </a:buClr>
              <a:buSzPts val="1200"/>
              <a:buFont typeface="Arial"/>
              <a:buNone/>
              <a:defRPr/>
            </a:lvl1pPr>
            <a:lvl2pPr marL="914400" lvl="1" indent="-304800" algn="l" rtl="0">
              <a:lnSpc>
                <a:spcPct val="110000"/>
              </a:lnSpc>
              <a:spcBef>
                <a:spcPts val="0"/>
              </a:spcBef>
              <a:spcAft>
                <a:spcPts val="0"/>
              </a:spcAft>
              <a:buClr>
                <a:srgbClr val="747474"/>
              </a:buClr>
              <a:buSzPts val="1200"/>
              <a:buFont typeface="Arial"/>
              <a:buChar char="•"/>
              <a:defRPr/>
            </a:lvl2pPr>
            <a:lvl3pPr marL="1371600" lvl="2" indent="-304800" algn="l" rtl="0">
              <a:lnSpc>
                <a:spcPct val="110000"/>
              </a:lnSpc>
              <a:spcBef>
                <a:spcPts val="0"/>
              </a:spcBef>
              <a:spcAft>
                <a:spcPts val="0"/>
              </a:spcAft>
              <a:buClr>
                <a:srgbClr val="747474"/>
              </a:buClr>
              <a:buSzPts val="1200"/>
              <a:buFont typeface="Arial"/>
              <a:buChar char="•"/>
              <a:defRPr/>
            </a:lvl3pPr>
            <a:lvl4pPr marL="1828800" lvl="3" indent="-304800" algn="l" rtl="0">
              <a:spcBef>
                <a:spcPts val="0"/>
              </a:spcBef>
              <a:spcAft>
                <a:spcPts val="0"/>
              </a:spcAft>
              <a:buClr>
                <a:schemeClr val="dk1"/>
              </a:buClr>
              <a:buSzPts val="1200"/>
              <a:buFont typeface="Arial"/>
              <a:buChar char="–"/>
              <a:defRPr/>
            </a:lvl4pPr>
            <a:lvl5pPr marL="2286000" lvl="4" indent="-304800" algn="l" rtl="0">
              <a:spcBef>
                <a:spcPts val="0"/>
              </a:spcBef>
              <a:spcAft>
                <a:spcPts val="0"/>
              </a:spcAft>
              <a:buClr>
                <a:schemeClr val="dk1"/>
              </a:buClr>
              <a:buSzPts val="1200"/>
              <a:buFont typeface="Arial"/>
              <a:buChar char="»"/>
              <a:defRPr/>
            </a:lvl5pPr>
            <a:lvl6pPr marL="2743200" lvl="5" indent="-304800" algn="l" rtl="0">
              <a:spcBef>
                <a:spcPts val="400"/>
              </a:spcBef>
              <a:spcAft>
                <a:spcPts val="0"/>
              </a:spcAft>
              <a:buClr>
                <a:schemeClr val="dk1"/>
              </a:buClr>
              <a:buSzPts val="1200"/>
              <a:buFont typeface="Arial"/>
              <a:buChar char="•"/>
              <a:defRPr/>
            </a:lvl6pPr>
            <a:lvl7pPr marL="3200400" lvl="6" indent="-304800" algn="l" rtl="0">
              <a:spcBef>
                <a:spcPts val="400"/>
              </a:spcBef>
              <a:spcAft>
                <a:spcPts val="0"/>
              </a:spcAft>
              <a:buClr>
                <a:schemeClr val="dk1"/>
              </a:buClr>
              <a:buSzPts val="1200"/>
              <a:buFont typeface="Arial"/>
              <a:buChar char="•"/>
              <a:defRPr/>
            </a:lvl7pPr>
            <a:lvl8pPr marL="3657600" lvl="7" indent="-304800" algn="l" rtl="0">
              <a:spcBef>
                <a:spcPts val="400"/>
              </a:spcBef>
              <a:spcAft>
                <a:spcPts val="0"/>
              </a:spcAft>
              <a:buClr>
                <a:schemeClr val="dk1"/>
              </a:buClr>
              <a:buSzPts val="1200"/>
              <a:buFont typeface="Arial"/>
              <a:buChar char="•"/>
              <a:defRPr/>
            </a:lvl8pPr>
            <a:lvl9pPr marL="4114800" lvl="8" indent="-304800" algn="l" rtl="0">
              <a:spcBef>
                <a:spcPts val="400"/>
              </a:spcBef>
              <a:spcAft>
                <a:spcPts val="0"/>
              </a:spcAft>
              <a:buClr>
                <a:schemeClr val="dk1"/>
              </a:buClr>
              <a:buSzPts val="1200"/>
              <a:buFont typeface="Arial"/>
              <a:buChar char="•"/>
              <a:defRPr/>
            </a:lvl9pPr>
          </a:lstStyle>
          <a:p>
            <a:endParaRPr/>
          </a:p>
        </p:txBody>
      </p:sp>
      <p:sp>
        <p:nvSpPr>
          <p:cNvPr id="181" name="Google Shape;181;p26"/>
          <p:cNvSpPr txBox="1">
            <a:spLocks noGrp="1"/>
          </p:cNvSpPr>
          <p:nvPr>
            <p:ph type="ftr" idx="11"/>
          </p:nvPr>
        </p:nvSpPr>
        <p:spPr>
          <a:xfrm>
            <a:off x="364616" y="4629150"/>
            <a:ext cx="8286600" cy="273900"/>
          </a:xfrm>
          <a:prstGeom prst="rect">
            <a:avLst/>
          </a:prstGeom>
          <a:noFill/>
          <a:ln>
            <a:noFill/>
          </a:ln>
        </p:spPr>
        <p:txBody>
          <a:bodyPr spcFirstLastPara="1" wrap="square" lIns="91425" tIns="91425" rIns="91425" bIns="91425" anchor="b"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82" name="Google Shape;182;p26"/>
          <p:cNvSpPr txBox="1">
            <a:spLocks noGrp="1"/>
          </p:cNvSpPr>
          <p:nvPr>
            <p:ph type="body" idx="2"/>
          </p:nvPr>
        </p:nvSpPr>
        <p:spPr>
          <a:xfrm>
            <a:off x="365125" y="1428750"/>
            <a:ext cx="1927800" cy="6096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183" name="Google Shape;183;p26"/>
          <p:cNvSpPr txBox="1">
            <a:spLocks noGrp="1"/>
          </p:cNvSpPr>
          <p:nvPr>
            <p:ph type="body" idx="3"/>
          </p:nvPr>
        </p:nvSpPr>
        <p:spPr>
          <a:xfrm>
            <a:off x="2522538" y="2190750"/>
            <a:ext cx="1897200" cy="2438400"/>
          </a:xfrm>
          <a:prstGeom prst="rect">
            <a:avLst/>
          </a:prstGeom>
          <a:noFill/>
          <a:ln>
            <a:noFill/>
          </a:ln>
        </p:spPr>
        <p:txBody>
          <a:bodyPr spcFirstLastPara="1" wrap="square" lIns="91425" tIns="91425" rIns="91425" bIns="91425" anchor="t" anchorCtr="0"/>
          <a:lstStyle>
            <a:lvl1pPr marL="457200" lvl="0" indent="-228600" algn="l" rtl="0">
              <a:lnSpc>
                <a:spcPct val="110000"/>
              </a:lnSpc>
              <a:spcBef>
                <a:spcPts val="0"/>
              </a:spcBef>
              <a:spcAft>
                <a:spcPts val="0"/>
              </a:spcAft>
              <a:buClr>
                <a:srgbClr val="747474"/>
              </a:buClr>
              <a:buSzPts val="1200"/>
              <a:buFont typeface="Arial"/>
              <a:buNone/>
              <a:defRPr/>
            </a:lvl1pPr>
            <a:lvl2pPr marL="914400" lvl="1" indent="-304800" algn="l" rtl="0">
              <a:lnSpc>
                <a:spcPct val="110000"/>
              </a:lnSpc>
              <a:spcBef>
                <a:spcPts val="0"/>
              </a:spcBef>
              <a:spcAft>
                <a:spcPts val="0"/>
              </a:spcAft>
              <a:buClr>
                <a:srgbClr val="747474"/>
              </a:buClr>
              <a:buSzPts val="1200"/>
              <a:buFont typeface="Arial"/>
              <a:buChar char="•"/>
              <a:defRPr/>
            </a:lvl2pPr>
            <a:lvl3pPr marL="1371600" lvl="2" indent="-304800" algn="l" rtl="0">
              <a:lnSpc>
                <a:spcPct val="110000"/>
              </a:lnSpc>
              <a:spcBef>
                <a:spcPts val="0"/>
              </a:spcBef>
              <a:spcAft>
                <a:spcPts val="0"/>
              </a:spcAft>
              <a:buClr>
                <a:srgbClr val="747474"/>
              </a:buClr>
              <a:buSzPts val="1200"/>
              <a:buFont typeface="Arial"/>
              <a:buChar char="•"/>
              <a:defRPr/>
            </a:lvl3pPr>
            <a:lvl4pPr marL="1828800" lvl="3" indent="-304800" algn="l" rtl="0">
              <a:spcBef>
                <a:spcPts val="0"/>
              </a:spcBef>
              <a:spcAft>
                <a:spcPts val="0"/>
              </a:spcAft>
              <a:buClr>
                <a:schemeClr val="dk1"/>
              </a:buClr>
              <a:buSzPts val="1200"/>
              <a:buFont typeface="Arial"/>
              <a:buChar char="–"/>
              <a:defRPr/>
            </a:lvl4pPr>
            <a:lvl5pPr marL="2286000" lvl="4" indent="-304800" algn="l" rtl="0">
              <a:spcBef>
                <a:spcPts val="0"/>
              </a:spcBef>
              <a:spcAft>
                <a:spcPts val="0"/>
              </a:spcAft>
              <a:buClr>
                <a:schemeClr val="dk1"/>
              </a:buClr>
              <a:buSzPts val="1200"/>
              <a:buFont typeface="Arial"/>
              <a:buChar char="»"/>
              <a:defRPr/>
            </a:lvl5pPr>
            <a:lvl6pPr marL="2743200" lvl="5" indent="-304800" algn="l" rtl="0">
              <a:spcBef>
                <a:spcPts val="400"/>
              </a:spcBef>
              <a:spcAft>
                <a:spcPts val="0"/>
              </a:spcAft>
              <a:buClr>
                <a:schemeClr val="dk1"/>
              </a:buClr>
              <a:buSzPts val="1200"/>
              <a:buFont typeface="Arial"/>
              <a:buChar char="•"/>
              <a:defRPr/>
            </a:lvl6pPr>
            <a:lvl7pPr marL="3200400" lvl="6" indent="-304800" algn="l" rtl="0">
              <a:spcBef>
                <a:spcPts val="400"/>
              </a:spcBef>
              <a:spcAft>
                <a:spcPts val="0"/>
              </a:spcAft>
              <a:buClr>
                <a:schemeClr val="dk1"/>
              </a:buClr>
              <a:buSzPts val="1200"/>
              <a:buFont typeface="Arial"/>
              <a:buChar char="•"/>
              <a:defRPr/>
            </a:lvl7pPr>
            <a:lvl8pPr marL="3657600" lvl="7" indent="-304800" algn="l" rtl="0">
              <a:spcBef>
                <a:spcPts val="400"/>
              </a:spcBef>
              <a:spcAft>
                <a:spcPts val="0"/>
              </a:spcAft>
              <a:buClr>
                <a:schemeClr val="dk1"/>
              </a:buClr>
              <a:buSzPts val="1200"/>
              <a:buFont typeface="Arial"/>
              <a:buChar char="•"/>
              <a:defRPr/>
            </a:lvl8pPr>
            <a:lvl9pPr marL="4114800" lvl="8" indent="-304800" algn="l" rtl="0">
              <a:spcBef>
                <a:spcPts val="400"/>
              </a:spcBef>
              <a:spcAft>
                <a:spcPts val="0"/>
              </a:spcAft>
              <a:buClr>
                <a:schemeClr val="dk1"/>
              </a:buClr>
              <a:buSzPts val="1200"/>
              <a:buFont typeface="Arial"/>
              <a:buChar char="•"/>
              <a:defRPr/>
            </a:lvl9pPr>
          </a:lstStyle>
          <a:p>
            <a:endParaRPr/>
          </a:p>
        </p:txBody>
      </p:sp>
      <p:sp>
        <p:nvSpPr>
          <p:cNvPr id="184" name="Google Shape;184;p26"/>
          <p:cNvSpPr txBox="1">
            <a:spLocks noGrp="1"/>
          </p:cNvSpPr>
          <p:nvPr>
            <p:ph type="body" idx="4"/>
          </p:nvPr>
        </p:nvSpPr>
        <p:spPr>
          <a:xfrm>
            <a:off x="2514601" y="1428750"/>
            <a:ext cx="1905000" cy="6096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185" name="Google Shape;185;p26"/>
          <p:cNvSpPr txBox="1">
            <a:spLocks noGrp="1"/>
          </p:cNvSpPr>
          <p:nvPr>
            <p:ph type="body" idx="5"/>
          </p:nvPr>
        </p:nvSpPr>
        <p:spPr>
          <a:xfrm>
            <a:off x="4640264" y="2190750"/>
            <a:ext cx="1909500" cy="2438400"/>
          </a:xfrm>
          <a:prstGeom prst="rect">
            <a:avLst/>
          </a:prstGeom>
          <a:noFill/>
          <a:ln>
            <a:noFill/>
          </a:ln>
        </p:spPr>
        <p:txBody>
          <a:bodyPr spcFirstLastPara="1" wrap="square" lIns="91425" tIns="91425" rIns="91425" bIns="91425" anchor="t" anchorCtr="0"/>
          <a:lstStyle>
            <a:lvl1pPr marL="457200" lvl="0" indent="-228600" algn="l" rtl="0">
              <a:lnSpc>
                <a:spcPct val="110000"/>
              </a:lnSpc>
              <a:spcBef>
                <a:spcPts val="0"/>
              </a:spcBef>
              <a:spcAft>
                <a:spcPts val="0"/>
              </a:spcAft>
              <a:buClr>
                <a:srgbClr val="747474"/>
              </a:buClr>
              <a:buSzPts val="1200"/>
              <a:buFont typeface="Arial"/>
              <a:buNone/>
              <a:defRPr/>
            </a:lvl1pPr>
            <a:lvl2pPr marL="914400" lvl="1" indent="-304800" algn="l" rtl="0">
              <a:lnSpc>
                <a:spcPct val="110000"/>
              </a:lnSpc>
              <a:spcBef>
                <a:spcPts val="0"/>
              </a:spcBef>
              <a:spcAft>
                <a:spcPts val="0"/>
              </a:spcAft>
              <a:buClr>
                <a:srgbClr val="747474"/>
              </a:buClr>
              <a:buSzPts val="1200"/>
              <a:buFont typeface="Arial"/>
              <a:buChar char="•"/>
              <a:defRPr/>
            </a:lvl2pPr>
            <a:lvl3pPr marL="1371600" lvl="2" indent="-304800" algn="l" rtl="0">
              <a:lnSpc>
                <a:spcPct val="110000"/>
              </a:lnSpc>
              <a:spcBef>
                <a:spcPts val="0"/>
              </a:spcBef>
              <a:spcAft>
                <a:spcPts val="0"/>
              </a:spcAft>
              <a:buClr>
                <a:srgbClr val="747474"/>
              </a:buClr>
              <a:buSzPts val="1200"/>
              <a:buFont typeface="Arial"/>
              <a:buChar char="•"/>
              <a:defRPr/>
            </a:lvl3pPr>
            <a:lvl4pPr marL="1828800" lvl="3" indent="-304800" algn="l" rtl="0">
              <a:spcBef>
                <a:spcPts val="0"/>
              </a:spcBef>
              <a:spcAft>
                <a:spcPts val="0"/>
              </a:spcAft>
              <a:buClr>
                <a:schemeClr val="dk1"/>
              </a:buClr>
              <a:buSzPts val="1200"/>
              <a:buFont typeface="Arial"/>
              <a:buChar char="–"/>
              <a:defRPr/>
            </a:lvl4pPr>
            <a:lvl5pPr marL="2286000" lvl="4" indent="-304800" algn="l" rtl="0">
              <a:spcBef>
                <a:spcPts val="0"/>
              </a:spcBef>
              <a:spcAft>
                <a:spcPts val="0"/>
              </a:spcAft>
              <a:buClr>
                <a:schemeClr val="dk1"/>
              </a:buClr>
              <a:buSzPts val="1200"/>
              <a:buFont typeface="Arial"/>
              <a:buChar char="»"/>
              <a:defRPr/>
            </a:lvl5pPr>
            <a:lvl6pPr marL="2743200" lvl="5" indent="-304800" algn="l" rtl="0">
              <a:spcBef>
                <a:spcPts val="400"/>
              </a:spcBef>
              <a:spcAft>
                <a:spcPts val="0"/>
              </a:spcAft>
              <a:buClr>
                <a:schemeClr val="dk1"/>
              </a:buClr>
              <a:buSzPts val="1200"/>
              <a:buFont typeface="Arial"/>
              <a:buChar char="•"/>
              <a:defRPr/>
            </a:lvl6pPr>
            <a:lvl7pPr marL="3200400" lvl="6" indent="-304800" algn="l" rtl="0">
              <a:spcBef>
                <a:spcPts val="400"/>
              </a:spcBef>
              <a:spcAft>
                <a:spcPts val="0"/>
              </a:spcAft>
              <a:buClr>
                <a:schemeClr val="dk1"/>
              </a:buClr>
              <a:buSzPts val="1200"/>
              <a:buFont typeface="Arial"/>
              <a:buChar char="•"/>
              <a:defRPr/>
            </a:lvl7pPr>
            <a:lvl8pPr marL="3657600" lvl="7" indent="-304800" algn="l" rtl="0">
              <a:spcBef>
                <a:spcPts val="400"/>
              </a:spcBef>
              <a:spcAft>
                <a:spcPts val="0"/>
              </a:spcAft>
              <a:buClr>
                <a:schemeClr val="dk1"/>
              </a:buClr>
              <a:buSzPts val="1200"/>
              <a:buFont typeface="Arial"/>
              <a:buChar char="•"/>
              <a:defRPr/>
            </a:lvl8pPr>
            <a:lvl9pPr marL="4114800" lvl="8" indent="-304800" algn="l" rtl="0">
              <a:spcBef>
                <a:spcPts val="400"/>
              </a:spcBef>
              <a:spcAft>
                <a:spcPts val="0"/>
              </a:spcAft>
              <a:buClr>
                <a:schemeClr val="dk1"/>
              </a:buClr>
              <a:buSzPts val="1200"/>
              <a:buFont typeface="Arial"/>
              <a:buChar char="•"/>
              <a:defRPr/>
            </a:lvl9pPr>
          </a:lstStyle>
          <a:p>
            <a:endParaRPr/>
          </a:p>
        </p:txBody>
      </p:sp>
      <p:sp>
        <p:nvSpPr>
          <p:cNvPr id="186" name="Google Shape;186;p26"/>
          <p:cNvSpPr txBox="1">
            <a:spLocks noGrp="1"/>
          </p:cNvSpPr>
          <p:nvPr>
            <p:ph type="body" idx="6"/>
          </p:nvPr>
        </p:nvSpPr>
        <p:spPr>
          <a:xfrm>
            <a:off x="4632326" y="1428750"/>
            <a:ext cx="1917300" cy="6096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187" name="Google Shape;187;p26"/>
          <p:cNvSpPr txBox="1">
            <a:spLocks noGrp="1"/>
          </p:cNvSpPr>
          <p:nvPr>
            <p:ph type="body" idx="7"/>
          </p:nvPr>
        </p:nvSpPr>
        <p:spPr>
          <a:xfrm>
            <a:off x="6789738" y="2190750"/>
            <a:ext cx="1923600" cy="2438400"/>
          </a:xfrm>
          <a:prstGeom prst="rect">
            <a:avLst/>
          </a:prstGeom>
          <a:noFill/>
          <a:ln>
            <a:noFill/>
          </a:ln>
        </p:spPr>
        <p:txBody>
          <a:bodyPr spcFirstLastPara="1" wrap="square" lIns="91425" tIns="91425" rIns="91425" bIns="91425" anchor="t" anchorCtr="0"/>
          <a:lstStyle>
            <a:lvl1pPr marL="457200" lvl="0" indent="-228600" algn="l" rtl="0">
              <a:lnSpc>
                <a:spcPct val="110000"/>
              </a:lnSpc>
              <a:spcBef>
                <a:spcPts val="0"/>
              </a:spcBef>
              <a:spcAft>
                <a:spcPts val="0"/>
              </a:spcAft>
              <a:buClr>
                <a:srgbClr val="747474"/>
              </a:buClr>
              <a:buSzPts val="1200"/>
              <a:buFont typeface="Arial"/>
              <a:buNone/>
              <a:defRPr/>
            </a:lvl1pPr>
            <a:lvl2pPr marL="914400" lvl="1" indent="-304800" algn="l" rtl="0">
              <a:lnSpc>
                <a:spcPct val="110000"/>
              </a:lnSpc>
              <a:spcBef>
                <a:spcPts val="0"/>
              </a:spcBef>
              <a:spcAft>
                <a:spcPts val="0"/>
              </a:spcAft>
              <a:buClr>
                <a:srgbClr val="747474"/>
              </a:buClr>
              <a:buSzPts val="1200"/>
              <a:buFont typeface="Arial"/>
              <a:buChar char="•"/>
              <a:defRPr/>
            </a:lvl2pPr>
            <a:lvl3pPr marL="1371600" lvl="2" indent="-304800" algn="l" rtl="0">
              <a:lnSpc>
                <a:spcPct val="110000"/>
              </a:lnSpc>
              <a:spcBef>
                <a:spcPts val="0"/>
              </a:spcBef>
              <a:spcAft>
                <a:spcPts val="0"/>
              </a:spcAft>
              <a:buClr>
                <a:srgbClr val="747474"/>
              </a:buClr>
              <a:buSzPts val="1200"/>
              <a:buFont typeface="Arial"/>
              <a:buChar char="•"/>
              <a:defRPr/>
            </a:lvl3pPr>
            <a:lvl4pPr marL="1828800" lvl="3" indent="-304800" algn="l" rtl="0">
              <a:spcBef>
                <a:spcPts val="0"/>
              </a:spcBef>
              <a:spcAft>
                <a:spcPts val="0"/>
              </a:spcAft>
              <a:buClr>
                <a:schemeClr val="dk1"/>
              </a:buClr>
              <a:buSzPts val="1200"/>
              <a:buFont typeface="Arial"/>
              <a:buChar char="–"/>
              <a:defRPr/>
            </a:lvl4pPr>
            <a:lvl5pPr marL="2286000" lvl="4" indent="-304800" algn="l" rtl="0">
              <a:spcBef>
                <a:spcPts val="0"/>
              </a:spcBef>
              <a:spcAft>
                <a:spcPts val="0"/>
              </a:spcAft>
              <a:buClr>
                <a:schemeClr val="dk1"/>
              </a:buClr>
              <a:buSzPts val="1200"/>
              <a:buFont typeface="Arial"/>
              <a:buChar char="»"/>
              <a:defRPr/>
            </a:lvl5pPr>
            <a:lvl6pPr marL="2743200" lvl="5" indent="-304800" algn="l" rtl="0">
              <a:spcBef>
                <a:spcPts val="400"/>
              </a:spcBef>
              <a:spcAft>
                <a:spcPts val="0"/>
              </a:spcAft>
              <a:buClr>
                <a:schemeClr val="dk1"/>
              </a:buClr>
              <a:buSzPts val="1200"/>
              <a:buFont typeface="Arial"/>
              <a:buChar char="•"/>
              <a:defRPr/>
            </a:lvl6pPr>
            <a:lvl7pPr marL="3200400" lvl="6" indent="-304800" algn="l" rtl="0">
              <a:spcBef>
                <a:spcPts val="400"/>
              </a:spcBef>
              <a:spcAft>
                <a:spcPts val="0"/>
              </a:spcAft>
              <a:buClr>
                <a:schemeClr val="dk1"/>
              </a:buClr>
              <a:buSzPts val="1200"/>
              <a:buFont typeface="Arial"/>
              <a:buChar char="•"/>
              <a:defRPr/>
            </a:lvl7pPr>
            <a:lvl8pPr marL="3657600" lvl="7" indent="-304800" algn="l" rtl="0">
              <a:spcBef>
                <a:spcPts val="400"/>
              </a:spcBef>
              <a:spcAft>
                <a:spcPts val="0"/>
              </a:spcAft>
              <a:buClr>
                <a:schemeClr val="dk1"/>
              </a:buClr>
              <a:buSzPts val="1200"/>
              <a:buFont typeface="Arial"/>
              <a:buChar char="•"/>
              <a:defRPr/>
            </a:lvl8pPr>
            <a:lvl9pPr marL="4114800" lvl="8" indent="-304800" algn="l" rtl="0">
              <a:spcBef>
                <a:spcPts val="400"/>
              </a:spcBef>
              <a:spcAft>
                <a:spcPts val="0"/>
              </a:spcAft>
              <a:buClr>
                <a:schemeClr val="dk1"/>
              </a:buClr>
              <a:buSzPts val="1200"/>
              <a:buFont typeface="Arial"/>
              <a:buChar char="•"/>
              <a:defRPr/>
            </a:lvl9pPr>
          </a:lstStyle>
          <a:p>
            <a:endParaRPr/>
          </a:p>
        </p:txBody>
      </p:sp>
      <p:sp>
        <p:nvSpPr>
          <p:cNvPr id="188" name="Google Shape;188;p26"/>
          <p:cNvSpPr txBox="1">
            <a:spLocks noGrp="1"/>
          </p:cNvSpPr>
          <p:nvPr>
            <p:ph type="body" idx="8"/>
          </p:nvPr>
        </p:nvSpPr>
        <p:spPr>
          <a:xfrm>
            <a:off x="6781801" y="1428750"/>
            <a:ext cx="1919700" cy="6096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Bar chart 1">
  <p:cSld name="CUSTOM_4_2_2">
    <p:spTree>
      <p:nvGrpSpPr>
        <p:cNvPr id="1" name="Shape 2031"/>
        <p:cNvGrpSpPr/>
        <p:nvPr/>
      </p:nvGrpSpPr>
      <p:grpSpPr>
        <a:xfrm>
          <a:off x="0" y="0"/>
          <a:ext cx="0" cy="0"/>
          <a:chOff x="0" y="0"/>
          <a:chExt cx="0" cy="0"/>
        </a:xfrm>
      </p:grpSpPr>
      <p:sp>
        <p:nvSpPr>
          <p:cNvPr id="2032" name="Google Shape;2032;p239"/>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033" name="Google Shape;2033;p239"/>
          <p:cNvGrpSpPr/>
          <p:nvPr/>
        </p:nvGrpSpPr>
        <p:grpSpPr>
          <a:xfrm>
            <a:off x="386625" y="4747950"/>
            <a:ext cx="8452575" cy="400059"/>
            <a:chOff x="386625" y="4747950"/>
            <a:chExt cx="8452575" cy="400059"/>
          </a:xfrm>
        </p:grpSpPr>
        <p:sp>
          <p:nvSpPr>
            <p:cNvPr id="2034" name="Google Shape;2034;p23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035" name="Google Shape;2035;p239"/>
            <p:cNvGrpSpPr/>
            <p:nvPr/>
          </p:nvGrpSpPr>
          <p:grpSpPr>
            <a:xfrm>
              <a:off x="386712" y="5114334"/>
              <a:ext cx="1796788" cy="33676"/>
              <a:chOff x="2031822" y="2229250"/>
              <a:chExt cx="2193612" cy="39900"/>
            </a:xfrm>
          </p:grpSpPr>
          <p:sp>
            <p:nvSpPr>
              <p:cNvPr id="2036" name="Google Shape;2036;p239"/>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239"/>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239"/>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239"/>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40" name="Google Shape;2040;p239"/>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2041" name="Google Shape;2041;p239"/>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2" name="Google Shape;2042;p239"/>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To update this chart (and delete this text box) go to </a:t>
            </a:r>
            <a:r>
              <a:rPr lang="en" sz="1000" b="1" i="0" u="none" strike="noStrike" cap="none">
                <a:solidFill>
                  <a:schemeClr val="dk1"/>
                </a:solidFill>
                <a:latin typeface="Roboto"/>
                <a:ea typeface="Roboto"/>
                <a:cs typeface="Roboto"/>
                <a:sym typeface="Roboto"/>
              </a:rPr>
              <a:t>“View” in the toolbar then “Master”</a:t>
            </a:r>
            <a:r>
              <a:rPr lang="en" sz="1000" b="0" i="0" u="none" strike="noStrike" cap="none">
                <a:solidFill>
                  <a:schemeClr val="dk1"/>
                </a:solidFill>
                <a:latin typeface="Roboto"/>
                <a:ea typeface="Roboto"/>
                <a:cs typeface="Roboto"/>
                <a:sym typeface="Roboto"/>
              </a:rPr>
              <a:t> and make adjustments there. </a:t>
            </a:r>
            <a:endParaRPr sz="10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34343"/>
              </a:solidFill>
              <a:latin typeface="Arial"/>
              <a:ea typeface="Arial"/>
              <a:cs typeface="Arial"/>
              <a:sym typeface="Arial"/>
            </a:endParaRPr>
          </a:p>
        </p:txBody>
      </p:sp>
      <p:pic>
        <p:nvPicPr>
          <p:cNvPr id="2043" name="Google Shape;2043;p239" title="Title of Chart"/>
          <p:cNvPicPr preferRelativeResize="0"/>
          <p:nvPr/>
        </p:nvPicPr>
        <p:blipFill rotWithShape="1">
          <a:blip r:embed="rId3">
            <a:alphaModFix/>
          </a:blip>
          <a:srcRect/>
          <a:stretch/>
        </p:blipFill>
        <p:spPr>
          <a:xfrm>
            <a:off x="4166438" y="1278063"/>
            <a:ext cx="4441113" cy="2746075"/>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Bar chart 2">
  <p:cSld name="CUSTOM_4_2_2_1">
    <p:spTree>
      <p:nvGrpSpPr>
        <p:cNvPr id="1" name="Shape 2044"/>
        <p:cNvGrpSpPr/>
        <p:nvPr/>
      </p:nvGrpSpPr>
      <p:grpSpPr>
        <a:xfrm>
          <a:off x="0" y="0"/>
          <a:ext cx="0" cy="0"/>
          <a:chOff x="0" y="0"/>
          <a:chExt cx="0" cy="0"/>
        </a:xfrm>
      </p:grpSpPr>
      <p:sp>
        <p:nvSpPr>
          <p:cNvPr id="2045" name="Google Shape;2045;p240"/>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046" name="Google Shape;2046;p240"/>
          <p:cNvGrpSpPr/>
          <p:nvPr/>
        </p:nvGrpSpPr>
        <p:grpSpPr>
          <a:xfrm>
            <a:off x="386625" y="4747950"/>
            <a:ext cx="8452575" cy="400059"/>
            <a:chOff x="386625" y="4747950"/>
            <a:chExt cx="8452575" cy="400059"/>
          </a:xfrm>
        </p:grpSpPr>
        <p:sp>
          <p:nvSpPr>
            <p:cNvPr id="2047" name="Google Shape;2047;p240"/>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048" name="Google Shape;2048;p240"/>
            <p:cNvGrpSpPr/>
            <p:nvPr/>
          </p:nvGrpSpPr>
          <p:grpSpPr>
            <a:xfrm>
              <a:off x="386712" y="5114334"/>
              <a:ext cx="1796788" cy="33676"/>
              <a:chOff x="2031822" y="2229250"/>
              <a:chExt cx="2193612" cy="39900"/>
            </a:xfrm>
          </p:grpSpPr>
          <p:sp>
            <p:nvSpPr>
              <p:cNvPr id="2049" name="Google Shape;2049;p240"/>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240"/>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240"/>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240"/>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53" name="Google Shape;2053;p240"/>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2054" name="Google Shape;2054;p240"/>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5" name="Google Shape;2055;p240"/>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To update this chart (and delete this text box) go to </a:t>
            </a:r>
            <a:r>
              <a:rPr lang="en" sz="1000" b="1" i="0" u="none" strike="noStrike" cap="none">
                <a:solidFill>
                  <a:schemeClr val="dk1"/>
                </a:solidFill>
                <a:latin typeface="Roboto"/>
                <a:ea typeface="Roboto"/>
                <a:cs typeface="Roboto"/>
                <a:sym typeface="Roboto"/>
              </a:rPr>
              <a:t>“View” in the toolbar then “Master”</a:t>
            </a:r>
            <a:r>
              <a:rPr lang="en" sz="1000" b="0" i="0" u="none" strike="noStrike" cap="none">
                <a:solidFill>
                  <a:schemeClr val="dk1"/>
                </a:solidFill>
                <a:latin typeface="Roboto"/>
                <a:ea typeface="Roboto"/>
                <a:cs typeface="Roboto"/>
                <a:sym typeface="Roboto"/>
              </a:rPr>
              <a:t> and make adjustments there. </a:t>
            </a:r>
            <a:endParaRPr sz="10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34343"/>
              </a:solidFill>
              <a:latin typeface="Arial"/>
              <a:ea typeface="Arial"/>
              <a:cs typeface="Arial"/>
              <a:sym typeface="Arial"/>
            </a:endParaRPr>
          </a:p>
        </p:txBody>
      </p:sp>
      <p:pic>
        <p:nvPicPr>
          <p:cNvPr id="2056" name="Google Shape;2056;p240" title="Title of Chart"/>
          <p:cNvPicPr preferRelativeResize="0"/>
          <p:nvPr/>
        </p:nvPicPr>
        <p:blipFill rotWithShape="1">
          <a:blip r:embed="rId3">
            <a:alphaModFix/>
          </a:blip>
          <a:srcRect/>
          <a:stretch/>
        </p:blipFill>
        <p:spPr>
          <a:xfrm>
            <a:off x="4093620" y="1278075"/>
            <a:ext cx="4637550" cy="2867550"/>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Line chart">
  <p:cSld name="CUSTOM_4_2_3">
    <p:spTree>
      <p:nvGrpSpPr>
        <p:cNvPr id="1" name="Shape 2057"/>
        <p:cNvGrpSpPr/>
        <p:nvPr/>
      </p:nvGrpSpPr>
      <p:grpSpPr>
        <a:xfrm>
          <a:off x="0" y="0"/>
          <a:ext cx="0" cy="0"/>
          <a:chOff x="0" y="0"/>
          <a:chExt cx="0" cy="0"/>
        </a:xfrm>
      </p:grpSpPr>
      <p:sp>
        <p:nvSpPr>
          <p:cNvPr id="2058" name="Google Shape;2058;p241"/>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059" name="Google Shape;2059;p241"/>
          <p:cNvGrpSpPr/>
          <p:nvPr/>
        </p:nvGrpSpPr>
        <p:grpSpPr>
          <a:xfrm>
            <a:off x="386625" y="4747950"/>
            <a:ext cx="8452575" cy="400059"/>
            <a:chOff x="386625" y="4747950"/>
            <a:chExt cx="8452575" cy="400059"/>
          </a:xfrm>
        </p:grpSpPr>
        <p:sp>
          <p:nvSpPr>
            <p:cNvPr id="2060" name="Google Shape;2060;p241"/>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061" name="Google Shape;2061;p241"/>
            <p:cNvGrpSpPr/>
            <p:nvPr/>
          </p:nvGrpSpPr>
          <p:grpSpPr>
            <a:xfrm>
              <a:off x="386712" y="5114334"/>
              <a:ext cx="1796788" cy="33676"/>
              <a:chOff x="2031822" y="2229250"/>
              <a:chExt cx="2193612" cy="39900"/>
            </a:xfrm>
          </p:grpSpPr>
          <p:sp>
            <p:nvSpPr>
              <p:cNvPr id="2062" name="Google Shape;2062;p241"/>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241"/>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241"/>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241"/>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66" name="Google Shape;2066;p241"/>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2067" name="Google Shape;2067;p241"/>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68" name="Google Shape;2068;p241"/>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To update this chart (and delete this text box) go to </a:t>
            </a:r>
            <a:r>
              <a:rPr lang="en" sz="1000" b="1" i="0" u="none" strike="noStrike" cap="none">
                <a:solidFill>
                  <a:schemeClr val="dk1"/>
                </a:solidFill>
                <a:latin typeface="Roboto"/>
                <a:ea typeface="Roboto"/>
                <a:cs typeface="Roboto"/>
                <a:sym typeface="Roboto"/>
              </a:rPr>
              <a:t>“View” in the toolbar then “Master”</a:t>
            </a:r>
            <a:r>
              <a:rPr lang="en" sz="1000" b="0" i="0" u="none" strike="noStrike" cap="none">
                <a:solidFill>
                  <a:schemeClr val="dk1"/>
                </a:solidFill>
                <a:latin typeface="Roboto"/>
                <a:ea typeface="Roboto"/>
                <a:cs typeface="Roboto"/>
                <a:sym typeface="Roboto"/>
              </a:rPr>
              <a:t> and make adjustments there. </a:t>
            </a:r>
            <a:endParaRPr sz="10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34343"/>
              </a:solidFill>
              <a:latin typeface="Arial"/>
              <a:ea typeface="Arial"/>
              <a:cs typeface="Arial"/>
              <a:sym typeface="Arial"/>
            </a:endParaRPr>
          </a:p>
        </p:txBody>
      </p:sp>
      <p:pic>
        <p:nvPicPr>
          <p:cNvPr id="2069" name="Google Shape;2069;p241" title="Title of Chart"/>
          <p:cNvPicPr preferRelativeResize="0"/>
          <p:nvPr/>
        </p:nvPicPr>
        <p:blipFill rotWithShape="1">
          <a:blip r:embed="rId3">
            <a:alphaModFix/>
          </a:blip>
          <a:srcRect/>
          <a:stretch/>
        </p:blipFill>
        <p:spPr>
          <a:xfrm>
            <a:off x="4146550" y="1278075"/>
            <a:ext cx="4584624" cy="2834826"/>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Pie chart">
  <p:cSld name="CUSTOM_4_2_4">
    <p:spTree>
      <p:nvGrpSpPr>
        <p:cNvPr id="1" name="Shape 2070"/>
        <p:cNvGrpSpPr/>
        <p:nvPr/>
      </p:nvGrpSpPr>
      <p:grpSpPr>
        <a:xfrm>
          <a:off x="0" y="0"/>
          <a:ext cx="0" cy="0"/>
          <a:chOff x="0" y="0"/>
          <a:chExt cx="0" cy="0"/>
        </a:xfrm>
      </p:grpSpPr>
      <p:sp>
        <p:nvSpPr>
          <p:cNvPr id="2071" name="Google Shape;2071;p242"/>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072" name="Google Shape;2072;p242"/>
          <p:cNvGrpSpPr/>
          <p:nvPr/>
        </p:nvGrpSpPr>
        <p:grpSpPr>
          <a:xfrm>
            <a:off x="386625" y="4747950"/>
            <a:ext cx="8452575" cy="400059"/>
            <a:chOff x="386625" y="4747950"/>
            <a:chExt cx="8452575" cy="400059"/>
          </a:xfrm>
        </p:grpSpPr>
        <p:sp>
          <p:nvSpPr>
            <p:cNvPr id="2073" name="Google Shape;2073;p242"/>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074" name="Google Shape;2074;p242"/>
            <p:cNvGrpSpPr/>
            <p:nvPr/>
          </p:nvGrpSpPr>
          <p:grpSpPr>
            <a:xfrm>
              <a:off x="386712" y="5114334"/>
              <a:ext cx="1796788" cy="33676"/>
              <a:chOff x="2031822" y="2229250"/>
              <a:chExt cx="2193612" cy="39900"/>
            </a:xfrm>
          </p:grpSpPr>
          <p:sp>
            <p:nvSpPr>
              <p:cNvPr id="2075" name="Google Shape;2075;p242"/>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242"/>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242"/>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242"/>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79" name="Google Shape;2079;p242"/>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2080" name="Google Shape;2080;p242"/>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1" name="Google Shape;2081;p242"/>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To update this chart (and delete this text box) go to </a:t>
            </a:r>
            <a:r>
              <a:rPr lang="en" sz="1000" b="1" i="0" u="none" strike="noStrike" cap="none">
                <a:solidFill>
                  <a:schemeClr val="dk1"/>
                </a:solidFill>
                <a:latin typeface="Roboto"/>
                <a:ea typeface="Roboto"/>
                <a:cs typeface="Roboto"/>
                <a:sym typeface="Roboto"/>
              </a:rPr>
              <a:t>“View” in the toolbar then “Master”</a:t>
            </a:r>
            <a:r>
              <a:rPr lang="en" sz="1000" b="0" i="0" u="none" strike="noStrike" cap="none">
                <a:solidFill>
                  <a:schemeClr val="dk1"/>
                </a:solidFill>
                <a:latin typeface="Roboto"/>
                <a:ea typeface="Roboto"/>
                <a:cs typeface="Roboto"/>
                <a:sym typeface="Roboto"/>
              </a:rPr>
              <a:t> and make adjustments there. </a:t>
            </a:r>
            <a:endParaRPr sz="10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34343"/>
              </a:solidFill>
              <a:latin typeface="Arial"/>
              <a:ea typeface="Arial"/>
              <a:cs typeface="Arial"/>
              <a:sym typeface="Arial"/>
            </a:endParaRPr>
          </a:p>
        </p:txBody>
      </p:sp>
      <p:pic>
        <p:nvPicPr>
          <p:cNvPr id="2082" name="Google Shape;2082;p242" title="Title of Chart"/>
          <p:cNvPicPr preferRelativeResize="0"/>
          <p:nvPr/>
        </p:nvPicPr>
        <p:blipFill rotWithShape="1">
          <a:blip r:embed="rId3">
            <a:alphaModFix/>
          </a:blip>
          <a:srcRect/>
          <a:stretch/>
        </p:blipFill>
        <p:spPr>
          <a:xfrm>
            <a:off x="4204573" y="1278063"/>
            <a:ext cx="4526601" cy="2798950"/>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Four ideas">
  <p:cSld name="CUSTOM_7">
    <p:spTree>
      <p:nvGrpSpPr>
        <p:cNvPr id="1" name="Shape 2083"/>
        <p:cNvGrpSpPr/>
        <p:nvPr/>
      </p:nvGrpSpPr>
      <p:grpSpPr>
        <a:xfrm>
          <a:off x="0" y="0"/>
          <a:ext cx="0" cy="0"/>
          <a:chOff x="0" y="0"/>
          <a:chExt cx="0" cy="0"/>
        </a:xfrm>
      </p:grpSpPr>
      <p:sp>
        <p:nvSpPr>
          <p:cNvPr id="2084" name="Google Shape;2084;p243"/>
          <p:cNvSpPr txBox="1">
            <a:spLocks noGrp="1"/>
          </p:cNvSpPr>
          <p:nvPr>
            <p:ph type="title"/>
          </p:nvPr>
        </p:nvSpPr>
        <p:spPr>
          <a:xfrm>
            <a:off x="298000" y="1582875"/>
            <a:ext cx="2021100" cy="702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sp>
        <p:nvSpPr>
          <p:cNvPr id="2085" name="Google Shape;2085;p243"/>
          <p:cNvSpPr txBox="1">
            <a:spLocks noGrp="1"/>
          </p:cNvSpPr>
          <p:nvPr>
            <p:ph type="title" idx="2"/>
          </p:nvPr>
        </p:nvSpPr>
        <p:spPr>
          <a:xfrm>
            <a:off x="298000" y="2284875"/>
            <a:ext cx="20211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86" name="Google Shape;2086;p243"/>
          <p:cNvSpPr txBox="1">
            <a:spLocks noGrp="1"/>
          </p:cNvSpPr>
          <p:nvPr>
            <p:ph type="title" idx="3"/>
          </p:nvPr>
        </p:nvSpPr>
        <p:spPr>
          <a:xfrm>
            <a:off x="2471375" y="1582875"/>
            <a:ext cx="2021100" cy="702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sp>
        <p:nvSpPr>
          <p:cNvPr id="2087" name="Google Shape;2087;p243"/>
          <p:cNvSpPr txBox="1">
            <a:spLocks noGrp="1"/>
          </p:cNvSpPr>
          <p:nvPr>
            <p:ph type="title" idx="4"/>
          </p:nvPr>
        </p:nvSpPr>
        <p:spPr>
          <a:xfrm>
            <a:off x="2471375" y="2284875"/>
            <a:ext cx="20211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88" name="Google Shape;2088;p243"/>
          <p:cNvSpPr txBox="1">
            <a:spLocks noGrp="1"/>
          </p:cNvSpPr>
          <p:nvPr>
            <p:ph type="title" idx="5"/>
          </p:nvPr>
        </p:nvSpPr>
        <p:spPr>
          <a:xfrm>
            <a:off x="4644750" y="1582875"/>
            <a:ext cx="2021100" cy="702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sp>
        <p:nvSpPr>
          <p:cNvPr id="2089" name="Google Shape;2089;p243"/>
          <p:cNvSpPr txBox="1">
            <a:spLocks noGrp="1"/>
          </p:cNvSpPr>
          <p:nvPr>
            <p:ph type="title" idx="6"/>
          </p:nvPr>
        </p:nvSpPr>
        <p:spPr>
          <a:xfrm>
            <a:off x="4644750" y="2284875"/>
            <a:ext cx="20211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sp>
        <p:nvSpPr>
          <p:cNvPr id="2090" name="Google Shape;2090;p243"/>
          <p:cNvSpPr txBox="1">
            <a:spLocks noGrp="1"/>
          </p:cNvSpPr>
          <p:nvPr>
            <p:ph type="title" idx="7"/>
          </p:nvPr>
        </p:nvSpPr>
        <p:spPr>
          <a:xfrm>
            <a:off x="6818125" y="1582875"/>
            <a:ext cx="2021100" cy="702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800"/>
              <a:buFont typeface="Arial"/>
              <a:buNone/>
              <a:defRPr sz="18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Roboto"/>
                <a:ea typeface="Roboto"/>
                <a:cs typeface="Roboto"/>
                <a:sym typeface="Roboto"/>
              </a:defRPr>
            </a:lvl9pPr>
          </a:lstStyle>
          <a:p>
            <a:endParaRPr/>
          </a:p>
        </p:txBody>
      </p:sp>
      <p:sp>
        <p:nvSpPr>
          <p:cNvPr id="2091" name="Google Shape;2091;p243"/>
          <p:cNvSpPr txBox="1">
            <a:spLocks noGrp="1"/>
          </p:cNvSpPr>
          <p:nvPr>
            <p:ph type="title" idx="8"/>
          </p:nvPr>
        </p:nvSpPr>
        <p:spPr>
          <a:xfrm>
            <a:off x="6818125" y="2284875"/>
            <a:ext cx="2021100" cy="20340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2pPr>
            <a:lvl3pPr marR="0" lvl="2"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4pPr>
            <a:lvl5pPr marR="0" lvl="4"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5pPr>
            <a:lvl6pPr marR="0" lvl="5"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6pPr>
            <a:lvl7pPr marR="0" lvl="6"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7pPr>
            <a:lvl8pPr marR="0" lvl="7"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8pPr>
            <a:lvl9pPr marR="0" lvl="8" algn="l" rtl="0">
              <a:lnSpc>
                <a:spcPct val="115000"/>
              </a:lnSpc>
              <a:spcBef>
                <a:spcPts val="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9pPr>
          </a:lstStyle>
          <a:p>
            <a:endParaRPr/>
          </a:p>
        </p:txBody>
      </p:sp>
      <p:grpSp>
        <p:nvGrpSpPr>
          <p:cNvPr id="2092" name="Google Shape;2092;p243"/>
          <p:cNvGrpSpPr/>
          <p:nvPr/>
        </p:nvGrpSpPr>
        <p:grpSpPr>
          <a:xfrm>
            <a:off x="386625" y="4747950"/>
            <a:ext cx="8452575" cy="400059"/>
            <a:chOff x="386625" y="4747950"/>
            <a:chExt cx="8452575" cy="400059"/>
          </a:xfrm>
        </p:grpSpPr>
        <p:sp>
          <p:nvSpPr>
            <p:cNvPr id="2093" name="Google Shape;2093;p24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094" name="Google Shape;2094;p243"/>
            <p:cNvGrpSpPr/>
            <p:nvPr/>
          </p:nvGrpSpPr>
          <p:grpSpPr>
            <a:xfrm>
              <a:off x="386712" y="5114334"/>
              <a:ext cx="1796788" cy="33676"/>
              <a:chOff x="2031822" y="2229250"/>
              <a:chExt cx="2193612" cy="39900"/>
            </a:xfrm>
          </p:grpSpPr>
          <p:sp>
            <p:nvSpPr>
              <p:cNvPr id="2095" name="Google Shape;2095;p243"/>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243"/>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243"/>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243"/>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99" name="Google Shape;2099;p243"/>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2100" name="Google Shape;2100;p243"/>
          <p:cNvSpPr txBox="1">
            <a:spLocks noGrp="1"/>
          </p:cNvSpPr>
          <p:nvPr>
            <p:ph type="title" idx="9"/>
          </p:nvPr>
        </p:nvSpPr>
        <p:spPr>
          <a:xfrm>
            <a:off x="298600" y="549575"/>
            <a:ext cx="85407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matchingName="Graphic sets">
  <p:cSld name="Blank_1_1_1_1_1_1">
    <p:spTree>
      <p:nvGrpSpPr>
        <p:cNvPr id="1" name="Shape 2101"/>
        <p:cNvGrpSpPr/>
        <p:nvPr/>
      </p:nvGrpSpPr>
      <p:grpSpPr>
        <a:xfrm>
          <a:off x="0" y="0"/>
          <a:ext cx="0" cy="0"/>
          <a:chOff x="0" y="0"/>
          <a:chExt cx="0" cy="0"/>
        </a:xfrm>
      </p:grpSpPr>
      <p:sp>
        <p:nvSpPr>
          <p:cNvPr id="2102" name="Google Shape;2102;p244"/>
          <p:cNvSpPr txBox="1">
            <a:spLocks noGrp="1"/>
          </p:cNvSpPr>
          <p:nvPr>
            <p:ph type="title"/>
          </p:nvPr>
        </p:nvSpPr>
        <p:spPr>
          <a:xfrm>
            <a:off x="298600" y="1250800"/>
            <a:ext cx="1288800" cy="11103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3" name="Google Shape;2103;p244"/>
          <p:cNvSpPr txBox="1">
            <a:spLocks noGrp="1"/>
          </p:cNvSpPr>
          <p:nvPr>
            <p:ph type="title" idx="2"/>
          </p:nvPr>
        </p:nvSpPr>
        <p:spPr>
          <a:xfrm>
            <a:off x="298600" y="2366438"/>
            <a:ext cx="1288800" cy="11103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4" name="Google Shape;2104;p244"/>
          <p:cNvSpPr txBox="1">
            <a:spLocks noGrp="1"/>
          </p:cNvSpPr>
          <p:nvPr>
            <p:ph type="title" idx="3"/>
          </p:nvPr>
        </p:nvSpPr>
        <p:spPr>
          <a:xfrm>
            <a:off x="298600" y="3487513"/>
            <a:ext cx="1288800" cy="11103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05" name="Google Shape;2105;p244"/>
          <p:cNvSpPr txBox="1">
            <a:spLocks noGrp="1"/>
          </p:cNvSpPr>
          <p:nvPr>
            <p:ph type="title" idx="4"/>
          </p:nvPr>
        </p:nvSpPr>
        <p:spPr>
          <a:xfrm>
            <a:off x="298600" y="549575"/>
            <a:ext cx="71127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cxnSp>
        <p:nvCxnSpPr>
          <p:cNvPr id="2106" name="Google Shape;2106;p244"/>
          <p:cNvCxnSpPr/>
          <p:nvPr/>
        </p:nvCxnSpPr>
        <p:spPr>
          <a:xfrm rot="10800000">
            <a:off x="393900" y="2361050"/>
            <a:ext cx="8356200" cy="0"/>
          </a:xfrm>
          <a:prstGeom prst="straightConnector1">
            <a:avLst/>
          </a:prstGeom>
          <a:noFill/>
          <a:ln w="9525" cap="flat" cmpd="sng">
            <a:solidFill>
              <a:srgbClr val="B7B7B7"/>
            </a:solidFill>
            <a:prstDash val="dot"/>
            <a:round/>
            <a:headEnd type="none" w="sm" len="sm"/>
            <a:tailEnd type="none" w="sm" len="sm"/>
          </a:ln>
        </p:spPr>
      </p:cxnSp>
      <p:cxnSp>
        <p:nvCxnSpPr>
          <p:cNvPr id="2107" name="Google Shape;2107;p244"/>
          <p:cNvCxnSpPr/>
          <p:nvPr/>
        </p:nvCxnSpPr>
        <p:spPr>
          <a:xfrm rot="10800000">
            <a:off x="393900" y="3482125"/>
            <a:ext cx="8356200" cy="0"/>
          </a:xfrm>
          <a:prstGeom prst="straightConnector1">
            <a:avLst/>
          </a:prstGeom>
          <a:noFill/>
          <a:ln w="9525" cap="flat" cmpd="sng">
            <a:solidFill>
              <a:srgbClr val="B7B7B7"/>
            </a:solidFill>
            <a:prstDash val="dot"/>
            <a:round/>
            <a:headEnd type="none" w="sm" len="sm"/>
            <a:tailEnd type="none" w="sm" len="sm"/>
          </a:ln>
        </p:spPr>
      </p:cxnSp>
      <p:grpSp>
        <p:nvGrpSpPr>
          <p:cNvPr id="2108" name="Google Shape;2108;p244"/>
          <p:cNvGrpSpPr/>
          <p:nvPr/>
        </p:nvGrpSpPr>
        <p:grpSpPr>
          <a:xfrm>
            <a:off x="386625" y="4747950"/>
            <a:ext cx="8452575" cy="400059"/>
            <a:chOff x="386625" y="4747950"/>
            <a:chExt cx="8452575" cy="400059"/>
          </a:xfrm>
        </p:grpSpPr>
        <p:sp>
          <p:nvSpPr>
            <p:cNvPr id="2109" name="Google Shape;2109;p24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110" name="Google Shape;2110;p244"/>
            <p:cNvGrpSpPr/>
            <p:nvPr/>
          </p:nvGrpSpPr>
          <p:grpSpPr>
            <a:xfrm>
              <a:off x="386712" y="5114334"/>
              <a:ext cx="1796788" cy="33676"/>
              <a:chOff x="2031822" y="2229250"/>
              <a:chExt cx="2193612" cy="39900"/>
            </a:xfrm>
          </p:grpSpPr>
          <p:sp>
            <p:nvSpPr>
              <p:cNvPr id="2111" name="Google Shape;2111;p244"/>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244"/>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244"/>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244"/>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15" name="Google Shape;2115;p244"/>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2116" name="Google Shape;2116;p244"/>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To alter/update the logo placement (and delete this text box) go to </a:t>
            </a:r>
            <a:r>
              <a:rPr lang="en" sz="1000" b="1" i="0" u="none" strike="noStrike" cap="none">
                <a:solidFill>
                  <a:schemeClr val="dk1"/>
                </a:solidFill>
                <a:latin typeface="Roboto"/>
                <a:ea typeface="Roboto"/>
                <a:cs typeface="Roboto"/>
                <a:sym typeface="Roboto"/>
              </a:rPr>
              <a:t>“View” in the toolbar then “Master”</a:t>
            </a:r>
            <a:r>
              <a:rPr lang="en" sz="1000" b="0" i="0" u="none" strike="noStrike" cap="none">
                <a:solidFill>
                  <a:schemeClr val="dk1"/>
                </a:solidFill>
                <a:latin typeface="Roboto"/>
                <a:ea typeface="Roboto"/>
                <a:cs typeface="Roboto"/>
                <a:sym typeface="Roboto"/>
              </a:rPr>
              <a:t> and make adjustments there. </a:t>
            </a:r>
            <a:endParaRPr sz="10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34343"/>
              </a:solidFill>
              <a:latin typeface="Arial"/>
              <a:ea typeface="Arial"/>
              <a:cs typeface="Arial"/>
              <a:sym typeface="Arial"/>
            </a:endParaRPr>
          </a:p>
        </p:txBody>
      </p:sp>
      <p:grpSp>
        <p:nvGrpSpPr>
          <p:cNvPr id="2117" name="Google Shape;2117;p244"/>
          <p:cNvGrpSpPr/>
          <p:nvPr/>
        </p:nvGrpSpPr>
        <p:grpSpPr>
          <a:xfrm>
            <a:off x="1911799" y="1653557"/>
            <a:ext cx="3980234" cy="326491"/>
            <a:chOff x="1911799" y="1653557"/>
            <a:chExt cx="3980234" cy="326491"/>
          </a:xfrm>
        </p:grpSpPr>
        <p:pic>
          <p:nvPicPr>
            <p:cNvPr id="2118" name="Google Shape;2118;p244"/>
            <p:cNvPicPr preferRelativeResize="0"/>
            <p:nvPr/>
          </p:nvPicPr>
          <p:blipFill rotWithShape="1">
            <a:blip r:embed="rId3">
              <a:alphaModFix/>
            </a:blip>
            <a:srcRect/>
            <a:stretch/>
          </p:blipFill>
          <p:spPr>
            <a:xfrm>
              <a:off x="1911799" y="1653557"/>
              <a:ext cx="438801" cy="326491"/>
            </a:xfrm>
            <a:prstGeom prst="rect">
              <a:avLst/>
            </a:prstGeom>
            <a:noFill/>
            <a:ln>
              <a:noFill/>
            </a:ln>
          </p:spPr>
        </p:pic>
        <p:pic>
          <p:nvPicPr>
            <p:cNvPr id="2119" name="Google Shape;2119;p244"/>
            <p:cNvPicPr preferRelativeResize="0"/>
            <p:nvPr/>
          </p:nvPicPr>
          <p:blipFill rotWithShape="1">
            <a:blip r:embed="rId4">
              <a:alphaModFix/>
            </a:blip>
            <a:srcRect/>
            <a:stretch/>
          </p:blipFill>
          <p:spPr>
            <a:xfrm>
              <a:off x="2595049" y="1752541"/>
              <a:ext cx="454138" cy="128522"/>
            </a:xfrm>
            <a:prstGeom prst="rect">
              <a:avLst/>
            </a:prstGeom>
            <a:noFill/>
            <a:ln>
              <a:noFill/>
            </a:ln>
          </p:spPr>
        </p:pic>
        <p:pic>
          <p:nvPicPr>
            <p:cNvPr id="2120" name="Google Shape;2120;p244"/>
            <p:cNvPicPr preferRelativeResize="0"/>
            <p:nvPr/>
          </p:nvPicPr>
          <p:blipFill rotWithShape="1">
            <a:blip r:embed="rId5">
              <a:alphaModFix/>
            </a:blip>
            <a:srcRect/>
            <a:stretch/>
          </p:blipFill>
          <p:spPr>
            <a:xfrm>
              <a:off x="3293635" y="1654519"/>
              <a:ext cx="405703" cy="324566"/>
            </a:xfrm>
            <a:prstGeom prst="rect">
              <a:avLst/>
            </a:prstGeom>
            <a:noFill/>
            <a:ln>
              <a:noFill/>
            </a:ln>
          </p:spPr>
        </p:pic>
        <p:pic>
          <p:nvPicPr>
            <p:cNvPr id="2121" name="Google Shape;2121;p244"/>
            <p:cNvPicPr preferRelativeResize="0"/>
            <p:nvPr/>
          </p:nvPicPr>
          <p:blipFill rotWithShape="1">
            <a:blip r:embed="rId6">
              <a:alphaModFix/>
            </a:blip>
            <a:srcRect/>
            <a:stretch/>
          </p:blipFill>
          <p:spPr>
            <a:xfrm>
              <a:off x="4472110" y="1703954"/>
              <a:ext cx="617525" cy="225695"/>
            </a:xfrm>
            <a:prstGeom prst="rect">
              <a:avLst/>
            </a:prstGeom>
            <a:noFill/>
            <a:ln>
              <a:noFill/>
            </a:ln>
          </p:spPr>
        </p:pic>
        <p:pic>
          <p:nvPicPr>
            <p:cNvPr id="2122" name="Google Shape;2122;p244"/>
            <p:cNvPicPr preferRelativeResize="0"/>
            <p:nvPr/>
          </p:nvPicPr>
          <p:blipFill rotWithShape="1">
            <a:blip r:embed="rId7">
              <a:alphaModFix/>
            </a:blip>
            <a:srcRect/>
            <a:stretch/>
          </p:blipFill>
          <p:spPr>
            <a:xfrm>
              <a:off x="3943811" y="1675420"/>
              <a:ext cx="283850" cy="282763"/>
            </a:xfrm>
            <a:prstGeom prst="rect">
              <a:avLst/>
            </a:prstGeom>
            <a:noFill/>
            <a:ln>
              <a:noFill/>
            </a:ln>
          </p:spPr>
        </p:pic>
        <p:pic>
          <p:nvPicPr>
            <p:cNvPr id="2123" name="Google Shape;2123;p244" descr="Image result for GUARDIAN DENTAL LOGO"/>
            <p:cNvPicPr preferRelativeResize="0"/>
            <p:nvPr/>
          </p:nvPicPr>
          <p:blipFill rotWithShape="1">
            <a:blip r:embed="rId8">
              <a:alphaModFix/>
            </a:blip>
            <a:srcRect/>
            <a:stretch/>
          </p:blipFill>
          <p:spPr>
            <a:xfrm>
              <a:off x="5334083" y="1675459"/>
              <a:ext cx="557950" cy="282685"/>
            </a:xfrm>
            <a:prstGeom prst="rect">
              <a:avLst/>
            </a:prstGeom>
            <a:noFill/>
            <a:ln>
              <a:noFill/>
            </a:ln>
          </p:spPr>
        </p:pic>
      </p:grpSp>
      <p:grpSp>
        <p:nvGrpSpPr>
          <p:cNvPr id="2124" name="Google Shape;2124;p244"/>
          <p:cNvGrpSpPr/>
          <p:nvPr/>
        </p:nvGrpSpPr>
        <p:grpSpPr>
          <a:xfrm>
            <a:off x="1911797" y="2742045"/>
            <a:ext cx="2999844" cy="359072"/>
            <a:chOff x="1911797" y="2742045"/>
            <a:chExt cx="2999844" cy="359072"/>
          </a:xfrm>
        </p:grpSpPr>
        <p:pic>
          <p:nvPicPr>
            <p:cNvPr id="2125" name="Google Shape;2125;p244"/>
            <p:cNvPicPr preferRelativeResize="0"/>
            <p:nvPr/>
          </p:nvPicPr>
          <p:blipFill rotWithShape="1">
            <a:blip r:embed="rId9">
              <a:alphaModFix/>
            </a:blip>
            <a:srcRect/>
            <a:stretch/>
          </p:blipFill>
          <p:spPr>
            <a:xfrm>
              <a:off x="1911797" y="2825105"/>
              <a:ext cx="683251" cy="192950"/>
            </a:xfrm>
            <a:prstGeom prst="rect">
              <a:avLst/>
            </a:prstGeom>
            <a:noFill/>
            <a:ln>
              <a:noFill/>
            </a:ln>
          </p:spPr>
        </p:pic>
        <p:pic>
          <p:nvPicPr>
            <p:cNvPr id="2126" name="Google Shape;2126;p244"/>
            <p:cNvPicPr preferRelativeResize="0"/>
            <p:nvPr/>
          </p:nvPicPr>
          <p:blipFill rotWithShape="1">
            <a:blip r:embed="rId10">
              <a:alphaModFix/>
            </a:blip>
            <a:srcRect/>
            <a:stretch/>
          </p:blipFill>
          <p:spPr>
            <a:xfrm>
              <a:off x="2791096" y="2742045"/>
              <a:ext cx="477900" cy="359072"/>
            </a:xfrm>
            <a:prstGeom prst="rect">
              <a:avLst/>
            </a:prstGeom>
            <a:noFill/>
            <a:ln>
              <a:noFill/>
            </a:ln>
          </p:spPr>
        </p:pic>
        <p:pic>
          <p:nvPicPr>
            <p:cNvPr id="2127" name="Google Shape;2127;p244"/>
            <p:cNvPicPr preferRelativeResize="0"/>
            <p:nvPr/>
          </p:nvPicPr>
          <p:blipFill rotWithShape="1">
            <a:blip r:embed="rId11">
              <a:alphaModFix/>
            </a:blip>
            <a:srcRect/>
            <a:stretch/>
          </p:blipFill>
          <p:spPr>
            <a:xfrm>
              <a:off x="4353692" y="2842804"/>
              <a:ext cx="557949" cy="157553"/>
            </a:xfrm>
            <a:prstGeom prst="rect">
              <a:avLst/>
            </a:prstGeom>
            <a:noFill/>
            <a:ln>
              <a:noFill/>
            </a:ln>
          </p:spPr>
        </p:pic>
        <p:pic>
          <p:nvPicPr>
            <p:cNvPr id="2128" name="Google Shape;2128;p244" descr="Image result for tesla motors logo"/>
            <p:cNvPicPr preferRelativeResize="0"/>
            <p:nvPr/>
          </p:nvPicPr>
          <p:blipFill rotWithShape="1">
            <a:blip r:embed="rId12">
              <a:alphaModFix/>
            </a:blip>
            <a:srcRect/>
            <a:stretch/>
          </p:blipFill>
          <p:spPr>
            <a:xfrm>
              <a:off x="3465045" y="2828600"/>
              <a:ext cx="692599" cy="185961"/>
            </a:xfrm>
            <a:prstGeom prst="rect">
              <a:avLst/>
            </a:prstGeom>
            <a:noFill/>
            <a:ln>
              <a:noFill/>
            </a:ln>
          </p:spPr>
        </p:pic>
      </p:grpSp>
      <p:grpSp>
        <p:nvGrpSpPr>
          <p:cNvPr id="2129" name="Google Shape;2129;p244"/>
          <p:cNvGrpSpPr/>
          <p:nvPr/>
        </p:nvGrpSpPr>
        <p:grpSpPr>
          <a:xfrm>
            <a:off x="1911799" y="3870878"/>
            <a:ext cx="4560802" cy="373591"/>
            <a:chOff x="1911799" y="3870878"/>
            <a:chExt cx="4560802" cy="373591"/>
          </a:xfrm>
        </p:grpSpPr>
        <p:pic>
          <p:nvPicPr>
            <p:cNvPr id="2130" name="Google Shape;2130;p244" descr="Image result for avaya logo png"/>
            <p:cNvPicPr preferRelativeResize="0"/>
            <p:nvPr/>
          </p:nvPicPr>
          <p:blipFill rotWithShape="1">
            <a:blip r:embed="rId13">
              <a:alphaModFix/>
            </a:blip>
            <a:srcRect/>
            <a:stretch/>
          </p:blipFill>
          <p:spPr>
            <a:xfrm>
              <a:off x="3561752" y="3969703"/>
              <a:ext cx="617526" cy="175942"/>
            </a:xfrm>
            <a:prstGeom prst="rect">
              <a:avLst/>
            </a:prstGeom>
            <a:noFill/>
            <a:ln>
              <a:noFill/>
            </a:ln>
          </p:spPr>
        </p:pic>
        <p:pic>
          <p:nvPicPr>
            <p:cNvPr id="2131" name="Google Shape;2131;p244" descr="Image result for philips logo png"/>
            <p:cNvPicPr preferRelativeResize="0"/>
            <p:nvPr/>
          </p:nvPicPr>
          <p:blipFill rotWithShape="1">
            <a:blip r:embed="rId14">
              <a:alphaModFix/>
            </a:blip>
            <a:srcRect/>
            <a:stretch/>
          </p:blipFill>
          <p:spPr>
            <a:xfrm>
              <a:off x="5224238" y="4008589"/>
              <a:ext cx="535725" cy="98169"/>
            </a:xfrm>
            <a:prstGeom prst="rect">
              <a:avLst/>
            </a:prstGeom>
            <a:noFill/>
            <a:ln>
              <a:noFill/>
            </a:ln>
          </p:spPr>
        </p:pic>
        <p:pic>
          <p:nvPicPr>
            <p:cNvPr id="2132" name="Google Shape;2132;p244" descr="Image result for spotify logo png"/>
            <p:cNvPicPr preferRelativeResize="0"/>
            <p:nvPr/>
          </p:nvPicPr>
          <p:blipFill rotWithShape="1">
            <a:blip r:embed="rId15">
              <a:alphaModFix/>
            </a:blip>
            <a:srcRect/>
            <a:stretch/>
          </p:blipFill>
          <p:spPr>
            <a:xfrm>
              <a:off x="4392999" y="3965041"/>
              <a:ext cx="617525" cy="185264"/>
            </a:xfrm>
            <a:prstGeom prst="rect">
              <a:avLst/>
            </a:prstGeom>
            <a:noFill/>
            <a:ln>
              <a:noFill/>
            </a:ln>
          </p:spPr>
        </p:pic>
        <p:pic>
          <p:nvPicPr>
            <p:cNvPr id="2133" name="Google Shape;2133;p244"/>
            <p:cNvPicPr preferRelativeResize="0"/>
            <p:nvPr/>
          </p:nvPicPr>
          <p:blipFill rotWithShape="1">
            <a:blip r:embed="rId16">
              <a:alphaModFix/>
            </a:blip>
            <a:srcRect/>
            <a:stretch/>
          </p:blipFill>
          <p:spPr>
            <a:xfrm>
              <a:off x="5973701" y="3870878"/>
              <a:ext cx="498900" cy="373591"/>
            </a:xfrm>
            <a:prstGeom prst="rect">
              <a:avLst/>
            </a:prstGeom>
            <a:noFill/>
            <a:ln>
              <a:noFill/>
            </a:ln>
          </p:spPr>
        </p:pic>
        <p:pic>
          <p:nvPicPr>
            <p:cNvPr id="2134" name="Google Shape;2134;p244"/>
            <p:cNvPicPr preferRelativeResize="0"/>
            <p:nvPr/>
          </p:nvPicPr>
          <p:blipFill rotWithShape="1">
            <a:blip r:embed="rId17">
              <a:alphaModFix/>
            </a:blip>
            <a:srcRect/>
            <a:stretch/>
          </p:blipFill>
          <p:spPr>
            <a:xfrm>
              <a:off x="3004813" y="3886074"/>
              <a:ext cx="343200" cy="343200"/>
            </a:xfrm>
            <a:prstGeom prst="rect">
              <a:avLst/>
            </a:prstGeom>
            <a:noFill/>
            <a:ln>
              <a:noFill/>
            </a:ln>
          </p:spPr>
        </p:pic>
        <p:pic>
          <p:nvPicPr>
            <p:cNvPr id="2135" name="Google Shape;2135;p244"/>
            <p:cNvPicPr preferRelativeResize="0"/>
            <p:nvPr/>
          </p:nvPicPr>
          <p:blipFill rotWithShape="1">
            <a:blip r:embed="rId18">
              <a:alphaModFix/>
            </a:blip>
            <a:srcRect/>
            <a:stretch/>
          </p:blipFill>
          <p:spPr>
            <a:xfrm>
              <a:off x="1911799" y="3975673"/>
              <a:ext cx="879300" cy="164002"/>
            </a:xfrm>
            <a:prstGeom prst="rect">
              <a:avLst/>
            </a:prstGeom>
            <a:noFill/>
            <a:ln>
              <a:noFill/>
            </a:ln>
          </p:spPr>
        </p:pic>
      </p:gr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matchingName="Graphic cluster">
  <p:cSld name="Blank_1_1_1_1_1_2">
    <p:spTree>
      <p:nvGrpSpPr>
        <p:cNvPr id="1" name="Shape 2136"/>
        <p:cNvGrpSpPr/>
        <p:nvPr/>
      </p:nvGrpSpPr>
      <p:grpSpPr>
        <a:xfrm>
          <a:off x="0" y="0"/>
          <a:ext cx="0" cy="0"/>
          <a:chOff x="0" y="0"/>
          <a:chExt cx="0" cy="0"/>
        </a:xfrm>
      </p:grpSpPr>
      <p:sp>
        <p:nvSpPr>
          <p:cNvPr id="2137" name="Google Shape;2137;p245"/>
          <p:cNvSpPr txBox="1">
            <a:spLocks noGrp="1"/>
          </p:cNvSpPr>
          <p:nvPr>
            <p:ph type="title"/>
          </p:nvPr>
        </p:nvSpPr>
        <p:spPr>
          <a:xfrm>
            <a:off x="298600" y="1382075"/>
            <a:ext cx="3807600" cy="26841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400"/>
              <a:buFont typeface="Arial"/>
              <a:buNone/>
              <a:defRPr sz="1400" b="0" i="0" u="none" strike="noStrike" cap="none">
                <a:solidFill>
                  <a:srgbClr val="434343"/>
                </a:solidFill>
                <a:latin typeface="Roboto"/>
                <a:ea typeface="Roboto"/>
                <a:cs typeface="Roboto"/>
                <a:sym typeface="Roboto"/>
              </a:defRPr>
            </a:lvl1pPr>
            <a:lvl2pPr marR="0" lvl="1" algn="l" rtl="0">
              <a:lnSpc>
                <a:spcPct val="115000"/>
              </a:lnSpc>
              <a:spcBef>
                <a:spcPts val="100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2pPr>
            <a:lvl3pPr marR="0" lvl="2"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3pPr>
            <a:lvl4pPr marR="0" lvl="3"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4pPr>
            <a:lvl5pPr marR="0" lvl="4"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5pPr>
            <a:lvl6pPr marR="0" lvl="5"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6pPr>
            <a:lvl7pPr marR="0" lvl="6"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7pPr>
            <a:lvl8pPr marR="0" lvl="7"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8pPr>
            <a:lvl9pPr marR="0" lvl="8" algn="l" rtl="0">
              <a:lnSpc>
                <a:spcPct val="115000"/>
              </a:lnSpc>
              <a:spcBef>
                <a:spcPts val="0"/>
              </a:spcBef>
              <a:spcAft>
                <a:spcPts val="0"/>
              </a:spcAft>
              <a:buClr>
                <a:srgbClr val="000000"/>
              </a:buClr>
              <a:buSzPts val="1400"/>
              <a:buFont typeface="Arial"/>
              <a:buNone/>
              <a:defRPr sz="1400" b="0" i="0" u="none" strike="noStrike" cap="none">
                <a:solidFill>
                  <a:srgbClr val="000000"/>
                </a:solidFill>
                <a:latin typeface="Roboto"/>
                <a:ea typeface="Roboto"/>
                <a:cs typeface="Roboto"/>
                <a:sym typeface="Roboto"/>
              </a:defRPr>
            </a:lvl9pPr>
          </a:lstStyle>
          <a:p>
            <a:endParaRPr/>
          </a:p>
        </p:txBody>
      </p:sp>
      <p:grpSp>
        <p:nvGrpSpPr>
          <p:cNvPr id="2138" name="Google Shape;2138;p245"/>
          <p:cNvGrpSpPr/>
          <p:nvPr/>
        </p:nvGrpSpPr>
        <p:grpSpPr>
          <a:xfrm>
            <a:off x="386625" y="4747950"/>
            <a:ext cx="8452575" cy="400059"/>
            <a:chOff x="386625" y="4747950"/>
            <a:chExt cx="8452575" cy="400059"/>
          </a:xfrm>
        </p:grpSpPr>
        <p:sp>
          <p:nvSpPr>
            <p:cNvPr id="2139" name="Google Shape;2139;p245"/>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140" name="Google Shape;2140;p245"/>
            <p:cNvGrpSpPr/>
            <p:nvPr/>
          </p:nvGrpSpPr>
          <p:grpSpPr>
            <a:xfrm>
              <a:off x="386712" y="5114334"/>
              <a:ext cx="1796788" cy="33676"/>
              <a:chOff x="2031822" y="2229250"/>
              <a:chExt cx="2193612" cy="39900"/>
            </a:xfrm>
          </p:grpSpPr>
          <p:sp>
            <p:nvSpPr>
              <p:cNvPr id="2141" name="Google Shape;2141;p245"/>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245"/>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245"/>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245"/>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45" name="Google Shape;2145;p245"/>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2146" name="Google Shape;2146;p245"/>
          <p:cNvSpPr txBox="1">
            <a:spLocks noGrp="1"/>
          </p:cNvSpPr>
          <p:nvPr>
            <p:ph type="title" idx="2"/>
          </p:nvPr>
        </p:nvSpPr>
        <p:spPr>
          <a:xfrm>
            <a:off x="298600" y="549575"/>
            <a:ext cx="71127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7" name="Google Shape;2147;p245"/>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To alter/update  the logo placement (and delete this text box) go to </a:t>
            </a:r>
            <a:r>
              <a:rPr lang="en" sz="1000" b="1" i="0" u="none" strike="noStrike" cap="none">
                <a:solidFill>
                  <a:schemeClr val="dk1"/>
                </a:solidFill>
                <a:latin typeface="Roboto"/>
                <a:ea typeface="Roboto"/>
                <a:cs typeface="Roboto"/>
                <a:sym typeface="Roboto"/>
              </a:rPr>
              <a:t>“View” in the toolbar then “Master”</a:t>
            </a:r>
            <a:r>
              <a:rPr lang="en" sz="1000" b="0" i="0" u="none" strike="noStrike" cap="none">
                <a:solidFill>
                  <a:schemeClr val="dk1"/>
                </a:solidFill>
                <a:latin typeface="Roboto"/>
                <a:ea typeface="Roboto"/>
                <a:cs typeface="Roboto"/>
                <a:sym typeface="Roboto"/>
              </a:rPr>
              <a:t> and make adjustments there. </a:t>
            </a:r>
            <a:endParaRPr sz="1000" b="0" i="0" u="none" strike="noStrike" cap="none">
              <a:solidFill>
                <a:schemeClr val="dk1"/>
              </a:solidFill>
              <a:latin typeface="Roboto"/>
              <a:ea typeface="Roboto"/>
              <a:cs typeface="Roboto"/>
              <a:sym typeface="Roboto"/>
            </a:endParaRPr>
          </a:p>
        </p:txBody>
      </p:sp>
      <p:grpSp>
        <p:nvGrpSpPr>
          <p:cNvPr id="2148" name="Google Shape;2148;p245"/>
          <p:cNvGrpSpPr/>
          <p:nvPr/>
        </p:nvGrpSpPr>
        <p:grpSpPr>
          <a:xfrm>
            <a:off x="4584503" y="1576717"/>
            <a:ext cx="3949896" cy="1990066"/>
            <a:chOff x="4584503" y="1576717"/>
            <a:chExt cx="3949896" cy="1990066"/>
          </a:xfrm>
        </p:grpSpPr>
        <p:grpSp>
          <p:nvGrpSpPr>
            <p:cNvPr id="2149" name="Google Shape;2149;p245"/>
            <p:cNvGrpSpPr/>
            <p:nvPr/>
          </p:nvGrpSpPr>
          <p:grpSpPr>
            <a:xfrm>
              <a:off x="4584503" y="2198253"/>
              <a:ext cx="3485704" cy="281136"/>
              <a:chOff x="4770477" y="2476260"/>
              <a:chExt cx="3485704" cy="281136"/>
            </a:xfrm>
          </p:grpSpPr>
          <p:pic>
            <p:nvPicPr>
              <p:cNvPr id="2150" name="Google Shape;2150;p245"/>
              <p:cNvPicPr preferRelativeResize="0"/>
              <p:nvPr/>
            </p:nvPicPr>
            <p:blipFill rotWithShape="1">
              <a:blip r:embed="rId3">
                <a:alphaModFix/>
              </a:blip>
              <a:srcRect/>
              <a:stretch/>
            </p:blipFill>
            <p:spPr>
              <a:xfrm>
                <a:off x="4770477" y="2508346"/>
                <a:ext cx="1429575" cy="216964"/>
              </a:xfrm>
              <a:prstGeom prst="rect">
                <a:avLst/>
              </a:prstGeom>
              <a:noFill/>
              <a:ln>
                <a:noFill/>
              </a:ln>
            </p:spPr>
          </p:pic>
          <p:pic>
            <p:nvPicPr>
              <p:cNvPr id="2151" name="Google Shape;2151;p245"/>
              <p:cNvPicPr preferRelativeResize="0"/>
              <p:nvPr/>
            </p:nvPicPr>
            <p:blipFill rotWithShape="1">
              <a:blip r:embed="rId4">
                <a:alphaModFix/>
              </a:blip>
              <a:srcRect/>
              <a:stretch/>
            </p:blipFill>
            <p:spPr>
              <a:xfrm>
                <a:off x="6451065" y="2476260"/>
                <a:ext cx="721116" cy="281136"/>
              </a:xfrm>
              <a:prstGeom prst="rect">
                <a:avLst/>
              </a:prstGeom>
              <a:noFill/>
              <a:ln>
                <a:noFill/>
              </a:ln>
            </p:spPr>
          </p:pic>
          <p:pic>
            <p:nvPicPr>
              <p:cNvPr id="2152" name="Google Shape;2152;p245"/>
              <p:cNvPicPr preferRelativeResize="0"/>
              <p:nvPr/>
            </p:nvPicPr>
            <p:blipFill rotWithShape="1">
              <a:blip r:embed="rId5">
                <a:alphaModFix/>
              </a:blip>
              <a:srcRect/>
              <a:stretch/>
            </p:blipFill>
            <p:spPr>
              <a:xfrm>
                <a:off x="7400777" y="2503541"/>
                <a:ext cx="855404" cy="226575"/>
              </a:xfrm>
              <a:prstGeom prst="rect">
                <a:avLst/>
              </a:prstGeom>
              <a:noFill/>
              <a:ln>
                <a:noFill/>
              </a:ln>
            </p:spPr>
          </p:pic>
        </p:grpSp>
        <p:grpSp>
          <p:nvGrpSpPr>
            <p:cNvPr id="2153" name="Google Shape;2153;p245"/>
            <p:cNvGrpSpPr/>
            <p:nvPr/>
          </p:nvGrpSpPr>
          <p:grpSpPr>
            <a:xfrm>
              <a:off x="4584503" y="1576717"/>
              <a:ext cx="3949895" cy="326648"/>
              <a:chOff x="4770478" y="1854725"/>
              <a:chExt cx="3949895" cy="326648"/>
            </a:xfrm>
          </p:grpSpPr>
          <p:pic>
            <p:nvPicPr>
              <p:cNvPr id="2154" name="Google Shape;2154;p245"/>
              <p:cNvPicPr preferRelativeResize="0"/>
              <p:nvPr/>
            </p:nvPicPr>
            <p:blipFill rotWithShape="1">
              <a:blip r:embed="rId6">
                <a:alphaModFix/>
              </a:blip>
              <a:srcRect/>
              <a:stretch/>
            </p:blipFill>
            <p:spPr>
              <a:xfrm>
                <a:off x="7908727" y="1854725"/>
                <a:ext cx="811646" cy="326648"/>
              </a:xfrm>
              <a:prstGeom prst="rect">
                <a:avLst/>
              </a:prstGeom>
              <a:noFill/>
              <a:ln>
                <a:noFill/>
              </a:ln>
            </p:spPr>
          </p:pic>
          <p:pic>
            <p:nvPicPr>
              <p:cNvPr id="2155" name="Google Shape;2155;p245"/>
              <p:cNvPicPr preferRelativeResize="0"/>
              <p:nvPr/>
            </p:nvPicPr>
            <p:blipFill rotWithShape="1">
              <a:blip r:embed="rId7">
                <a:alphaModFix/>
              </a:blip>
              <a:srcRect/>
              <a:stretch/>
            </p:blipFill>
            <p:spPr>
              <a:xfrm>
                <a:off x="5755634" y="1895584"/>
                <a:ext cx="535664" cy="244942"/>
              </a:xfrm>
              <a:prstGeom prst="rect">
                <a:avLst/>
              </a:prstGeom>
              <a:noFill/>
              <a:ln>
                <a:noFill/>
              </a:ln>
            </p:spPr>
          </p:pic>
          <p:pic>
            <p:nvPicPr>
              <p:cNvPr id="2156" name="Google Shape;2156;p245"/>
              <p:cNvPicPr preferRelativeResize="0"/>
              <p:nvPr/>
            </p:nvPicPr>
            <p:blipFill rotWithShape="1">
              <a:blip r:embed="rId8">
                <a:alphaModFix/>
              </a:blip>
              <a:srcRect/>
              <a:stretch/>
            </p:blipFill>
            <p:spPr>
              <a:xfrm>
                <a:off x="6607752" y="1892580"/>
                <a:ext cx="996184" cy="250950"/>
              </a:xfrm>
              <a:prstGeom prst="rect">
                <a:avLst/>
              </a:prstGeom>
              <a:noFill/>
              <a:ln>
                <a:noFill/>
              </a:ln>
            </p:spPr>
          </p:pic>
          <p:pic>
            <p:nvPicPr>
              <p:cNvPr id="2157" name="Google Shape;2157;p245"/>
              <p:cNvPicPr preferRelativeResize="0"/>
              <p:nvPr/>
            </p:nvPicPr>
            <p:blipFill rotWithShape="1">
              <a:blip r:embed="rId9">
                <a:alphaModFix/>
              </a:blip>
              <a:srcRect/>
              <a:stretch/>
            </p:blipFill>
            <p:spPr>
              <a:xfrm>
                <a:off x="4770478" y="1904768"/>
                <a:ext cx="680350" cy="226575"/>
              </a:xfrm>
              <a:prstGeom prst="rect">
                <a:avLst/>
              </a:prstGeom>
              <a:noFill/>
              <a:ln>
                <a:noFill/>
              </a:ln>
            </p:spPr>
          </p:pic>
        </p:grpSp>
        <p:grpSp>
          <p:nvGrpSpPr>
            <p:cNvPr id="2158" name="Google Shape;2158;p245"/>
            <p:cNvGrpSpPr/>
            <p:nvPr/>
          </p:nvGrpSpPr>
          <p:grpSpPr>
            <a:xfrm>
              <a:off x="4584503" y="2743806"/>
              <a:ext cx="3647188" cy="307909"/>
              <a:chOff x="4770477" y="3021813"/>
              <a:chExt cx="3647188" cy="307909"/>
            </a:xfrm>
          </p:grpSpPr>
          <p:pic>
            <p:nvPicPr>
              <p:cNvPr id="2159" name="Google Shape;2159;p245"/>
              <p:cNvPicPr preferRelativeResize="0"/>
              <p:nvPr/>
            </p:nvPicPr>
            <p:blipFill rotWithShape="1">
              <a:blip r:embed="rId10">
                <a:alphaModFix/>
              </a:blip>
              <a:srcRect/>
              <a:stretch/>
            </p:blipFill>
            <p:spPr>
              <a:xfrm>
                <a:off x="4770477" y="3062480"/>
                <a:ext cx="1429584" cy="226575"/>
              </a:xfrm>
              <a:prstGeom prst="rect">
                <a:avLst/>
              </a:prstGeom>
              <a:noFill/>
              <a:ln>
                <a:noFill/>
              </a:ln>
            </p:spPr>
          </p:pic>
          <p:pic>
            <p:nvPicPr>
              <p:cNvPr id="2160" name="Google Shape;2160;p245"/>
              <p:cNvPicPr preferRelativeResize="0"/>
              <p:nvPr/>
            </p:nvPicPr>
            <p:blipFill rotWithShape="1">
              <a:blip r:embed="rId11">
                <a:alphaModFix/>
              </a:blip>
              <a:srcRect/>
              <a:stretch/>
            </p:blipFill>
            <p:spPr>
              <a:xfrm>
                <a:off x="6504843" y="3084096"/>
                <a:ext cx="1056517" cy="183342"/>
              </a:xfrm>
              <a:prstGeom prst="rect">
                <a:avLst/>
              </a:prstGeom>
              <a:noFill/>
              <a:ln>
                <a:noFill/>
              </a:ln>
            </p:spPr>
          </p:pic>
          <p:pic>
            <p:nvPicPr>
              <p:cNvPr id="2161" name="Google Shape;2161;p245"/>
              <p:cNvPicPr preferRelativeResize="0"/>
              <p:nvPr/>
            </p:nvPicPr>
            <p:blipFill rotWithShape="1">
              <a:blip r:embed="rId12">
                <a:alphaModFix/>
              </a:blip>
              <a:srcRect/>
              <a:stretch/>
            </p:blipFill>
            <p:spPr>
              <a:xfrm>
                <a:off x="7848868" y="3021813"/>
                <a:ext cx="568797" cy="307909"/>
              </a:xfrm>
              <a:prstGeom prst="rect">
                <a:avLst/>
              </a:prstGeom>
              <a:noFill/>
              <a:ln>
                <a:noFill/>
              </a:ln>
            </p:spPr>
          </p:pic>
        </p:grpSp>
        <p:grpSp>
          <p:nvGrpSpPr>
            <p:cNvPr id="2162" name="Google Shape;2162;p245"/>
            <p:cNvGrpSpPr/>
            <p:nvPr/>
          </p:nvGrpSpPr>
          <p:grpSpPr>
            <a:xfrm>
              <a:off x="4584503" y="3315832"/>
              <a:ext cx="3593041" cy="250951"/>
              <a:chOff x="4876237" y="3593839"/>
              <a:chExt cx="3593041" cy="250951"/>
            </a:xfrm>
          </p:grpSpPr>
          <p:pic>
            <p:nvPicPr>
              <p:cNvPr id="2163" name="Google Shape;2163;p245"/>
              <p:cNvPicPr preferRelativeResize="0"/>
              <p:nvPr/>
            </p:nvPicPr>
            <p:blipFill rotWithShape="1">
              <a:blip r:embed="rId13">
                <a:alphaModFix/>
              </a:blip>
              <a:srcRect/>
              <a:stretch/>
            </p:blipFill>
            <p:spPr>
              <a:xfrm>
                <a:off x="7018575" y="3593839"/>
                <a:ext cx="443364" cy="250951"/>
              </a:xfrm>
              <a:prstGeom prst="rect">
                <a:avLst/>
              </a:prstGeom>
              <a:noFill/>
              <a:ln>
                <a:noFill/>
              </a:ln>
            </p:spPr>
          </p:pic>
          <p:pic>
            <p:nvPicPr>
              <p:cNvPr id="2164" name="Google Shape;2164;p245"/>
              <p:cNvPicPr preferRelativeResize="0"/>
              <p:nvPr/>
            </p:nvPicPr>
            <p:blipFill rotWithShape="1">
              <a:blip r:embed="rId14">
                <a:alphaModFix/>
              </a:blip>
              <a:srcRect/>
              <a:stretch/>
            </p:blipFill>
            <p:spPr>
              <a:xfrm>
                <a:off x="7766760" y="3617240"/>
                <a:ext cx="702518" cy="204150"/>
              </a:xfrm>
              <a:prstGeom prst="rect">
                <a:avLst/>
              </a:prstGeom>
              <a:noFill/>
              <a:ln>
                <a:noFill/>
              </a:ln>
            </p:spPr>
          </p:pic>
          <p:pic>
            <p:nvPicPr>
              <p:cNvPr id="2165" name="Google Shape;2165;p245"/>
              <p:cNvPicPr preferRelativeResize="0"/>
              <p:nvPr/>
            </p:nvPicPr>
            <p:blipFill rotWithShape="1">
              <a:blip r:embed="rId15">
                <a:alphaModFix/>
              </a:blip>
              <a:srcRect/>
              <a:stretch/>
            </p:blipFill>
            <p:spPr>
              <a:xfrm>
                <a:off x="5902125" y="3623589"/>
                <a:ext cx="811648" cy="191451"/>
              </a:xfrm>
              <a:prstGeom prst="rect">
                <a:avLst/>
              </a:prstGeom>
              <a:noFill/>
              <a:ln>
                <a:noFill/>
              </a:ln>
            </p:spPr>
          </p:pic>
          <p:pic>
            <p:nvPicPr>
              <p:cNvPr id="2166" name="Google Shape;2166;p245"/>
              <p:cNvPicPr preferRelativeResize="0"/>
              <p:nvPr/>
            </p:nvPicPr>
            <p:blipFill rotWithShape="1">
              <a:blip r:embed="rId16">
                <a:alphaModFix/>
              </a:blip>
              <a:srcRect/>
              <a:stretch/>
            </p:blipFill>
            <p:spPr>
              <a:xfrm>
                <a:off x="4876237" y="3628097"/>
                <a:ext cx="721102" cy="182436"/>
              </a:xfrm>
              <a:prstGeom prst="rect">
                <a:avLst/>
              </a:prstGeom>
              <a:solidFill>
                <a:srgbClr val="FFFFFF"/>
              </a:solidFill>
              <a:ln>
                <a:noFill/>
              </a:ln>
            </p:spPr>
          </p:pic>
        </p:grpSp>
      </p:gr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matchingName="Graphic list 1">
  <p:cSld name="Blank_1_1_1_1_1_1_1">
    <p:spTree>
      <p:nvGrpSpPr>
        <p:cNvPr id="1" name="Shape 2167"/>
        <p:cNvGrpSpPr/>
        <p:nvPr/>
      </p:nvGrpSpPr>
      <p:grpSpPr>
        <a:xfrm>
          <a:off x="0" y="0"/>
          <a:ext cx="0" cy="0"/>
          <a:chOff x="0" y="0"/>
          <a:chExt cx="0" cy="0"/>
        </a:xfrm>
      </p:grpSpPr>
      <p:sp>
        <p:nvSpPr>
          <p:cNvPr id="2168" name="Google Shape;2168;p246"/>
          <p:cNvSpPr txBox="1">
            <a:spLocks noGrp="1"/>
          </p:cNvSpPr>
          <p:nvPr>
            <p:ph type="subTitle" idx="1"/>
          </p:nvPr>
        </p:nvSpPr>
        <p:spPr>
          <a:xfrm>
            <a:off x="2355925" y="1647400"/>
            <a:ext cx="2086200" cy="659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169" name="Google Shape;2169;p246"/>
          <p:cNvSpPr txBox="1">
            <a:spLocks noGrp="1"/>
          </p:cNvSpPr>
          <p:nvPr>
            <p:ph type="subTitle" idx="2"/>
          </p:nvPr>
        </p:nvSpPr>
        <p:spPr>
          <a:xfrm>
            <a:off x="2355925" y="2378363"/>
            <a:ext cx="2086200" cy="659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170" name="Google Shape;2170;p246"/>
          <p:cNvSpPr txBox="1">
            <a:spLocks noGrp="1"/>
          </p:cNvSpPr>
          <p:nvPr>
            <p:ph type="subTitle" idx="3"/>
          </p:nvPr>
        </p:nvSpPr>
        <p:spPr>
          <a:xfrm>
            <a:off x="2355925" y="3109300"/>
            <a:ext cx="2086200" cy="659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171" name="Google Shape;2171;p246"/>
          <p:cNvSpPr txBox="1">
            <a:spLocks noGrp="1"/>
          </p:cNvSpPr>
          <p:nvPr>
            <p:ph type="subTitle" idx="4"/>
          </p:nvPr>
        </p:nvSpPr>
        <p:spPr>
          <a:xfrm>
            <a:off x="2355925" y="3840263"/>
            <a:ext cx="2086200" cy="659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172" name="Google Shape;2172;p246"/>
          <p:cNvSpPr txBox="1">
            <a:spLocks noGrp="1"/>
          </p:cNvSpPr>
          <p:nvPr>
            <p:ph type="subTitle" idx="5"/>
          </p:nvPr>
        </p:nvSpPr>
        <p:spPr>
          <a:xfrm>
            <a:off x="5927325" y="1647400"/>
            <a:ext cx="2086200" cy="659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173" name="Google Shape;2173;p246"/>
          <p:cNvSpPr txBox="1">
            <a:spLocks noGrp="1"/>
          </p:cNvSpPr>
          <p:nvPr>
            <p:ph type="subTitle" idx="6"/>
          </p:nvPr>
        </p:nvSpPr>
        <p:spPr>
          <a:xfrm>
            <a:off x="5927325" y="2378363"/>
            <a:ext cx="2086200" cy="659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174" name="Google Shape;2174;p246"/>
          <p:cNvSpPr txBox="1">
            <a:spLocks noGrp="1"/>
          </p:cNvSpPr>
          <p:nvPr>
            <p:ph type="subTitle" idx="7"/>
          </p:nvPr>
        </p:nvSpPr>
        <p:spPr>
          <a:xfrm>
            <a:off x="5927325" y="3109300"/>
            <a:ext cx="2086200" cy="659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175" name="Google Shape;2175;p246"/>
          <p:cNvSpPr txBox="1">
            <a:spLocks noGrp="1"/>
          </p:cNvSpPr>
          <p:nvPr>
            <p:ph type="subTitle" idx="8"/>
          </p:nvPr>
        </p:nvSpPr>
        <p:spPr>
          <a:xfrm>
            <a:off x="5927325" y="3840263"/>
            <a:ext cx="2086200" cy="6597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176" name="Google Shape;2176;p246"/>
          <p:cNvSpPr txBox="1">
            <a:spLocks noGrp="1"/>
          </p:cNvSpPr>
          <p:nvPr>
            <p:ph type="title"/>
          </p:nvPr>
        </p:nvSpPr>
        <p:spPr>
          <a:xfrm>
            <a:off x="298600" y="549575"/>
            <a:ext cx="71127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177" name="Google Shape;2177;p246"/>
          <p:cNvGrpSpPr/>
          <p:nvPr/>
        </p:nvGrpSpPr>
        <p:grpSpPr>
          <a:xfrm>
            <a:off x="386625" y="4747950"/>
            <a:ext cx="8452575" cy="400059"/>
            <a:chOff x="386625" y="4747950"/>
            <a:chExt cx="8452575" cy="400059"/>
          </a:xfrm>
        </p:grpSpPr>
        <p:sp>
          <p:nvSpPr>
            <p:cNvPr id="2178" name="Google Shape;2178;p246"/>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179" name="Google Shape;2179;p246"/>
            <p:cNvGrpSpPr/>
            <p:nvPr/>
          </p:nvGrpSpPr>
          <p:grpSpPr>
            <a:xfrm>
              <a:off x="386712" y="5114334"/>
              <a:ext cx="1796788" cy="33676"/>
              <a:chOff x="2031822" y="2229250"/>
              <a:chExt cx="2193612" cy="39900"/>
            </a:xfrm>
          </p:grpSpPr>
          <p:sp>
            <p:nvSpPr>
              <p:cNvPr id="2180" name="Google Shape;2180;p246"/>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246"/>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246"/>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246"/>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84" name="Google Shape;2184;p246"/>
            <p:cNvPicPr preferRelativeResize="0"/>
            <p:nvPr/>
          </p:nvPicPr>
          <p:blipFill rotWithShape="1">
            <a:blip r:embed="rId2">
              <a:alphaModFix/>
            </a:blip>
            <a:srcRect/>
            <a:stretch/>
          </p:blipFill>
          <p:spPr>
            <a:xfrm>
              <a:off x="386625" y="4747950"/>
              <a:ext cx="868051" cy="155525"/>
            </a:xfrm>
            <a:prstGeom prst="rect">
              <a:avLst/>
            </a:prstGeom>
            <a:noFill/>
            <a:ln>
              <a:noFill/>
            </a:ln>
          </p:spPr>
        </p:pic>
      </p:grpSp>
      <p:pic>
        <p:nvPicPr>
          <p:cNvPr id="2185" name="Google Shape;2185;p246" descr="Google_Gmail.png"/>
          <p:cNvPicPr preferRelativeResize="0"/>
          <p:nvPr/>
        </p:nvPicPr>
        <p:blipFill rotWithShape="1">
          <a:blip r:embed="rId3">
            <a:alphaModFix/>
          </a:blip>
          <a:srcRect/>
          <a:stretch/>
        </p:blipFill>
        <p:spPr>
          <a:xfrm>
            <a:off x="1832640" y="1841800"/>
            <a:ext cx="368700" cy="272480"/>
          </a:xfrm>
          <a:prstGeom prst="rect">
            <a:avLst/>
          </a:prstGeom>
          <a:noFill/>
          <a:ln>
            <a:noFill/>
          </a:ln>
        </p:spPr>
      </p:pic>
      <p:pic>
        <p:nvPicPr>
          <p:cNvPr id="2186" name="Google Shape;2186;p246" descr="google_drive_icon.png"/>
          <p:cNvPicPr preferRelativeResize="0"/>
          <p:nvPr/>
        </p:nvPicPr>
        <p:blipFill rotWithShape="1">
          <a:blip r:embed="rId4">
            <a:alphaModFix/>
          </a:blip>
          <a:srcRect/>
          <a:stretch/>
        </p:blipFill>
        <p:spPr>
          <a:xfrm>
            <a:off x="5333999" y="1815754"/>
            <a:ext cx="388451" cy="324572"/>
          </a:xfrm>
          <a:prstGeom prst="rect">
            <a:avLst/>
          </a:prstGeom>
          <a:noFill/>
          <a:ln>
            <a:noFill/>
          </a:ln>
        </p:spPr>
      </p:pic>
      <p:pic>
        <p:nvPicPr>
          <p:cNvPr id="2187" name="Google Shape;2187;p246" descr="Google_Photos.png"/>
          <p:cNvPicPr preferRelativeResize="0"/>
          <p:nvPr/>
        </p:nvPicPr>
        <p:blipFill rotWithShape="1">
          <a:blip r:embed="rId5">
            <a:alphaModFix/>
          </a:blip>
          <a:srcRect/>
          <a:stretch/>
        </p:blipFill>
        <p:spPr>
          <a:xfrm>
            <a:off x="1842665" y="2500582"/>
            <a:ext cx="388450" cy="388450"/>
          </a:xfrm>
          <a:prstGeom prst="rect">
            <a:avLst/>
          </a:prstGeom>
          <a:noFill/>
          <a:ln>
            <a:noFill/>
          </a:ln>
        </p:spPr>
      </p:pic>
      <p:pic>
        <p:nvPicPr>
          <p:cNvPr id="2188" name="Google Shape;2188;p246" descr="Youtube_Icon.png"/>
          <p:cNvPicPr preferRelativeResize="0"/>
          <p:nvPr/>
        </p:nvPicPr>
        <p:blipFill rotWithShape="1">
          <a:blip r:embed="rId6">
            <a:alphaModFix/>
          </a:blip>
          <a:srcRect/>
          <a:stretch/>
        </p:blipFill>
        <p:spPr>
          <a:xfrm>
            <a:off x="5333999" y="2565017"/>
            <a:ext cx="359725" cy="259581"/>
          </a:xfrm>
          <a:prstGeom prst="rect">
            <a:avLst/>
          </a:prstGeom>
          <a:noFill/>
          <a:ln>
            <a:noFill/>
          </a:ln>
        </p:spPr>
      </p:pic>
      <p:pic>
        <p:nvPicPr>
          <p:cNvPr id="2189" name="Google Shape;2189;p246" descr="logo_translate_color_2x_web_512dp.png"/>
          <p:cNvPicPr preferRelativeResize="0"/>
          <p:nvPr/>
        </p:nvPicPr>
        <p:blipFill rotWithShape="1">
          <a:blip r:embed="rId7">
            <a:alphaModFix/>
          </a:blip>
          <a:srcRect/>
          <a:stretch/>
        </p:blipFill>
        <p:spPr>
          <a:xfrm>
            <a:off x="1842665" y="3217349"/>
            <a:ext cx="388449" cy="388449"/>
          </a:xfrm>
          <a:prstGeom prst="rect">
            <a:avLst/>
          </a:prstGeom>
          <a:noFill/>
          <a:ln>
            <a:noFill/>
          </a:ln>
        </p:spPr>
      </p:pic>
      <p:pic>
        <p:nvPicPr>
          <p:cNvPr id="2190" name="Google Shape;2190;p246" descr="Google_Cardboard.png"/>
          <p:cNvPicPr preferRelativeResize="0"/>
          <p:nvPr/>
        </p:nvPicPr>
        <p:blipFill rotWithShape="1">
          <a:blip r:embed="rId8">
            <a:alphaModFix/>
          </a:blip>
          <a:srcRect/>
          <a:stretch/>
        </p:blipFill>
        <p:spPr>
          <a:xfrm>
            <a:off x="5333999" y="3273540"/>
            <a:ext cx="388450" cy="276067"/>
          </a:xfrm>
          <a:prstGeom prst="rect">
            <a:avLst/>
          </a:prstGeom>
          <a:noFill/>
          <a:ln>
            <a:noFill/>
          </a:ln>
        </p:spPr>
      </p:pic>
      <p:pic>
        <p:nvPicPr>
          <p:cNvPr id="2191" name="Google Shape;2191;p246"/>
          <p:cNvPicPr preferRelativeResize="0"/>
          <p:nvPr/>
        </p:nvPicPr>
        <p:blipFill rotWithShape="1">
          <a:blip r:embed="rId9">
            <a:alphaModFix/>
          </a:blip>
          <a:srcRect/>
          <a:stretch/>
        </p:blipFill>
        <p:spPr>
          <a:xfrm>
            <a:off x="1793590" y="3954026"/>
            <a:ext cx="562326" cy="348629"/>
          </a:xfrm>
          <a:prstGeom prst="rect">
            <a:avLst/>
          </a:prstGeom>
          <a:noFill/>
          <a:ln>
            <a:noFill/>
          </a:ln>
        </p:spPr>
      </p:pic>
      <p:pic>
        <p:nvPicPr>
          <p:cNvPr id="2192" name="Google Shape;2192;p246" descr="IDI_017.jpg"/>
          <p:cNvPicPr preferRelativeResize="0"/>
          <p:nvPr/>
        </p:nvPicPr>
        <p:blipFill rotWithShape="1">
          <a:blip r:embed="rId10">
            <a:alphaModFix/>
          </a:blip>
          <a:srcRect/>
          <a:stretch/>
        </p:blipFill>
        <p:spPr>
          <a:xfrm>
            <a:off x="5247062" y="3923689"/>
            <a:ext cx="562325" cy="374806"/>
          </a:xfrm>
          <a:prstGeom prst="rect">
            <a:avLst/>
          </a:prstGeom>
          <a:noFill/>
          <a:ln>
            <a:noFill/>
          </a:ln>
        </p:spPr>
      </p:pic>
      <p:cxnSp>
        <p:nvCxnSpPr>
          <p:cNvPr id="2193" name="Google Shape;2193;p246"/>
          <p:cNvCxnSpPr/>
          <p:nvPr/>
        </p:nvCxnSpPr>
        <p:spPr>
          <a:xfrm>
            <a:off x="4572000" y="1815750"/>
            <a:ext cx="0" cy="2577000"/>
          </a:xfrm>
          <a:prstGeom prst="straightConnector1">
            <a:avLst/>
          </a:prstGeom>
          <a:noFill/>
          <a:ln w="9525" cap="flat" cmpd="sng">
            <a:solidFill>
              <a:srgbClr val="B7B7B7"/>
            </a:solidFill>
            <a:prstDash val="dot"/>
            <a:round/>
            <a:headEnd type="none" w="sm" len="sm"/>
            <a:tailEnd type="none" w="sm" len="sm"/>
          </a:ln>
        </p:spPr>
      </p:cxnSp>
      <p:sp>
        <p:nvSpPr>
          <p:cNvPr id="2194" name="Google Shape;2194;p246"/>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To alter the icons (and delete this text box) go to </a:t>
            </a:r>
            <a:r>
              <a:rPr lang="en" sz="1000" b="1" i="0" u="none" strike="noStrike" cap="none">
                <a:solidFill>
                  <a:schemeClr val="dk1"/>
                </a:solidFill>
                <a:latin typeface="Roboto"/>
                <a:ea typeface="Roboto"/>
                <a:cs typeface="Roboto"/>
                <a:sym typeface="Roboto"/>
              </a:rPr>
              <a:t>“View” in the toolbar then “Master”</a:t>
            </a:r>
            <a:r>
              <a:rPr lang="en" sz="1000" b="0" i="0" u="none" strike="noStrike" cap="none">
                <a:solidFill>
                  <a:schemeClr val="dk1"/>
                </a:solidFill>
                <a:latin typeface="Roboto"/>
                <a:ea typeface="Roboto"/>
                <a:cs typeface="Roboto"/>
                <a:sym typeface="Roboto"/>
              </a:rPr>
              <a:t> and make adjustments there. </a:t>
            </a:r>
            <a:endParaRPr sz="10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34343"/>
              </a:solidFill>
              <a:latin typeface="Arial"/>
              <a:ea typeface="Arial"/>
              <a:cs typeface="Arial"/>
              <a:sym typeface="Arial"/>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matchingName="Graphic list 2">
  <p:cSld name="Blank_1_1_1_1_1_1_1_1">
    <p:spTree>
      <p:nvGrpSpPr>
        <p:cNvPr id="1" name="Shape 2195"/>
        <p:cNvGrpSpPr/>
        <p:nvPr/>
      </p:nvGrpSpPr>
      <p:grpSpPr>
        <a:xfrm>
          <a:off x="0" y="0"/>
          <a:ext cx="0" cy="0"/>
          <a:chOff x="0" y="0"/>
          <a:chExt cx="0" cy="0"/>
        </a:xfrm>
      </p:grpSpPr>
      <p:sp>
        <p:nvSpPr>
          <p:cNvPr id="2196" name="Google Shape;2196;p247"/>
          <p:cNvSpPr txBox="1">
            <a:spLocks noGrp="1"/>
          </p:cNvSpPr>
          <p:nvPr>
            <p:ph type="subTitle" idx="1"/>
          </p:nvPr>
        </p:nvSpPr>
        <p:spPr>
          <a:xfrm>
            <a:off x="3912575" y="3826075"/>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197" name="Google Shape;2197;p247"/>
          <p:cNvSpPr txBox="1">
            <a:spLocks noGrp="1"/>
          </p:cNvSpPr>
          <p:nvPr>
            <p:ph type="subTitle" idx="2"/>
          </p:nvPr>
        </p:nvSpPr>
        <p:spPr>
          <a:xfrm>
            <a:off x="6963550" y="1702600"/>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198" name="Google Shape;2198;p247"/>
          <p:cNvSpPr txBox="1">
            <a:spLocks noGrp="1"/>
          </p:cNvSpPr>
          <p:nvPr>
            <p:ph type="title"/>
          </p:nvPr>
        </p:nvSpPr>
        <p:spPr>
          <a:xfrm>
            <a:off x="298600" y="549575"/>
            <a:ext cx="71127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199" name="Google Shape;2199;p247"/>
          <p:cNvGrpSpPr/>
          <p:nvPr/>
        </p:nvGrpSpPr>
        <p:grpSpPr>
          <a:xfrm>
            <a:off x="386625" y="4747950"/>
            <a:ext cx="8452575" cy="400059"/>
            <a:chOff x="386625" y="4747950"/>
            <a:chExt cx="8452575" cy="400059"/>
          </a:xfrm>
        </p:grpSpPr>
        <p:sp>
          <p:nvSpPr>
            <p:cNvPr id="2200" name="Google Shape;2200;p247"/>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201" name="Google Shape;2201;p247"/>
            <p:cNvGrpSpPr/>
            <p:nvPr/>
          </p:nvGrpSpPr>
          <p:grpSpPr>
            <a:xfrm>
              <a:off x="386712" y="5114334"/>
              <a:ext cx="1796788" cy="33676"/>
              <a:chOff x="2031822" y="2229250"/>
              <a:chExt cx="2193612" cy="39900"/>
            </a:xfrm>
          </p:grpSpPr>
          <p:sp>
            <p:nvSpPr>
              <p:cNvPr id="2202" name="Google Shape;2202;p247"/>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247"/>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247"/>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247"/>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06" name="Google Shape;2206;p247"/>
            <p:cNvPicPr preferRelativeResize="0"/>
            <p:nvPr/>
          </p:nvPicPr>
          <p:blipFill rotWithShape="1">
            <a:blip r:embed="rId2">
              <a:alphaModFix/>
            </a:blip>
            <a:srcRect/>
            <a:stretch/>
          </p:blipFill>
          <p:spPr>
            <a:xfrm>
              <a:off x="386625" y="4747950"/>
              <a:ext cx="868051" cy="155525"/>
            </a:xfrm>
            <a:prstGeom prst="rect">
              <a:avLst/>
            </a:prstGeom>
            <a:noFill/>
            <a:ln>
              <a:noFill/>
            </a:ln>
          </p:spPr>
        </p:pic>
      </p:grpSp>
      <p:pic>
        <p:nvPicPr>
          <p:cNvPr id="2207" name="Google Shape;2207;p247" descr="Google_Gmail.png"/>
          <p:cNvPicPr preferRelativeResize="0"/>
          <p:nvPr/>
        </p:nvPicPr>
        <p:blipFill rotWithShape="1">
          <a:blip r:embed="rId3">
            <a:alphaModFix/>
          </a:blip>
          <a:srcRect/>
          <a:stretch/>
        </p:blipFill>
        <p:spPr>
          <a:xfrm>
            <a:off x="387390" y="1841800"/>
            <a:ext cx="368700" cy="272480"/>
          </a:xfrm>
          <a:prstGeom prst="rect">
            <a:avLst/>
          </a:prstGeom>
          <a:noFill/>
          <a:ln>
            <a:noFill/>
          </a:ln>
        </p:spPr>
      </p:pic>
      <p:pic>
        <p:nvPicPr>
          <p:cNvPr id="2208" name="Google Shape;2208;p247" descr="google_drive_icon.png"/>
          <p:cNvPicPr preferRelativeResize="0"/>
          <p:nvPr/>
        </p:nvPicPr>
        <p:blipFill rotWithShape="1">
          <a:blip r:embed="rId4">
            <a:alphaModFix/>
          </a:blip>
          <a:srcRect/>
          <a:stretch/>
        </p:blipFill>
        <p:spPr>
          <a:xfrm>
            <a:off x="3319249" y="1815754"/>
            <a:ext cx="388451" cy="324572"/>
          </a:xfrm>
          <a:prstGeom prst="rect">
            <a:avLst/>
          </a:prstGeom>
          <a:noFill/>
          <a:ln>
            <a:noFill/>
          </a:ln>
        </p:spPr>
      </p:pic>
      <p:pic>
        <p:nvPicPr>
          <p:cNvPr id="2209" name="Google Shape;2209;p247" descr="Google_Photos.png"/>
          <p:cNvPicPr preferRelativeResize="0"/>
          <p:nvPr/>
        </p:nvPicPr>
        <p:blipFill rotWithShape="1">
          <a:blip r:embed="rId5">
            <a:alphaModFix/>
          </a:blip>
          <a:srcRect/>
          <a:stretch/>
        </p:blipFill>
        <p:spPr>
          <a:xfrm>
            <a:off x="397415" y="2500582"/>
            <a:ext cx="388450" cy="388450"/>
          </a:xfrm>
          <a:prstGeom prst="rect">
            <a:avLst/>
          </a:prstGeom>
          <a:noFill/>
          <a:ln>
            <a:noFill/>
          </a:ln>
        </p:spPr>
      </p:pic>
      <p:pic>
        <p:nvPicPr>
          <p:cNvPr id="2210" name="Google Shape;2210;p247" descr="Youtube_Icon.png"/>
          <p:cNvPicPr preferRelativeResize="0"/>
          <p:nvPr/>
        </p:nvPicPr>
        <p:blipFill rotWithShape="1">
          <a:blip r:embed="rId6">
            <a:alphaModFix/>
          </a:blip>
          <a:srcRect/>
          <a:stretch/>
        </p:blipFill>
        <p:spPr>
          <a:xfrm>
            <a:off x="3319249" y="2565017"/>
            <a:ext cx="359725" cy="259581"/>
          </a:xfrm>
          <a:prstGeom prst="rect">
            <a:avLst/>
          </a:prstGeom>
          <a:noFill/>
          <a:ln>
            <a:noFill/>
          </a:ln>
        </p:spPr>
      </p:pic>
      <p:pic>
        <p:nvPicPr>
          <p:cNvPr id="2211" name="Google Shape;2211;p247" descr="google-maps-logo.png"/>
          <p:cNvPicPr preferRelativeResize="0"/>
          <p:nvPr/>
        </p:nvPicPr>
        <p:blipFill rotWithShape="1">
          <a:blip r:embed="rId7">
            <a:alphaModFix/>
          </a:blip>
          <a:srcRect/>
          <a:stretch/>
        </p:blipFill>
        <p:spPr>
          <a:xfrm>
            <a:off x="6356444" y="2529624"/>
            <a:ext cx="324601" cy="330367"/>
          </a:xfrm>
          <a:prstGeom prst="rect">
            <a:avLst/>
          </a:prstGeom>
          <a:noFill/>
          <a:ln>
            <a:noFill/>
          </a:ln>
        </p:spPr>
      </p:pic>
      <p:pic>
        <p:nvPicPr>
          <p:cNvPr id="2212" name="Google Shape;2212;p247" descr="logo_translate_color_2x_web_512dp.png"/>
          <p:cNvPicPr preferRelativeResize="0"/>
          <p:nvPr/>
        </p:nvPicPr>
        <p:blipFill rotWithShape="1">
          <a:blip r:embed="rId8">
            <a:alphaModFix/>
          </a:blip>
          <a:srcRect/>
          <a:stretch/>
        </p:blipFill>
        <p:spPr>
          <a:xfrm>
            <a:off x="397415" y="3217349"/>
            <a:ext cx="388449" cy="388449"/>
          </a:xfrm>
          <a:prstGeom prst="rect">
            <a:avLst/>
          </a:prstGeom>
          <a:noFill/>
          <a:ln>
            <a:noFill/>
          </a:ln>
        </p:spPr>
      </p:pic>
      <p:pic>
        <p:nvPicPr>
          <p:cNvPr id="2213" name="Google Shape;2213;p247" descr="Google_Cardboard.png"/>
          <p:cNvPicPr preferRelativeResize="0"/>
          <p:nvPr/>
        </p:nvPicPr>
        <p:blipFill rotWithShape="1">
          <a:blip r:embed="rId9">
            <a:alphaModFix/>
          </a:blip>
          <a:srcRect/>
          <a:stretch/>
        </p:blipFill>
        <p:spPr>
          <a:xfrm>
            <a:off x="3319249" y="3273540"/>
            <a:ext cx="388450" cy="276067"/>
          </a:xfrm>
          <a:prstGeom prst="rect">
            <a:avLst/>
          </a:prstGeom>
          <a:noFill/>
          <a:ln>
            <a:noFill/>
          </a:ln>
        </p:spPr>
      </p:pic>
      <p:pic>
        <p:nvPicPr>
          <p:cNvPr id="2214" name="Google Shape;2214;p247" descr="Google_Adwords.png"/>
          <p:cNvPicPr preferRelativeResize="0"/>
          <p:nvPr/>
        </p:nvPicPr>
        <p:blipFill rotWithShape="1">
          <a:blip r:embed="rId10">
            <a:alphaModFix/>
          </a:blip>
          <a:srcRect/>
          <a:stretch/>
        </p:blipFill>
        <p:spPr>
          <a:xfrm>
            <a:off x="6356444" y="3249286"/>
            <a:ext cx="324596" cy="324576"/>
          </a:xfrm>
          <a:prstGeom prst="rect">
            <a:avLst/>
          </a:prstGeom>
          <a:noFill/>
          <a:ln>
            <a:noFill/>
          </a:ln>
        </p:spPr>
      </p:pic>
      <p:pic>
        <p:nvPicPr>
          <p:cNvPr id="2215" name="Google Shape;2215;p247"/>
          <p:cNvPicPr preferRelativeResize="0"/>
          <p:nvPr/>
        </p:nvPicPr>
        <p:blipFill rotWithShape="1">
          <a:blip r:embed="rId11">
            <a:alphaModFix/>
          </a:blip>
          <a:srcRect/>
          <a:stretch/>
        </p:blipFill>
        <p:spPr>
          <a:xfrm>
            <a:off x="348340" y="3954026"/>
            <a:ext cx="562326" cy="348629"/>
          </a:xfrm>
          <a:prstGeom prst="rect">
            <a:avLst/>
          </a:prstGeom>
          <a:noFill/>
          <a:ln>
            <a:noFill/>
          </a:ln>
        </p:spPr>
      </p:pic>
      <p:pic>
        <p:nvPicPr>
          <p:cNvPr id="2216" name="Google Shape;2216;p247"/>
          <p:cNvPicPr preferRelativeResize="0"/>
          <p:nvPr/>
        </p:nvPicPr>
        <p:blipFill rotWithShape="1">
          <a:blip r:embed="rId12">
            <a:alphaModFix/>
          </a:blip>
          <a:srcRect/>
          <a:stretch/>
        </p:blipFill>
        <p:spPr>
          <a:xfrm>
            <a:off x="6237594" y="3970092"/>
            <a:ext cx="562324" cy="316496"/>
          </a:xfrm>
          <a:prstGeom prst="rect">
            <a:avLst/>
          </a:prstGeom>
          <a:noFill/>
          <a:ln>
            <a:noFill/>
          </a:ln>
        </p:spPr>
      </p:pic>
      <p:pic>
        <p:nvPicPr>
          <p:cNvPr id="2217" name="Google Shape;2217;p247" descr="IDI_017.jpg"/>
          <p:cNvPicPr preferRelativeResize="0"/>
          <p:nvPr/>
        </p:nvPicPr>
        <p:blipFill rotWithShape="1">
          <a:blip r:embed="rId13">
            <a:alphaModFix/>
          </a:blip>
          <a:srcRect/>
          <a:stretch/>
        </p:blipFill>
        <p:spPr>
          <a:xfrm>
            <a:off x="3241624" y="3923689"/>
            <a:ext cx="562325" cy="374806"/>
          </a:xfrm>
          <a:prstGeom prst="rect">
            <a:avLst/>
          </a:prstGeom>
          <a:noFill/>
          <a:ln>
            <a:noFill/>
          </a:ln>
        </p:spPr>
      </p:pic>
      <p:cxnSp>
        <p:nvCxnSpPr>
          <p:cNvPr id="2218" name="Google Shape;2218;p247"/>
          <p:cNvCxnSpPr/>
          <p:nvPr/>
        </p:nvCxnSpPr>
        <p:spPr>
          <a:xfrm>
            <a:off x="2821175" y="1790100"/>
            <a:ext cx="0" cy="2640600"/>
          </a:xfrm>
          <a:prstGeom prst="straightConnector1">
            <a:avLst/>
          </a:prstGeom>
          <a:noFill/>
          <a:ln w="9525" cap="flat" cmpd="sng">
            <a:solidFill>
              <a:srgbClr val="B7B7B7"/>
            </a:solidFill>
            <a:prstDash val="dot"/>
            <a:round/>
            <a:headEnd type="none" w="sm" len="sm"/>
            <a:tailEnd type="none" w="sm" len="sm"/>
          </a:ln>
        </p:spPr>
      </p:cxnSp>
      <p:cxnSp>
        <p:nvCxnSpPr>
          <p:cNvPr id="2219" name="Google Shape;2219;p247"/>
          <p:cNvCxnSpPr/>
          <p:nvPr/>
        </p:nvCxnSpPr>
        <p:spPr>
          <a:xfrm>
            <a:off x="5868300" y="1790100"/>
            <a:ext cx="0" cy="2640600"/>
          </a:xfrm>
          <a:prstGeom prst="straightConnector1">
            <a:avLst/>
          </a:prstGeom>
          <a:noFill/>
          <a:ln w="9525" cap="flat" cmpd="sng">
            <a:solidFill>
              <a:srgbClr val="B7B7B7"/>
            </a:solidFill>
            <a:prstDash val="dot"/>
            <a:round/>
            <a:headEnd type="none" w="sm" len="sm"/>
            <a:tailEnd type="none" w="sm" len="sm"/>
          </a:ln>
        </p:spPr>
      </p:cxnSp>
      <p:pic>
        <p:nvPicPr>
          <p:cNvPr id="2220" name="Google Shape;2220;p247" descr="logo_lockup_chrome_icon_vertical.png"/>
          <p:cNvPicPr preferRelativeResize="0"/>
          <p:nvPr/>
        </p:nvPicPr>
        <p:blipFill rotWithShape="1">
          <a:blip r:embed="rId14">
            <a:alphaModFix/>
          </a:blip>
          <a:srcRect/>
          <a:stretch/>
        </p:blipFill>
        <p:spPr>
          <a:xfrm>
            <a:off x="6261032" y="1790107"/>
            <a:ext cx="515426" cy="409302"/>
          </a:xfrm>
          <a:prstGeom prst="rect">
            <a:avLst/>
          </a:prstGeom>
          <a:noFill/>
          <a:ln>
            <a:noFill/>
          </a:ln>
        </p:spPr>
      </p:pic>
      <p:sp>
        <p:nvSpPr>
          <p:cNvPr id="2221" name="Google Shape;2221;p247"/>
          <p:cNvSpPr txBox="1">
            <a:spLocks noGrp="1"/>
          </p:cNvSpPr>
          <p:nvPr>
            <p:ph type="subTitle" idx="3"/>
          </p:nvPr>
        </p:nvSpPr>
        <p:spPr>
          <a:xfrm>
            <a:off x="3912575" y="2405963"/>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222" name="Google Shape;2222;p247"/>
          <p:cNvSpPr txBox="1">
            <a:spLocks noGrp="1"/>
          </p:cNvSpPr>
          <p:nvPr>
            <p:ph type="subTitle" idx="4"/>
          </p:nvPr>
        </p:nvSpPr>
        <p:spPr>
          <a:xfrm>
            <a:off x="3912575" y="3116025"/>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223" name="Google Shape;2223;p247"/>
          <p:cNvSpPr txBox="1">
            <a:spLocks noGrp="1"/>
          </p:cNvSpPr>
          <p:nvPr>
            <p:ph type="subTitle" idx="5"/>
          </p:nvPr>
        </p:nvSpPr>
        <p:spPr>
          <a:xfrm>
            <a:off x="3913050" y="1702600"/>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224" name="Google Shape;2224;p247"/>
          <p:cNvSpPr txBox="1">
            <a:spLocks noGrp="1"/>
          </p:cNvSpPr>
          <p:nvPr>
            <p:ph type="subTitle" idx="6"/>
          </p:nvPr>
        </p:nvSpPr>
        <p:spPr>
          <a:xfrm>
            <a:off x="6963550" y="2405975"/>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225" name="Google Shape;2225;p247"/>
          <p:cNvSpPr txBox="1">
            <a:spLocks noGrp="1"/>
          </p:cNvSpPr>
          <p:nvPr>
            <p:ph type="subTitle" idx="7"/>
          </p:nvPr>
        </p:nvSpPr>
        <p:spPr>
          <a:xfrm>
            <a:off x="6963550" y="3109350"/>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226" name="Google Shape;2226;p247"/>
          <p:cNvSpPr txBox="1">
            <a:spLocks noGrp="1"/>
          </p:cNvSpPr>
          <p:nvPr>
            <p:ph type="subTitle" idx="8"/>
          </p:nvPr>
        </p:nvSpPr>
        <p:spPr>
          <a:xfrm>
            <a:off x="6963550" y="3812725"/>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227" name="Google Shape;2227;p247"/>
          <p:cNvSpPr txBox="1">
            <a:spLocks noGrp="1"/>
          </p:cNvSpPr>
          <p:nvPr>
            <p:ph type="subTitle" idx="9"/>
          </p:nvPr>
        </p:nvSpPr>
        <p:spPr>
          <a:xfrm>
            <a:off x="990738" y="3826075"/>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228" name="Google Shape;2228;p247"/>
          <p:cNvSpPr txBox="1">
            <a:spLocks noGrp="1"/>
          </p:cNvSpPr>
          <p:nvPr>
            <p:ph type="subTitle" idx="13"/>
          </p:nvPr>
        </p:nvSpPr>
        <p:spPr>
          <a:xfrm>
            <a:off x="990738" y="2405963"/>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229" name="Google Shape;2229;p247"/>
          <p:cNvSpPr txBox="1">
            <a:spLocks noGrp="1"/>
          </p:cNvSpPr>
          <p:nvPr>
            <p:ph type="subTitle" idx="14"/>
          </p:nvPr>
        </p:nvSpPr>
        <p:spPr>
          <a:xfrm>
            <a:off x="990738" y="3116025"/>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230" name="Google Shape;2230;p247"/>
          <p:cNvSpPr txBox="1">
            <a:spLocks noGrp="1"/>
          </p:cNvSpPr>
          <p:nvPr>
            <p:ph type="subTitle" idx="15"/>
          </p:nvPr>
        </p:nvSpPr>
        <p:spPr>
          <a:xfrm>
            <a:off x="991213" y="1702600"/>
            <a:ext cx="1749900" cy="604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2231" name="Google Shape;2231;p247"/>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To alter the icons (and delete this text box) go to </a:t>
            </a:r>
            <a:r>
              <a:rPr lang="en" sz="1000" b="1" i="0" u="none" strike="noStrike" cap="none">
                <a:solidFill>
                  <a:schemeClr val="dk1"/>
                </a:solidFill>
                <a:latin typeface="Roboto"/>
                <a:ea typeface="Roboto"/>
                <a:cs typeface="Roboto"/>
                <a:sym typeface="Roboto"/>
              </a:rPr>
              <a:t>“View” in the toolbar then “Master”</a:t>
            </a:r>
            <a:r>
              <a:rPr lang="en" sz="1000" b="0" i="0" u="none" strike="noStrike" cap="none">
                <a:solidFill>
                  <a:schemeClr val="dk1"/>
                </a:solidFill>
                <a:latin typeface="Roboto"/>
                <a:ea typeface="Roboto"/>
                <a:cs typeface="Roboto"/>
                <a:sym typeface="Roboto"/>
              </a:rPr>
              <a:t> and make adjustments there. </a:t>
            </a:r>
            <a:endParaRPr sz="10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34343"/>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34343"/>
              </a:solidFill>
              <a:latin typeface="Arial"/>
              <a:ea typeface="Arial"/>
              <a:cs typeface="Arial"/>
              <a:sym typeface="Arial"/>
            </a:endParaRPr>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matchingName="Quote 1">
  <p:cSld name="Blank_1_1_2">
    <p:spTree>
      <p:nvGrpSpPr>
        <p:cNvPr id="1" name="Shape 2232"/>
        <p:cNvGrpSpPr/>
        <p:nvPr/>
      </p:nvGrpSpPr>
      <p:grpSpPr>
        <a:xfrm>
          <a:off x="0" y="0"/>
          <a:ext cx="0" cy="0"/>
          <a:chOff x="0" y="0"/>
          <a:chExt cx="0" cy="0"/>
        </a:xfrm>
      </p:grpSpPr>
      <p:sp>
        <p:nvSpPr>
          <p:cNvPr id="2233" name="Google Shape;2233;p248"/>
          <p:cNvSpPr txBox="1">
            <a:spLocks noGrp="1"/>
          </p:cNvSpPr>
          <p:nvPr>
            <p:ph type="title"/>
          </p:nvPr>
        </p:nvSpPr>
        <p:spPr>
          <a:xfrm>
            <a:off x="1330200" y="1695125"/>
            <a:ext cx="6507900" cy="20568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1pPr>
            <a:lvl2pPr marR="0" lvl="1" algn="ctr"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2pPr>
            <a:lvl3pPr marR="0" lvl="2" algn="ctr"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3pPr>
            <a:lvl4pPr marR="0" lvl="3" algn="ctr"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4pPr>
            <a:lvl5pPr marR="0" lvl="4" algn="ctr"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5pPr>
            <a:lvl6pPr marR="0" lvl="5" algn="ctr"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6pPr>
            <a:lvl7pPr marR="0" lvl="6" algn="ctr"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7pPr>
            <a:lvl8pPr marR="0" lvl="7" algn="ctr"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8pPr>
            <a:lvl9pPr marR="0" lvl="8" algn="ctr"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9pPr>
          </a:lstStyle>
          <a:p>
            <a:endParaRPr/>
          </a:p>
        </p:txBody>
      </p:sp>
      <p:sp>
        <p:nvSpPr>
          <p:cNvPr id="2234" name="Google Shape;2234;p248"/>
          <p:cNvSpPr txBox="1"/>
          <p:nvPr/>
        </p:nvSpPr>
        <p:spPr>
          <a:xfrm>
            <a:off x="4193400" y="798550"/>
            <a:ext cx="757200" cy="883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en" sz="6000" b="1" i="0" u="none" strike="noStrike" cap="none">
                <a:solidFill>
                  <a:schemeClr val="dk1"/>
                </a:solidFill>
                <a:latin typeface="Georgia"/>
                <a:ea typeface="Georgia"/>
                <a:cs typeface="Georgia"/>
                <a:sym typeface="Georgia"/>
              </a:rPr>
              <a:t>“</a:t>
            </a:r>
            <a:endParaRPr sz="1400" b="0" i="0" u="none" strike="noStrike" cap="none">
              <a:solidFill>
                <a:schemeClr val="dk1"/>
              </a:solidFill>
              <a:latin typeface="Arial"/>
              <a:ea typeface="Arial"/>
              <a:cs typeface="Arial"/>
              <a:sym typeface="Arial"/>
            </a:endParaRPr>
          </a:p>
        </p:txBody>
      </p:sp>
      <p:sp>
        <p:nvSpPr>
          <p:cNvPr id="2235" name="Google Shape;2235;p248"/>
          <p:cNvSpPr txBox="1">
            <a:spLocks noGrp="1"/>
          </p:cNvSpPr>
          <p:nvPr>
            <p:ph type="title" idx="2"/>
          </p:nvPr>
        </p:nvSpPr>
        <p:spPr>
          <a:xfrm>
            <a:off x="1330200" y="3751925"/>
            <a:ext cx="6507900" cy="5565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000000"/>
              </a:buClr>
              <a:buSzPts val="1400"/>
              <a:buFont typeface="Arial"/>
              <a:buNone/>
              <a:defRPr sz="1400" b="0" i="1" u="none" strike="noStrike" cap="none">
                <a:solidFill>
                  <a:srgbClr val="434343"/>
                </a:solidFill>
                <a:latin typeface="Roboto"/>
                <a:ea typeface="Roboto"/>
                <a:cs typeface="Roboto"/>
                <a:sym typeface="Roboto"/>
              </a:defRPr>
            </a:lvl1pPr>
            <a:lvl2pPr marR="0" lvl="1" algn="ctr"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236" name="Google Shape;2236;p248"/>
          <p:cNvGrpSpPr/>
          <p:nvPr/>
        </p:nvGrpSpPr>
        <p:grpSpPr>
          <a:xfrm>
            <a:off x="386625" y="4747950"/>
            <a:ext cx="8452575" cy="400059"/>
            <a:chOff x="386625" y="4747950"/>
            <a:chExt cx="8452575" cy="400059"/>
          </a:xfrm>
        </p:grpSpPr>
        <p:sp>
          <p:nvSpPr>
            <p:cNvPr id="2237" name="Google Shape;2237;p248"/>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238" name="Google Shape;2238;p248"/>
            <p:cNvGrpSpPr/>
            <p:nvPr/>
          </p:nvGrpSpPr>
          <p:grpSpPr>
            <a:xfrm>
              <a:off x="386712" y="5114334"/>
              <a:ext cx="1796788" cy="33676"/>
              <a:chOff x="2031822" y="2229250"/>
              <a:chExt cx="2193612" cy="39900"/>
            </a:xfrm>
          </p:grpSpPr>
          <p:sp>
            <p:nvSpPr>
              <p:cNvPr id="2239" name="Google Shape;2239;p248"/>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248"/>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248"/>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248"/>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43" name="Google Shape;2243;p248"/>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1/2 type &amp; image">
  <p:cSld name="1/2 type &amp; image">
    <p:spTree>
      <p:nvGrpSpPr>
        <p:cNvPr id="1" name="Shape 189"/>
        <p:cNvGrpSpPr/>
        <p:nvPr/>
      </p:nvGrpSpPr>
      <p:grpSpPr>
        <a:xfrm>
          <a:off x="0" y="0"/>
          <a:ext cx="0" cy="0"/>
          <a:chOff x="0" y="0"/>
          <a:chExt cx="0" cy="0"/>
        </a:xfrm>
      </p:grpSpPr>
      <p:sp>
        <p:nvSpPr>
          <p:cNvPr id="190" name="Google Shape;190;p27"/>
          <p:cNvSpPr txBox="1">
            <a:spLocks noGrp="1"/>
          </p:cNvSpPr>
          <p:nvPr>
            <p:ph type="body" idx="1"/>
          </p:nvPr>
        </p:nvSpPr>
        <p:spPr>
          <a:xfrm>
            <a:off x="373063" y="1428750"/>
            <a:ext cx="4122600" cy="3124200"/>
          </a:xfrm>
          <a:prstGeom prst="rect">
            <a:avLst/>
          </a:prstGeom>
          <a:noFill/>
          <a:ln>
            <a:noFill/>
          </a:ln>
        </p:spPr>
        <p:txBody>
          <a:bodyPr spcFirstLastPara="1" wrap="square" lIns="91425" tIns="91425" rIns="91425" bIns="91425" anchor="t" anchorCtr="0"/>
          <a:lstStyle>
            <a:lvl1pPr marL="457200" lvl="0" indent="-228600" algn="l" rtl="0">
              <a:lnSpc>
                <a:spcPct val="110000"/>
              </a:lnSpc>
              <a:spcBef>
                <a:spcPts val="0"/>
              </a:spcBef>
              <a:spcAft>
                <a:spcPts val="0"/>
              </a:spcAft>
              <a:buClr>
                <a:srgbClr val="747474"/>
              </a:buClr>
              <a:buSzPts val="1200"/>
              <a:buFont typeface="Arial"/>
              <a:buNone/>
              <a:defRPr/>
            </a:lvl1pPr>
            <a:lvl2pPr marL="914400" lvl="1" indent="-304800" algn="l" rtl="0">
              <a:lnSpc>
                <a:spcPct val="110000"/>
              </a:lnSpc>
              <a:spcBef>
                <a:spcPts val="0"/>
              </a:spcBef>
              <a:spcAft>
                <a:spcPts val="0"/>
              </a:spcAft>
              <a:buClr>
                <a:srgbClr val="747474"/>
              </a:buClr>
              <a:buSzPts val="1200"/>
              <a:buFont typeface="Arial"/>
              <a:buChar char="•"/>
              <a:defRPr/>
            </a:lvl2pPr>
            <a:lvl3pPr marL="1371600" lvl="2" indent="-304800" algn="l" rtl="0">
              <a:lnSpc>
                <a:spcPct val="110000"/>
              </a:lnSpc>
              <a:spcBef>
                <a:spcPts val="0"/>
              </a:spcBef>
              <a:spcAft>
                <a:spcPts val="0"/>
              </a:spcAft>
              <a:buClr>
                <a:srgbClr val="747474"/>
              </a:buClr>
              <a:buSzPts val="1200"/>
              <a:buFont typeface="Arial"/>
              <a:buChar char="•"/>
              <a:defRPr/>
            </a:lvl3pPr>
            <a:lvl4pPr marL="1828800" lvl="3" indent="-304800" algn="l" rtl="0">
              <a:spcBef>
                <a:spcPts val="0"/>
              </a:spcBef>
              <a:spcAft>
                <a:spcPts val="0"/>
              </a:spcAft>
              <a:buClr>
                <a:schemeClr val="dk1"/>
              </a:buClr>
              <a:buSzPts val="1200"/>
              <a:buFont typeface="Arial"/>
              <a:buChar char="–"/>
              <a:defRPr/>
            </a:lvl4pPr>
            <a:lvl5pPr marL="2286000" lvl="4" indent="-304800" algn="l" rtl="0">
              <a:spcBef>
                <a:spcPts val="0"/>
              </a:spcBef>
              <a:spcAft>
                <a:spcPts val="0"/>
              </a:spcAft>
              <a:buClr>
                <a:schemeClr val="dk1"/>
              </a:buClr>
              <a:buSzPts val="1200"/>
              <a:buFont typeface="Arial"/>
              <a:buChar char="»"/>
              <a:defRPr/>
            </a:lvl5pPr>
            <a:lvl6pPr marL="2743200" lvl="5" indent="-304800" algn="l" rtl="0">
              <a:spcBef>
                <a:spcPts val="400"/>
              </a:spcBef>
              <a:spcAft>
                <a:spcPts val="0"/>
              </a:spcAft>
              <a:buClr>
                <a:schemeClr val="dk1"/>
              </a:buClr>
              <a:buSzPts val="1200"/>
              <a:buFont typeface="Arial"/>
              <a:buChar char="•"/>
              <a:defRPr/>
            </a:lvl6pPr>
            <a:lvl7pPr marL="3200400" lvl="6" indent="-304800" algn="l" rtl="0">
              <a:spcBef>
                <a:spcPts val="400"/>
              </a:spcBef>
              <a:spcAft>
                <a:spcPts val="0"/>
              </a:spcAft>
              <a:buClr>
                <a:schemeClr val="dk1"/>
              </a:buClr>
              <a:buSzPts val="1200"/>
              <a:buFont typeface="Arial"/>
              <a:buChar char="•"/>
              <a:defRPr/>
            </a:lvl7pPr>
            <a:lvl8pPr marL="3657600" lvl="7" indent="-304800" algn="l" rtl="0">
              <a:spcBef>
                <a:spcPts val="400"/>
              </a:spcBef>
              <a:spcAft>
                <a:spcPts val="0"/>
              </a:spcAft>
              <a:buClr>
                <a:schemeClr val="dk1"/>
              </a:buClr>
              <a:buSzPts val="1200"/>
              <a:buFont typeface="Arial"/>
              <a:buChar char="•"/>
              <a:defRPr/>
            </a:lvl8pPr>
            <a:lvl9pPr marL="4114800" lvl="8" indent="-304800" algn="l" rtl="0">
              <a:spcBef>
                <a:spcPts val="400"/>
              </a:spcBef>
              <a:spcAft>
                <a:spcPts val="0"/>
              </a:spcAft>
              <a:buClr>
                <a:schemeClr val="dk1"/>
              </a:buClr>
              <a:buSzPts val="1200"/>
              <a:buFont typeface="Arial"/>
              <a:buChar char="•"/>
              <a:defRPr/>
            </a:lvl9pPr>
          </a:lstStyle>
          <a:p>
            <a:endParaRPr/>
          </a:p>
        </p:txBody>
      </p:sp>
      <p:sp>
        <p:nvSpPr>
          <p:cNvPr id="191" name="Google Shape;191;p27"/>
          <p:cNvSpPr txBox="1">
            <a:spLocks noGrp="1"/>
          </p:cNvSpPr>
          <p:nvPr>
            <p:ph type="title"/>
          </p:nvPr>
        </p:nvSpPr>
        <p:spPr>
          <a:xfrm>
            <a:off x="372959" y="488198"/>
            <a:ext cx="41229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92" name="Google Shape;192;p27"/>
          <p:cNvSpPr txBox="1">
            <a:spLocks noGrp="1"/>
          </p:cNvSpPr>
          <p:nvPr>
            <p:ph type="ftr" idx="11"/>
          </p:nvPr>
        </p:nvSpPr>
        <p:spPr>
          <a:xfrm>
            <a:off x="364616" y="4629150"/>
            <a:ext cx="4131300" cy="273900"/>
          </a:xfrm>
          <a:prstGeom prst="rect">
            <a:avLst/>
          </a:prstGeom>
          <a:noFill/>
          <a:ln>
            <a:noFill/>
          </a:ln>
        </p:spPr>
        <p:txBody>
          <a:bodyPr spcFirstLastPara="1" wrap="square" lIns="91425" tIns="91425" rIns="91425" bIns="91425" anchor="b"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193" name="Google Shape;193;p27"/>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chemeClr val="lt1"/>
                </a:solidFill>
                <a:latin typeface="Roboto"/>
                <a:ea typeface="Roboto"/>
                <a:cs typeface="Roboto"/>
                <a:sym typeface="Roboto"/>
              </a:rPr>
              <a:t>‹#›</a:t>
            </a:fld>
            <a:endParaRPr sz="500" b="0" i="0" u="none" strike="noStrike" cap="none">
              <a:solidFill>
                <a:schemeClr val="lt1"/>
              </a:solidFill>
              <a:latin typeface="Roboto"/>
              <a:ea typeface="Roboto"/>
              <a:cs typeface="Roboto"/>
              <a:sym typeface="Roboto"/>
            </a:endParaRPr>
          </a:p>
        </p:txBody>
      </p:sp>
      <p:grpSp>
        <p:nvGrpSpPr>
          <p:cNvPr id="194" name="Google Shape;194;p27"/>
          <p:cNvGrpSpPr/>
          <p:nvPr/>
        </p:nvGrpSpPr>
        <p:grpSpPr>
          <a:xfrm>
            <a:off x="364616" y="4970026"/>
            <a:ext cx="996822" cy="43500"/>
            <a:chOff x="364616" y="4970026"/>
            <a:chExt cx="996822" cy="43500"/>
          </a:xfrm>
        </p:grpSpPr>
        <p:sp>
          <p:nvSpPr>
            <p:cNvPr id="195" name="Google Shape;195;p27"/>
            <p:cNvSpPr/>
            <p:nvPr/>
          </p:nvSpPr>
          <p:spPr>
            <a:xfrm>
              <a:off x="364616" y="4970026"/>
              <a:ext cx="249300" cy="43500"/>
            </a:xfrm>
            <a:prstGeom prst="rect">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96" name="Google Shape;196;p27"/>
            <p:cNvSpPr/>
            <p:nvPr/>
          </p:nvSpPr>
          <p:spPr>
            <a:xfrm>
              <a:off x="613790" y="4970026"/>
              <a:ext cx="249300" cy="43500"/>
            </a:xfrm>
            <a:prstGeom prst="rect">
              <a:avLst/>
            </a:prstGeom>
            <a:solidFill>
              <a:srgbClr val="EA43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97" name="Google Shape;197;p27"/>
            <p:cNvSpPr/>
            <p:nvPr/>
          </p:nvSpPr>
          <p:spPr>
            <a:xfrm>
              <a:off x="862964" y="4970026"/>
              <a:ext cx="249300" cy="43500"/>
            </a:xfrm>
            <a:prstGeom prst="rect">
              <a:avLst/>
            </a:prstGeom>
            <a:solidFill>
              <a:srgbClr val="FBBC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98" name="Google Shape;198;p27"/>
            <p:cNvSpPr/>
            <p:nvPr/>
          </p:nvSpPr>
          <p:spPr>
            <a:xfrm>
              <a:off x="1112138" y="4970026"/>
              <a:ext cx="249300" cy="43500"/>
            </a:xfrm>
            <a:prstGeom prst="rect">
              <a:avLst/>
            </a:prstGeom>
            <a:solidFill>
              <a:srgbClr val="34A8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gr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matchingName="Quote 2">
  <p:cSld name="Blank_1_2">
    <p:spTree>
      <p:nvGrpSpPr>
        <p:cNvPr id="1" name="Shape 2244"/>
        <p:cNvGrpSpPr/>
        <p:nvPr/>
      </p:nvGrpSpPr>
      <p:grpSpPr>
        <a:xfrm>
          <a:off x="0" y="0"/>
          <a:ext cx="0" cy="0"/>
          <a:chOff x="0" y="0"/>
          <a:chExt cx="0" cy="0"/>
        </a:xfrm>
      </p:grpSpPr>
      <p:sp>
        <p:nvSpPr>
          <p:cNvPr id="2245" name="Google Shape;2245;p249"/>
          <p:cNvSpPr txBox="1">
            <a:spLocks noGrp="1"/>
          </p:cNvSpPr>
          <p:nvPr>
            <p:ph type="title"/>
          </p:nvPr>
        </p:nvSpPr>
        <p:spPr>
          <a:xfrm>
            <a:off x="4844375" y="3751925"/>
            <a:ext cx="3566700" cy="5463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400"/>
              <a:buFont typeface="Arial"/>
              <a:buNone/>
              <a:defRPr sz="1400" b="0" i="1" u="none" strike="noStrike" cap="none">
                <a:solidFill>
                  <a:srgbClr val="434343"/>
                </a:solidFill>
                <a:latin typeface="Roboto"/>
                <a:ea typeface="Roboto"/>
                <a:cs typeface="Roboto"/>
                <a:sym typeface="Roboto"/>
              </a:defRPr>
            </a:lvl1pPr>
            <a:lvl2pPr marR="0" lvl="1" algn="l" rtl="0">
              <a:lnSpc>
                <a:spcPct val="100000"/>
              </a:lnSpc>
              <a:spcBef>
                <a:spcPts val="10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246" name="Google Shape;2246;p249"/>
          <p:cNvGrpSpPr/>
          <p:nvPr/>
        </p:nvGrpSpPr>
        <p:grpSpPr>
          <a:xfrm>
            <a:off x="0" y="-12200"/>
            <a:ext cx="5141522" cy="4560022"/>
            <a:chOff x="0" y="0"/>
            <a:chExt cx="5141522" cy="4560022"/>
          </a:xfrm>
        </p:grpSpPr>
        <p:pic>
          <p:nvPicPr>
            <p:cNvPr id="2247" name="Google Shape;2247;p249" descr="Asset 17@2x.png"/>
            <p:cNvPicPr preferRelativeResize="0"/>
            <p:nvPr/>
          </p:nvPicPr>
          <p:blipFill rotWithShape="1">
            <a:blip r:embed="rId2">
              <a:alphaModFix amt="6000"/>
            </a:blip>
            <a:srcRect/>
            <a:stretch/>
          </p:blipFill>
          <p:spPr>
            <a:xfrm>
              <a:off x="0" y="0"/>
              <a:ext cx="2564196" cy="4560022"/>
            </a:xfrm>
            <a:prstGeom prst="rect">
              <a:avLst/>
            </a:prstGeom>
            <a:noFill/>
            <a:ln>
              <a:noFill/>
            </a:ln>
          </p:spPr>
        </p:pic>
        <p:pic>
          <p:nvPicPr>
            <p:cNvPr id="2248" name="Google Shape;2248;p249" descr="Asset 17@2x.png"/>
            <p:cNvPicPr preferRelativeResize="0"/>
            <p:nvPr/>
          </p:nvPicPr>
          <p:blipFill rotWithShape="1">
            <a:blip r:embed="rId3">
              <a:alphaModFix amt="6000"/>
            </a:blip>
            <a:srcRect/>
            <a:stretch/>
          </p:blipFill>
          <p:spPr>
            <a:xfrm>
              <a:off x="2348725" y="0"/>
              <a:ext cx="2792797" cy="4560022"/>
            </a:xfrm>
            <a:prstGeom prst="rect">
              <a:avLst/>
            </a:prstGeom>
            <a:noFill/>
            <a:ln>
              <a:noFill/>
            </a:ln>
          </p:spPr>
        </p:pic>
      </p:grpSp>
      <p:sp>
        <p:nvSpPr>
          <p:cNvPr id="2249" name="Google Shape;2249;p249"/>
          <p:cNvSpPr txBox="1">
            <a:spLocks noGrp="1"/>
          </p:cNvSpPr>
          <p:nvPr>
            <p:ph type="title" idx="2"/>
          </p:nvPr>
        </p:nvSpPr>
        <p:spPr>
          <a:xfrm>
            <a:off x="4844375" y="1203425"/>
            <a:ext cx="3958200" cy="25485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9pPr>
          </a:lstStyle>
          <a:p>
            <a:endParaRPr/>
          </a:p>
        </p:txBody>
      </p:sp>
      <p:grpSp>
        <p:nvGrpSpPr>
          <p:cNvPr id="2250" name="Google Shape;2250;p249"/>
          <p:cNvGrpSpPr/>
          <p:nvPr/>
        </p:nvGrpSpPr>
        <p:grpSpPr>
          <a:xfrm>
            <a:off x="386625" y="4747950"/>
            <a:ext cx="8452575" cy="400059"/>
            <a:chOff x="386625" y="4747950"/>
            <a:chExt cx="8452575" cy="400059"/>
          </a:xfrm>
        </p:grpSpPr>
        <p:sp>
          <p:nvSpPr>
            <p:cNvPr id="2251" name="Google Shape;2251;p24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252" name="Google Shape;2252;p249"/>
            <p:cNvGrpSpPr/>
            <p:nvPr/>
          </p:nvGrpSpPr>
          <p:grpSpPr>
            <a:xfrm>
              <a:off x="386712" y="5114334"/>
              <a:ext cx="1796788" cy="33676"/>
              <a:chOff x="2031822" y="2229250"/>
              <a:chExt cx="2193612" cy="39900"/>
            </a:xfrm>
          </p:grpSpPr>
          <p:sp>
            <p:nvSpPr>
              <p:cNvPr id="2253" name="Google Shape;2253;p249"/>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249"/>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249"/>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249"/>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57" name="Google Shape;2257;p249"/>
            <p:cNvPicPr preferRelativeResize="0"/>
            <p:nvPr/>
          </p:nvPicPr>
          <p:blipFill rotWithShape="1">
            <a:blip r:embed="rId4">
              <a:alphaModFix/>
            </a:blip>
            <a:srcRect/>
            <a:stretch/>
          </p:blipFill>
          <p:spPr>
            <a:xfrm>
              <a:off x="386625" y="4747950"/>
              <a:ext cx="868051" cy="155525"/>
            </a:xfrm>
            <a:prstGeom prst="rect">
              <a:avLst/>
            </a:prstGeom>
            <a:noFill/>
            <a:ln>
              <a:noFill/>
            </a:ln>
          </p:spPr>
        </p:pic>
      </p:gr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World map plain">
  <p:cSld name="CUSTOM_4_1_1">
    <p:spTree>
      <p:nvGrpSpPr>
        <p:cNvPr id="1" name="Shape 2258"/>
        <p:cNvGrpSpPr/>
        <p:nvPr/>
      </p:nvGrpSpPr>
      <p:grpSpPr>
        <a:xfrm>
          <a:off x="0" y="0"/>
          <a:ext cx="0" cy="0"/>
          <a:chOff x="0" y="0"/>
          <a:chExt cx="0" cy="0"/>
        </a:xfrm>
      </p:grpSpPr>
      <p:sp>
        <p:nvSpPr>
          <p:cNvPr id="2259" name="Google Shape;2259;p250"/>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260" name="Google Shape;2260;p250"/>
          <p:cNvGrpSpPr/>
          <p:nvPr/>
        </p:nvGrpSpPr>
        <p:grpSpPr>
          <a:xfrm>
            <a:off x="386625" y="4747950"/>
            <a:ext cx="8452575" cy="400059"/>
            <a:chOff x="386625" y="4747950"/>
            <a:chExt cx="8452575" cy="400059"/>
          </a:xfrm>
        </p:grpSpPr>
        <p:sp>
          <p:nvSpPr>
            <p:cNvPr id="2261" name="Google Shape;2261;p250"/>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262" name="Google Shape;2262;p250"/>
            <p:cNvGrpSpPr/>
            <p:nvPr/>
          </p:nvGrpSpPr>
          <p:grpSpPr>
            <a:xfrm>
              <a:off x="386712" y="5114334"/>
              <a:ext cx="1796788" cy="33676"/>
              <a:chOff x="2031822" y="2229250"/>
              <a:chExt cx="2193612" cy="39900"/>
            </a:xfrm>
          </p:grpSpPr>
          <p:sp>
            <p:nvSpPr>
              <p:cNvPr id="2263" name="Google Shape;2263;p250"/>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250"/>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250"/>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250"/>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67" name="Google Shape;2267;p250"/>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2268" name="Google Shape;2268;p250"/>
          <p:cNvSpPr/>
          <p:nvPr/>
        </p:nvSpPr>
        <p:spPr>
          <a:xfrm>
            <a:off x="6056579" y="1955398"/>
            <a:ext cx="25200" cy="25200"/>
          </a:xfrm>
          <a:custGeom>
            <a:avLst/>
            <a:gdLst/>
            <a:ahLst/>
            <a:cxnLst/>
            <a:rect l="l" t="t" r="r" b="b"/>
            <a:pathLst>
              <a:path w="120000" h="120000" extrusionOk="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69" name="Google Shape;2269;p250"/>
          <p:cNvSpPr/>
          <p:nvPr/>
        </p:nvSpPr>
        <p:spPr>
          <a:xfrm>
            <a:off x="6089314" y="3624355"/>
            <a:ext cx="17700" cy="8700"/>
          </a:xfrm>
          <a:custGeom>
            <a:avLst/>
            <a:gdLst/>
            <a:ahLst/>
            <a:cxnLst/>
            <a:rect l="l" t="t" r="r" b="b"/>
            <a:pathLst>
              <a:path w="120000" h="120000" extrusionOk="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0" name="Google Shape;2270;p250"/>
          <p:cNvSpPr/>
          <p:nvPr/>
        </p:nvSpPr>
        <p:spPr>
          <a:xfrm>
            <a:off x="6837180" y="2572131"/>
            <a:ext cx="21300" cy="21300"/>
          </a:xfrm>
          <a:custGeom>
            <a:avLst/>
            <a:gdLst/>
            <a:ahLst/>
            <a:cxnLst/>
            <a:rect l="l" t="t" r="r" b="b"/>
            <a:pathLst>
              <a:path w="120000" h="120000" extrusionOk="0">
                <a:moveTo>
                  <a:pt x="0" y="118400"/>
                </a:moveTo>
                <a:lnTo>
                  <a:pt x="48000" y="32000"/>
                </a:lnTo>
                <a:lnTo>
                  <a:pt x="118400" y="0"/>
                </a:lnTo>
                <a:lnTo>
                  <a:pt x="118400" y="48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1" name="Google Shape;2271;p250"/>
          <p:cNvSpPr/>
          <p:nvPr/>
        </p:nvSpPr>
        <p:spPr>
          <a:xfrm>
            <a:off x="5155112" y="2117762"/>
            <a:ext cx="16500" cy="22500"/>
          </a:xfrm>
          <a:custGeom>
            <a:avLst/>
            <a:gdLst/>
            <a:ahLst/>
            <a:cxnLst/>
            <a:rect l="l" t="t" r="r" b="b"/>
            <a:pathLst>
              <a:path w="120000" h="120000" extrusionOk="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2" name="Google Shape;2272;p250"/>
          <p:cNvSpPr/>
          <p:nvPr/>
        </p:nvSpPr>
        <p:spPr>
          <a:xfrm>
            <a:off x="5807291" y="1845895"/>
            <a:ext cx="17700" cy="12600"/>
          </a:xfrm>
          <a:custGeom>
            <a:avLst/>
            <a:gdLst/>
            <a:ahLst/>
            <a:cxnLst/>
            <a:rect l="l" t="t" r="r" b="b"/>
            <a:pathLst>
              <a:path w="120000" h="120000" extrusionOk="0">
                <a:moveTo>
                  <a:pt x="0" y="39130"/>
                </a:moveTo>
                <a:lnTo>
                  <a:pt x="38000" y="0"/>
                </a:lnTo>
                <a:lnTo>
                  <a:pt x="98000" y="13043"/>
                </a:lnTo>
                <a:lnTo>
                  <a:pt x="118000" y="117391"/>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3" name="Google Shape;2273;p250"/>
          <p:cNvSpPr/>
          <p:nvPr/>
        </p:nvSpPr>
        <p:spPr>
          <a:xfrm>
            <a:off x="5599551" y="1897500"/>
            <a:ext cx="11400" cy="17700"/>
          </a:xfrm>
          <a:custGeom>
            <a:avLst/>
            <a:gdLst/>
            <a:ahLst/>
            <a:cxnLst/>
            <a:rect l="l" t="t" r="r" b="b"/>
            <a:pathLst>
              <a:path w="120000" h="120000" extrusionOk="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4" name="Google Shape;2274;p250"/>
          <p:cNvSpPr/>
          <p:nvPr/>
        </p:nvSpPr>
        <p:spPr>
          <a:xfrm>
            <a:off x="5554226" y="2034692"/>
            <a:ext cx="15000" cy="20100"/>
          </a:xfrm>
          <a:custGeom>
            <a:avLst/>
            <a:gdLst/>
            <a:ahLst/>
            <a:cxnLst/>
            <a:rect l="l" t="t" r="r" b="b"/>
            <a:pathLst>
              <a:path w="120000" h="120000" extrusionOk="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5" name="Google Shape;2275;p250"/>
          <p:cNvSpPr/>
          <p:nvPr/>
        </p:nvSpPr>
        <p:spPr>
          <a:xfrm>
            <a:off x="5527786" y="2058606"/>
            <a:ext cx="22500" cy="17700"/>
          </a:xfrm>
          <a:custGeom>
            <a:avLst/>
            <a:gdLst/>
            <a:ahLst/>
            <a:cxnLst/>
            <a:rect l="l" t="t" r="r" b="b"/>
            <a:pathLst>
              <a:path w="120000" h="120000" extrusionOk="0">
                <a:moveTo>
                  <a:pt x="0" y="118000"/>
                </a:moveTo>
                <a:lnTo>
                  <a:pt x="67500" y="0"/>
                </a:lnTo>
                <a:lnTo>
                  <a:pt x="118500" y="48000"/>
                </a:lnTo>
                <a:lnTo>
                  <a:pt x="82500" y="98000"/>
                </a:lnTo>
                <a:lnTo>
                  <a:pt x="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6" name="Google Shape;2276;p250"/>
          <p:cNvSpPr/>
          <p:nvPr/>
        </p:nvSpPr>
        <p:spPr>
          <a:xfrm>
            <a:off x="5486238" y="2029657"/>
            <a:ext cx="9900" cy="15000"/>
          </a:xfrm>
          <a:custGeom>
            <a:avLst/>
            <a:gdLst/>
            <a:ahLst/>
            <a:cxnLst/>
            <a:rect l="l" t="t" r="r" b="b"/>
            <a:pathLst>
              <a:path w="120000" h="120000" extrusionOk="0">
                <a:moveTo>
                  <a:pt x="83333" y="117647"/>
                </a:moveTo>
                <a:lnTo>
                  <a:pt x="0" y="47058"/>
                </a:lnTo>
                <a:lnTo>
                  <a:pt x="33333" y="0"/>
                </a:lnTo>
                <a:lnTo>
                  <a:pt x="116666" y="35294"/>
                </a:lnTo>
                <a:lnTo>
                  <a:pt x="83333" y="11764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7" name="Google Shape;2277;p250"/>
          <p:cNvSpPr/>
          <p:nvPr/>
        </p:nvSpPr>
        <p:spPr>
          <a:xfrm>
            <a:off x="5425804" y="2012036"/>
            <a:ext cx="22500" cy="24000"/>
          </a:xfrm>
          <a:custGeom>
            <a:avLst/>
            <a:gdLst/>
            <a:ahLst/>
            <a:cxnLst/>
            <a:rect l="l" t="t" r="r" b="b"/>
            <a:pathLst>
              <a:path w="120000" h="120000" extrusionOk="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8" name="Google Shape;2278;p250"/>
          <p:cNvSpPr/>
          <p:nvPr/>
        </p:nvSpPr>
        <p:spPr>
          <a:xfrm>
            <a:off x="5176516" y="1801843"/>
            <a:ext cx="229200" cy="221400"/>
          </a:xfrm>
          <a:custGeom>
            <a:avLst/>
            <a:gdLst/>
            <a:ahLst/>
            <a:cxnLst/>
            <a:rect l="l" t="t" r="r" b="b"/>
            <a:pathLst>
              <a:path w="120000" h="120000" extrusionOk="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79" name="Google Shape;2279;p250"/>
          <p:cNvSpPr/>
          <p:nvPr/>
        </p:nvSpPr>
        <p:spPr>
          <a:xfrm>
            <a:off x="5143781" y="2017071"/>
            <a:ext cx="90600" cy="132000"/>
          </a:xfrm>
          <a:custGeom>
            <a:avLst/>
            <a:gdLst/>
            <a:ahLst/>
            <a:cxnLst/>
            <a:rect l="l" t="t" r="r" b="b"/>
            <a:pathLst>
              <a:path w="120000" h="120000" extrusionOk="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0" name="Google Shape;2280;p250"/>
          <p:cNvSpPr/>
          <p:nvPr/>
        </p:nvSpPr>
        <p:spPr>
          <a:xfrm>
            <a:off x="5090902" y="2203349"/>
            <a:ext cx="33900" cy="39000"/>
          </a:xfrm>
          <a:custGeom>
            <a:avLst/>
            <a:gdLst/>
            <a:ahLst/>
            <a:cxnLst/>
            <a:rect l="l" t="t" r="r" b="b"/>
            <a:pathLst>
              <a:path w="120000" h="120000" extrusionOk="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1" name="Google Shape;2281;p250"/>
          <p:cNvSpPr/>
          <p:nvPr/>
        </p:nvSpPr>
        <p:spPr>
          <a:xfrm>
            <a:off x="5245762" y="2160556"/>
            <a:ext cx="33900" cy="35100"/>
          </a:xfrm>
          <a:custGeom>
            <a:avLst/>
            <a:gdLst/>
            <a:ahLst/>
            <a:cxnLst/>
            <a:rect l="l" t="t" r="r" b="b"/>
            <a:pathLst>
              <a:path w="120000" h="120000" extrusionOk="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2" name="Google Shape;2282;p250"/>
          <p:cNvSpPr/>
          <p:nvPr/>
        </p:nvSpPr>
        <p:spPr>
          <a:xfrm>
            <a:off x="6473320" y="2061123"/>
            <a:ext cx="20100" cy="18900"/>
          </a:xfrm>
          <a:custGeom>
            <a:avLst/>
            <a:gdLst/>
            <a:ahLst/>
            <a:cxnLst/>
            <a:rect l="l" t="t" r="r" b="b"/>
            <a:pathLst>
              <a:path w="120000" h="120000" extrusionOk="0">
                <a:moveTo>
                  <a:pt x="25714" y="0"/>
                </a:moveTo>
                <a:lnTo>
                  <a:pt x="118285" y="18181"/>
                </a:lnTo>
                <a:lnTo>
                  <a:pt x="101142" y="72727"/>
                </a:lnTo>
                <a:lnTo>
                  <a:pt x="0" y="118181"/>
                </a:lnTo>
                <a:lnTo>
                  <a:pt x="2571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3" name="Google Shape;2283;p250"/>
          <p:cNvSpPr/>
          <p:nvPr/>
        </p:nvSpPr>
        <p:spPr>
          <a:xfrm>
            <a:off x="6973156" y="2740789"/>
            <a:ext cx="15000" cy="7500"/>
          </a:xfrm>
          <a:custGeom>
            <a:avLst/>
            <a:gdLst/>
            <a:ahLst/>
            <a:cxnLst/>
            <a:rect l="l" t="t" r="r" b="b"/>
            <a:pathLst>
              <a:path w="120000" h="120000" extrusionOk="0">
                <a:moveTo>
                  <a:pt x="0" y="69230"/>
                </a:moveTo>
                <a:lnTo>
                  <a:pt x="35294" y="0"/>
                </a:lnTo>
                <a:lnTo>
                  <a:pt x="117647" y="23076"/>
                </a:lnTo>
                <a:lnTo>
                  <a:pt x="82352" y="115384"/>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4" name="Google Shape;2284;p250"/>
          <p:cNvSpPr/>
          <p:nvPr/>
        </p:nvSpPr>
        <p:spPr>
          <a:xfrm>
            <a:off x="6874951" y="2682892"/>
            <a:ext cx="12600" cy="18900"/>
          </a:xfrm>
          <a:custGeom>
            <a:avLst/>
            <a:gdLst/>
            <a:ahLst/>
            <a:cxnLst/>
            <a:rect l="l" t="t" r="r" b="b"/>
            <a:pathLst>
              <a:path w="120000" h="120000" extrusionOk="0">
                <a:moveTo>
                  <a:pt x="0" y="0"/>
                </a:moveTo>
                <a:lnTo>
                  <a:pt x="65217" y="0"/>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5" name="Google Shape;2285;p250"/>
          <p:cNvSpPr/>
          <p:nvPr/>
        </p:nvSpPr>
        <p:spPr>
          <a:xfrm>
            <a:off x="6715054" y="2798687"/>
            <a:ext cx="12600" cy="17700"/>
          </a:xfrm>
          <a:custGeom>
            <a:avLst/>
            <a:gdLst/>
            <a:ahLst/>
            <a:cxnLst/>
            <a:rect l="l" t="t" r="r" b="b"/>
            <a:pathLst>
              <a:path w="120000" h="120000" extrusionOk="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6" name="Google Shape;2286;p250"/>
          <p:cNvSpPr/>
          <p:nvPr/>
        </p:nvSpPr>
        <p:spPr>
          <a:xfrm>
            <a:off x="6704982" y="2825118"/>
            <a:ext cx="3900" cy="7500"/>
          </a:xfrm>
          <a:custGeom>
            <a:avLst/>
            <a:gdLst/>
            <a:ahLst/>
            <a:cxnLst/>
            <a:rect l="l" t="t" r="r" b="b"/>
            <a:pathLst>
              <a:path w="120000" h="120000" extrusionOk="0">
                <a:moveTo>
                  <a:pt x="0" y="115384"/>
                </a:moveTo>
                <a:lnTo>
                  <a:pt x="112000" y="0"/>
                </a:lnTo>
                <a:lnTo>
                  <a:pt x="112000" y="115384"/>
                </a:lnTo>
                <a:lnTo>
                  <a:pt x="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7" name="Google Shape;2287;p250"/>
          <p:cNvSpPr/>
          <p:nvPr/>
        </p:nvSpPr>
        <p:spPr>
          <a:xfrm>
            <a:off x="6508573" y="2708065"/>
            <a:ext cx="45300" cy="200100"/>
          </a:xfrm>
          <a:custGeom>
            <a:avLst/>
            <a:gdLst/>
            <a:ahLst/>
            <a:cxnLst/>
            <a:rect l="l" t="t" r="r" b="b"/>
            <a:pathLst>
              <a:path w="120000" h="120000" extrusionOk="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8" name="Google Shape;2288;p250"/>
          <p:cNvSpPr/>
          <p:nvPr/>
        </p:nvSpPr>
        <p:spPr>
          <a:xfrm>
            <a:off x="5191624" y="4005723"/>
            <a:ext cx="42900" cy="27600"/>
          </a:xfrm>
          <a:custGeom>
            <a:avLst/>
            <a:gdLst/>
            <a:ahLst/>
            <a:cxnLst/>
            <a:rect l="l" t="t" r="r" b="b"/>
            <a:pathLst>
              <a:path w="120000" h="120000" extrusionOk="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89" name="Google Shape;2289;p250"/>
          <p:cNvSpPr/>
          <p:nvPr/>
        </p:nvSpPr>
        <p:spPr>
          <a:xfrm>
            <a:off x="7041143" y="3947825"/>
            <a:ext cx="42900" cy="33900"/>
          </a:xfrm>
          <a:custGeom>
            <a:avLst/>
            <a:gdLst/>
            <a:ahLst/>
            <a:cxnLst/>
            <a:rect l="l" t="t" r="r" b="b"/>
            <a:pathLst>
              <a:path w="120000" h="120000" extrusionOk="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0" name="Google Shape;2290;p250"/>
          <p:cNvSpPr/>
          <p:nvPr/>
        </p:nvSpPr>
        <p:spPr>
          <a:xfrm>
            <a:off x="6842216" y="4014533"/>
            <a:ext cx="50400" cy="32700"/>
          </a:xfrm>
          <a:custGeom>
            <a:avLst/>
            <a:gdLst/>
            <a:ahLst/>
            <a:cxnLst/>
            <a:rect l="l" t="t" r="r" b="b"/>
            <a:pathLst>
              <a:path w="120000" h="120000" extrusionOk="0">
                <a:moveTo>
                  <a:pt x="0" y="0"/>
                </a:moveTo>
                <a:lnTo>
                  <a:pt x="47314" y="87652"/>
                </a:lnTo>
                <a:lnTo>
                  <a:pt x="119314" y="118956"/>
                </a:lnTo>
                <a:lnTo>
                  <a:pt x="54171" y="52173"/>
                </a:lnTo>
                <a:lnTo>
                  <a:pt x="24000"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1" name="Google Shape;2291;p250"/>
          <p:cNvSpPr/>
          <p:nvPr/>
        </p:nvSpPr>
        <p:spPr>
          <a:xfrm>
            <a:off x="6707500" y="3780426"/>
            <a:ext cx="192600" cy="172500"/>
          </a:xfrm>
          <a:custGeom>
            <a:avLst/>
            <a:gdLst/>
            <a:ahLst/>
            <a:cxnLst/>
            <a:rect l="l" t="t" r="r" b="b"/>
            <a:pathLst>
              <a:path w="120000" h="120000" extrusionOk="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2" name="Google Shape;2292;p250"/>
          <p:cNvSpPr/>
          <p:nvPr/>
        </p:nvSpPr>
        <p:spPr>
          <a:xfrm>
            <a:off x="6251730" y="3825737"/>
            <a:ext cx="33900" cy="17700"/>
          </a:xfrm>
          <a:custGeom>
            <a:avLst/>
            <a:gdLst/>
            <a:ahLst/>
            <a:cxnLst/>
            <a:rect l="l" t="t" r="r" b="b"/>
            <a:pathLst>
              <a:path w="120000" h="120000" extrusionOk="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3" name="Google Shape;2293;p250"/>
          <p:cNvSpPr/>
          <p:nvPr/>
        </p:nvSpPr>
        <p:spPr>
          <a:xfrm>
            <a:off x="6274393" y="2904412"/>
            <a:ext cx="368700" cy="377700"/>
          </a:xfrm>
          <a:custGeom>
            <a:avLst/>
            <a:gdLst/>
            <a:ahLst/>
            <a:cxnLst/>
            <a:rect l="l" t="t" r="r" b="b"/>
            <a:pathLst>
              <a:path w="120000" h="120000" extrusionOk="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4" name="Google Shape;2294;p250"/>
          <p:cNvSpPr/>
          <p:nvPr/>
        </p:nvSpPr>
        <p:spPr>
          <a:xfrm>
            <a:off x="6132121" y="3409127"/>
            <a:ext cx="146100" cy="202800"/>
          </a:xfrm>
          <a:custGeom>
            <a:avLst/>
            <a:gdLst/>
            <a:ahLst/>
            <a:cxnLst/>
            <a:rect l="l" t="t" r="r" b="b"/>
            <a:pathLst>
              <a:path w="120000" h="120000" extrusionOk="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5" name="Google Shape;2295;p250"/>
          <p:cNvSpPr/>
          <p:nvPr/>
        </p:nvSpPr>
        <p:spPr>
          <a:xfrm>
            <a:off x="5908014" y="3333608"/>
            <a:ext cx="107100" cy="232800"/>
          </a:xfrm>
          <a:custGeom>
            <a:avLst/>
            <a:gdLst/>
            <a:ahLst/>
            <a:cxnLst/>
            <a:rect l="l" t="t" r="r" b="b"/>
            <a:pathLst>
              <a:path w="120000" h="120000" extrusionOk="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6" name="Google Shape;2296;p250"/>
          <p:cNvSpPr/>
          <p:nvPr/>
        </p:nvSpPr>
        <p:spPr>
          <a:xfrm>
            <a:off x="5910532" y="3473318"/>
            <a:ext cx="80700" cy="65400"/>
          </a:xfrm>
          <a:custGeom>
            <a:avLst/>
            <a:gdLst/>
            <a:ahLst/>
            <a:cxnLst/>
            <a:rect l="l" t="t" r="r" b="b"/>
            <a:pathLst>
              <a:path w="120000" h="120000" extrusionOk="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7" name="Google Shape;2297;p250"/>
          <p:cNvSpPr/>
          <p:nvPr/>
        </p:nvSpPr>
        <p:spPr>
          <a:xfrm>
            <a:off x="5876538" y="3344937"/>
            <a:ext cx="112200" cy="135900"/>
          </a:xfrm>
          <a:custGeom>
            <a:avLst/>
            <a:gdLst/>
            <a:ahLst/>
            <a:cxnLst/>
            <a:rect l="l" t="t" r="r" b="b"/>
            <a:pathLst>
              <a:path w="120000" h="120000" extrusionOk="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8" name="Google Shape;2298;p250"/>
          <p:cNvSpPr/>
          <p:nvPr/>
        </p:nvSpPr>
        <p:spPr>
          <a:xfrm>
            <a:off x="6273133" y="3066777"/>
            <a:ext cx="51600" cy="72900"/>
          </a:xfrm>
          <a:custGeom>
            <a:avLst/>
            <a:gdLst/>
            <a:ahLst/>
            <a:cxnLst/>
            <a:rect l="l" t="t" r="r" b="b"/>
            <a:pathLst>
              <a:path w="120000" h="120000" extrusionOk="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99" name="Google Shape;2299;p250"/>
          <p:cNvSpPr/>
          <p:nvPr/>
        </p:nvSpPr>
        <p:spPr>
          <a:xfrm>
            <a:off x="6247952" y="2972379"/>
            <a:ext cx="91800" cy="107100"/>
          </a:xfrm>
          <a:custGeom>
            <a:avLst/>
            <a:gdLst/>
            <a:ahLst/>
            <a:cxnLst/>
            <a:rect l="l" t="t" r="r" b="b"/>
            <a:pathLst>
              <a:path w="120000" h="120000" extrusionOk="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0" name="Google Shape;2300;p250"/>
          <p:cNvSpPr/>
          <p:nvPr/>
        </p:nvSpPr>
        <p:spPr>
          <a:xfrm>
            <a:off x="5850098" y="3521146"/>
            <a:ext cx="57900" cy="85800"/>
          </a:xfrm>
          <a:custGeom>
            <a:avLst/>
            <a:gdLst/>
            <a:ahLst/>
            <a:cxnLst/>
            <a:rect l="l" t="t" r="r" b="b"/>
            <a:pathLst>
              <a:path w="120000" h="120000" extrusionOk="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1" name="Google Shape;2301;p250"/>
          <p:cNvSpPr/>
          <p:nvPr/>
        </p:nvSpPr>
        <p:spPr>
          <a:xfrm>
            <a:off x="5692719" y="2762186"/>
            <a:ext cx="479700" cy="239100"/>
          </a:xfrm>
          <a:custGeom>
            <a:avLst/>
            <a:gdLst/>
            <a:ahLst/>
            <a:cxnLst/>
            <a:rect l="l" t="t" r="r" b="b"/>
            <a:pathLst>
              <a:path w="120000" h="120000" extrusionOk="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2" name="Google Shape;2302;p250"/>
          <p:cNvSpPr/>
          <p:nvPr/>
        </p:nvSpPr>
        <p:spPr>
          <a:xfrm>
            <a:off x="5478684" y="2728203"/>
            <a:ext cx="926700" cy="688500"/>
          </a:xfrm>
          <a:custGeom>
            <a:avLst/>
            <a:gdLst/>
            <a:ahLst/>
            <a:cxnLst/>
            <a:rect l="l" t="t" r="r" b="b"/>
            <a:pathLst>
              <a:path w="120000" h="120000" extrusionOk="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3" name="Google Shape;2303;p250"/>
          <p:cNvSpPr/>
          <p:nvPr/>
        </p:nvSpPr>
        <p:spPr>
          <a:xfrm>
            <a:off x="5760707" y="3248021"/>
            <a:ext cx="130800" cy="291900"/>
          </a:xfrm>
          <a:custGeom>
            <a:avLst/>
            <a:gdLst/>
            <a:ahLst/>
            <a:cxnLst/>
            <a:rect l="l" t="t" r="r" b="b"/>
            <a:pathLst>
              <a:path w="120000" h="120000" extrusionOk="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4" name="Google Shape;2304;p250"/>
          <p:cNvSpPr/>
          <p:nvPr/>
        </p:nvSpPr>
        <p:spPr>
          <a:xfrm>
            <a:off x="5709087" y="3248021"/>
            <a:ext cx="50400" cy="27600"/>
          </a:xfrm>
          <a:custGeom>
            <a:avLst/>
            <a:gdLst/>
            <a:ahLst/>
            <a:cxnLst/>
            <a:rect l="l" t="t" r="r" b="b"/>
            <a:pathLst>
              <a:path w="120000" h="120000" extrusionOk="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5" name="Google Shape;2305;p250"/>
          <p:cNvSpPr/>
          <p:nvPr/>
        </p:nvSpPr>
        <p:spPr>
          <a:xfrm>
            <a:off x="5576888" y="3214038"/>
            <a:ext cx="119700" cy="65400"/>
          </a:xfrm>
          <a:custGeom>
            <a:avLst/>
            <a:gdLst/>
            <a:ahLst/>
            <a:cxnLst/>
            <a:rect l="l" t="t" r="r" b="b"/>
            <a:pathLst>
              <a:path w="120000" h="120000" extrusionOk="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6" name="Google Shape;2306;p250"/>
          <p:cNvSpPr/>
          <p:nvPr/>
        </p:nvSpPr>
        <p:spPr>
          <a:xfrm>
            <a:off x="5697756" y="3279487"/>
            <a:ext cx="70500" cy="90600"/>
          </a:xfrm>
          <a:custGeom>
            <a:avLst/>
            <a:gdLst/>
            <a:ahLst/>
            <a:cxnLst/>
            <a:rect l="l" t="t" r="r" b="b"/>
            <a:pathLst>
              <a:path w="120000" h="120000" extrusionOk="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7" name="Google Shape;2307;p250"/>
          <p:cNvSpPr/>
          <p:nvPr/>
        </p:nvSpPr>
        <p:spPr>
          <a:xfrm>
            <a:off x="5569334" y="3546319"/>
            <a:ext cx="30300" cy="59100"/>
          </a:xfrm>
          <a:custGeom>
            <a:avLst/>
            <a:gdLst/>
            <a:ahLst/>
            <a:cxnLst/>
            <a:rect l="l" t="t" r="r" b="b"/>
            <a:pathLst>
              <a:path w="120000" h="120000" extrusionOk="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8" name="Google Shape;2308;p250"/>
          <p:cNvSpPr/>
          <p:nvPr/>
        </p:nvSpPr>
        <p:spPr>
          <a:xfrm>
            <a:off x="5393070" y="3108312"/>
            <a:ext cx="445500" cy="463200"/>
          </a:xfrm>
          <a:custGeom>
            <a:avLst/>
            <a:gdLst/>
            <a:ahLst/>
            <a:cxnLst/>
            <a:rect l="l" t="t" r="r" b="b"/>
            <a:pathLst>
              <a:path w="120000" h="120000" extrusionOk="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09" name="Google Shape;2309;p250"/>
          <p:cNvSpPr/>
          <p:nvPr/>
        </p:nvSpPr>
        <p:spPr>
          <a:xfrm>
            <a:off x="5389292" y="3010138"/>
            <a:ext cx="109500" cy="85800"/>
          </a:xfrm>
          <a:custGeom>
            <a:avLst/>
            <a:gdLst/>
            <a:ahLst/>
            <a:cxnLst/>
            <a:rect l="l" t="t" r="r" b="b"/>
            <a:pathLst>
              <a:path w="120000" h="120000" extrusionOk="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0" name="Google Shape;2310;p250"/>
          <p:cNvSpPr/>
          <p:nvPr/>
        </p:nvSpPr>
        <p:spPr>
          <a:xfrm>
            <a:off x="5066980" y="2679115"/>
            <a:ext cx="616800" cy="329700"/>
          </a:xfrm>
          <a:custGeom>
            <a:avLst/>
            <a:gdLst/>
            <a:ahLst/>
            <a:cxnLst/>
            <a:rect l="l" t="t" r="r" b="b"/>
            <a:pathLst>
              <a:path w="120000" h="120000" extrusionOk="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1" name="Google Shape;2311;p250"/>
          <p:cNvSpPr/>
          <p:nvPr/>
        </p:nvSpPr>
        <p:spPr>
          <a:xfrm>
            <a:off x="5414473" y="2966085"/>
            <a:ext cx="165000" cy="78000"/>
          </a:xfrm>
          <a:custGeom>
            <a:avLst/>
            <a:gdLst/>
            <a:ahLst/>
            <a:cxnLst/>
            <a:rect l="l" t="t" r="r" b="b"/>
            <a:pathLst>
              <a:path w="120000" h="120000" extrusionOk="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2" name="Google Shape;2312;p250"/>
          <p:cNvSpPr/>
          <p:nvPr/>
        </p:nvSpPr>
        <p:spPr>
          <a:xfrm>
            <a:off x="5211769" y="2916999"/>
            <a:ext cx="257100" cy="169800"/>
          </a:xfrm>
          <a:custGeom>
            <a:avLst/>
            <a:gdLst/>
            <a:ahLst/>
            <a:cxnLst/>
            <a:rect l="l" t="t" r="r" b="b"/>
            <a:pathLst>
              <a:path w="120000" h="120000" extrusionOk="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3" name="Google Shape;2313;p250"/>
          <p:cNvSpPr/>
          <p:nvPr/>
        </p:nvSpPr>
        <p:spPr>
          <a:xfrm>
            <a:off x="5158889" y="2974896"/>
            <a:ext cx="212700" cy="148500"/>
          </a:xfrm>
          <a:custGeom>
            <a:avLst/>
            <a:gdLst/>
            <a:ahLst/>
            <a:cxnLst/>
            <a:rect l="l" t="t" r="r" b="b"/>
            <a:pathLst>
              <a:path w="120000" h="120000" extrusionOk="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4" name="Google Shape;2314;p250"/>
          <p:cNvSpPr/>
          <p:nvPr/>
        </p:nvSpPr>
        <p:spPr>
          <a:xfrm>
            <a:off x="5040540" y="2995035"/>
            <a:ext cx="83100" cy="64200"/>
          </a:xfrm>
          <a:custGeom>
            <a:avLst/>
            <a:gdLst/>
            <a:ahLst/>
            <a:cxnLst/>
            <a:rect l="l" t="t" r="r" b="b"/>
            <a:pathLst>
              <a:path w="120000" h="120000" extrusionOk="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5" name="Google Shape;2315;p250"/>
          <p:cNvSpPr/>
          <p:nvPr/>
        </p:nvSpPr>
        <p:spPr>
          <a:xfrm>
            <a:off x="5020396" y="3002586"/>
            <a:ext cx="45300" cy="50400"/>
          </a:xfrm>
          <a:custGeom>
            <a:avLst/>
            <a:gdLst/>
            <a:ahLst/>
            <a:cxnLst/>
            <a:rect l="l" t="t" r="r" b="b"/>
            <a:pathLst>
              <a:path w="120000" h="120000" extrusionOk="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6" name="Google Shape;2316;p250"/>
          <p:cNvSpPr/>
          <p:nvPr/>
        </p:nvSpPr>
        <p:spPr>
          <a:xfrm>
            <a:off x="4964998" y="2957275"/>
            <a:ext cx="102000" cy="50400"/>
          </a:xfrm>
          <a:custGeom>
            <a:avLst/>
            <a:gdLst/>
            <a:ahLst/>
            <a:cxnLst/>
            <a:rect l="l" t="t" r="r" b="b"/>
            <a:pathLst>
              <a:path w="120000" h="120000" extrusionOk="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7" name="Google Shape;2317;p250"/>
          <p:cNvSpPr/>
          <p:nvPr/>
        </p:nvSpPr>
        <p:spPr>
          <a:xfrm>
            <a:off x="4757258" y="2990000"/>
            <a:ext cx="280800" cy="139800"/>
          </a:xfrm>
          <a:custGeom>
            <a:avLst/>
            <a:gdLst/>
            <a:ahLst/>
            <a:cxnLst/>
            <a:rect l="l" t="t" r="r" b="b"/>
            <a:pathLst>
              <a:path w="120000" h="120000" extrusionOk="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8" name="Google Shape;2318;p250"/>
          <p:cNvSpPr/>
          <p:nvPr/>
        </p:nvSpPr>
        <p:spPr>
          <a:xfrm>
            <a:off x="4851685" y="3123416"/>
            <a:ext cx="21300" cy="12600"/>
          </a:xfrm>
          <a:custGeom>
            <a:avLst/>
            <a:gdLst/>
            <a:ahLst/>
            <a:cxnLst/>
            <a:rect l="l" t="t" r="r" b="b"/>
            <a:pathLst>
              <a:path w="120000" h="120000" extrusionOk="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19" name="Google Shape;2319;p250"/>
          <p:cNvSpPr/>
          <p:nvPr/>
        </p:nvSpPr>
        <p:spPr>
          <a:xfrm>
            <a:off x="4699342" y="2539407"/>
            <a:ext cx="7500" cy="5100"/>
          </a:xfrm>
          <a:custGeom>
            <a:avLst/>
            <a:gdLst/>
            <a:ahLst/>
            <a:cxnLst/>
            <a:rect l="l" t="t" r="r" b="b"/>
            <a:pathLst>
              <a:path w="120000" h="120000" extrusionOk="0">
                <a:moveTo>
                  <a:pt x="0" y="112500"/>
                </a:moveTo>
                <a:lnTo>
                  <a:pt x="46153" y="0"/>
                </a:lnTo>
                <a:lnTo>
                  <a:pt x="115384" y="11250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0" name="Google Shape;2320;p250"/>
          <p:cNvSpPr/>
          <p:nvPr/>
        </p:nvSpPr>
        <p:spPr>
          <a:xfrm>
            <a:off x="4657794" y="2533113"/>
            <a:ext cx="7500" cy="11400"/>
          </a:xfrm>
          <a:custGeom>
            <a:avLst/>
            <a:gdLst/>
            <a:ahLst/>
            <a:cxnLst/>
            <a:rect l="l" t="t" r="r" b="b"/>
            <a:pathLst>
              <a:path w="120000" h="120000" extrusionOk="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1" name="Google Shape;2321;p250"/>
          <p:cNvSpPr/>
          <p:nvPr/>
        </p:nvSpPr>
        <p:spPr>
          <a:xfrm>
            <a:off x="4632614" y="2607373"/>
            <a:ext cx="16500" cy="25200"/>
          </a:xfrm>
          <a:custGeom>
            <a:avLst/>
            <a:gdLst/>
            <a:ahLst/>
            <a:cxnLst/>
            <a:rect l="l" t="t" r="r" b="b"/>
            <a:pathLst>
              <a:path w="120000" h="120000" extrusionOk="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2" name="Google Shape;2322;p250"/>
          <p:cNvSpPr/>
          <p:nvPr/>
        </p:nvSpPr>
        <p:spPr>
          <a:xfrm>
            <a:off x="4608692" y="2622477"/>
            <a:ext cx="9900" cy="32700"/>
          </a:xfrm>
          <a:custGeom>
            <a:avLst/>
            <a:gdLst/>
            <a:ahLst/>
            <a:cxnLst/>
            <a:rect l="l" t="t" r="r" b="b"/>
            <a:pathLst>
              <a:path w="120000" h="120000" extrusionOk="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3" name="Google Shape;2323;p250"/>
          <p:cNvSpPr/>
          <p:nvPr/>
        </p:nvSpPr>
        <p:spPr>
          <a:xfrm>
            <a:off x="4582252" y="2681633"/>
            <a:ext cx="5100" cy="7500"/>
          </a:xfrm>
          <a:custGeom>
            <a:avLst/>
            <a:gdLst/>
            <a:ahLst/>
            <a:cxnLst/>
            <a:rect l="l" t="t" r="r" b="b"/>
            <a:pathLst>
              <a:path w="120000" h="120000" extrusionOk="0">
                <a:moveTo>
                  <a:pt x="0" y="69230"/>
                </a:moveTo>
                <a:lnTo>
                  <a:pt x="112500" y="115384"/>
                </a:lnTo>
                <a:lnTo>
                  <a:pt x="112500" y="46153"/>
                </a:lnTo>
                <a:lnTo>
                  <a:pt x="37500"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4" name="Google Shape;2324;p250"/>
          <p:cNvSpPr/>
          <p:nvPr/>
        </p:nvSpPr>
        <p:spPr>
          <a:xfrm>
            <a:off x="4439981" y="2137900"/>
            <a:ext cx="391500" cy="468300"/>
          </a:xfrm>
          <a:custGeom>
            <a:avLst/>
            <a:gdLst/>
            <a:ahLst/>
            <a:cxnLst/>
            <a:rect l="l" t="t" r="r" b="b"/>
            <a:pathLst>
              <a:path w="120000" h="120000" extrusionOk="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5" name="Google Shape;2325;p250"/>
          <p:cNvSpPr/>
          <p:nvPr/>
        </p:nvSpPr>
        <p:spPr>
          <a:xfrm>
            <a:off x="4748445" y="2129090"/>
            <a:ext cx="8700" cy="8700"/>
          </a:xfrm>
          <a:custGeom>
            <a:avLst/>
            <a:gdLst/>
            <a:ahLst/>
            <a:cxnLst/>
            <a:rect l="l" t="t" r="r" b="b"/>
            <a:pathLst>
              <a:path w="120000" h="120000" extrusionOk="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6" name="Google Shape;2326;p250"/>
          <p:cNvSpPr/>
          <p:nvPr/>
        </p:nvSpPr>
        <p:spPr>
          <a:xfrm>
            <a:off x="4720746" y="2147969"/>
            <a:ext cx="6300" cy="9900"/>
          </a:xfrm>
          <a:custGeom>
            <a:avLst/>
            <a:gdLst/>
            <a:ahLst/>
            <a:cxnLst/>
            <a:rect l="l" t="t" r="r" b="b"/>
            <a:pathLst>
              <a:path w="120000" h="120000" extrusionOk="0">
                <a:moveTo>
                  <a:pt x="57142" y="116666"/>
                </a:moveTo>
                <a:lnTo>
                  <a:pt x="0" y="0"/>
                </a:lnTo>
                <a:lnTo>
                  <a:pt x="114285" y="50000"/>
                </a:lnTo>
                <a:lnTo>
                  <a:pt x="114285" y="116666"/>
                </a:lnTo>
                <a:lnTo>
                  <a:pt x="57142"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7" name="Google Shape;2327;p250"/>
          <p:cNvSpPr/>
          <p:nvPr/>
        </p:nvSpPr>
        <p:spPr>
          <a:xfrm>
            <a:off x="4694306" y="2147969"/>
            <a:ext cx="17700" cy="9900"/>
          </a:xfrm>
          <a:custGeom>
            <a:avLst/>
            <a:gdLst/>
            <a:ahLst/>
            <a:cxnLst/>
            <a:rect l="l" t="t" r="r" b="b"/>
            <a:pathLst>
              <a:path w="120000" h="120000" extrusionOk="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8" name="Google Shape;2328;p250"/>
          <p:cNvSpPr/>
          <p:nvPr/>
        </p:nvSpPr>
        <p:spPr>
          <a:xfrm>
            <a:off x="4709414" y="2154263"/>
            <a:ext cx="9900" cy="12600"/>
          </a:xfrm>
          <a:custGeom>
            <a:avLst/>
            <a:gdLst/>
            <a:ahLst/>
            <a:cxnLst/>
            <a:rect l="l" t="t" r="r" b="b"/>
            <a:pathLst>
              <a:path w="120000" h="120000" extrusionOk="0">
                <a:moveTo>
                  <a:pt x="50000" y="117391"/>
                </a:moveTo>
                <a:lnTo>
                  <a:pt x="0" y="39130"/>
                </a:lnTo>
                <a:lnTo>
                  <a:pt x="100000" y="0"/>
                </a:lnTo>
                <a:lnTo>
                  <a:pt x="116666" y="65217"/>
                </a:lnTo>
                <a:lnTo>
                  <a:pt x="5000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29" name="Google Shape;2329;p250"/>
          <p:cNvSpPr/>
          <p:nvPr/>
        </p:nvSpPr>
        <p:spPr>
          <a:xfrm>
            <a:off x="4701860" y="2164332"/>
            <a:ext cx="8700" cy="6300"/>
          </a:xfrm>
          <a:custGeom>
            <a:avLst/>
            <a:gdLst/>
            <a:ahLst/>
            <a:cxnLst/>
            <a:rect l="l" t="t" r="r" b="b"/>
            <a:pathLst>
              <a:path w="120000" h="120000" extrusionOk="0">
                <a:moveTo>
                  <a:pt x="77419" y="114285"/>
                </a:moveTo>
                <a:lnTo>
                  <a:pt x="0" y="28571"/>
                </a:lnTo>
                <a:lnTo>
                  <a:pt x="19354" y="0"/>
                </a:lnTo>
                <a:lnTo>
                  <a:pt x="116129" y="57142"/>
                </a:lnTo>
                <a:lnTo>
                  <a:pt x="77419"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0" name="Google Shape;2330;p250"/>
          <p:cNvSpPr/>
          <p:nvPr/>
        </p:nvSpPr>
        <p:spPr>
          <a:xfrm>
            <a:off x="4671643" y="2170625"/>
            <a:ext cx="5100" cy="8700"/>
          </a:xfrm>
          <a:custGeom>
            <a:avLst/>
            <a:gdLst/>
            <a:ahLst/>
            <a:cxnLst/>
            <a:rect l="l" t="t" r="r" b="b"/>
            <a:pathLst>
              <a:path w="120000" h="120000" extrusionOk="0">
                <a:moveTo>
                  <a:pt x="112500" y="0"/>
                </a:moveTo>
                <a:lnTo>
                  <a:pt x="112500" y="116000"/>
                </a:lnTo>
                <a:lnTo>
                  <a:pt x="0" y="56000"/>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1" name="Google Shape;2331;p250"/>
          <p:cNvSpPr/>
          <p:nvPr/>
        </p:nvSpPr>
        <p:spPr>
          <a:xfrm>
            <a:off x="4660312" y="2173142"/>
            <a:ext cx="5100" cy="6300"/>
          </a:xfrm>
          <a:custGeom>
            <a:avLst/>
            <a:gdLst/>
            <a:ahLst/>
            <a:cxnLst/>
            <a:rect l="l" t="t" r="r" b="b"/>
            <a:pathLst>
              <a:path w="120000" h="120000" extrusionOk="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2" name="Google Shape;2332;p250"/>
          <p:cNvSpPr/>
          <p:nvPr/>
        </p:nvSpPr>
        <p:spPr>
          <a:xfrm>
            <a:off x="4647722" y="2176918"/>
            <a:ext cx="11400" cy="11400"/>
          </a:xfrm>
          <a:custGeom>
            <a:avLst/>
            <a:gdLst/>
            <a:ahLst/>
            <a:cxnLst/>
            <a:rect l="l" t="t" r="r" b="b"/>
            <a:pathLst>
              <a:path w="120000" h="120000" extrusionOk="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3" name="Google Shape;2333;p250"/>
          <p:cNvSpPr/>
          <p:nvPr/>
        </p:nvSpPr>
        <p:spPr>
          <a:xfrm>
            <a:off x="4635132" y="2188246"/>
            <a:ext cx="15000" cy="9900"/>
          </a:xfrm>
          <a:custGeom>
            <a:avLst/>
            <a:gdLst/>
            <a:ahLst/>
            <a:cxnLst/>
            <a:rect l="l" t="t" r="r" b="b"/>
            <a:pathLst>
              <a:path w="120000" h="120000" extrusionOk="0">
                <a:moveTo>
                  <a:pt x="0" y="116666"/>
                </a:moveTo>
                <a:lnTo>
                  <a:pt x="35294" y="66666"/>
                </a:lnTo>
                <a:lnTo>
                  <a:pt x="117647" y="0"/>
                </a:lnTo>
                <a:lnTo>
                  <a:pt x="94117" y="116666"/>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4" name="Google Shape;2334;p250"/>
          <p:cNvSpPr/>
          <p:nvPr/>
        </p:nvSpPr>
        <p:spPr>
          <a:xfrm>
            <a:off x="4617505" y="2199574"/>
            <a:ext cx="16500" cy="22500"/>
          </a:xfrm>
          <a:custGeom>
            <a:avLst/>
            <a:gdLst/>
            <a:ahLst/>
            <a:cxnLst/>
            <a:rect l="l" t="t" r="r" b="b"/>
            <a:pathLst>
              <a:path w="120000" h="120000" extrusionOk="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5" name="Google Shape;2335;p250"/>
          <p:cNvSpPr/>
          <p:nvPr/>
        </p:nvSpPr>
        <p:spPr>
          <a:xfrm>
            <a:off x="4597361" y="2209643"/>
            <a:ext cx="8700" cy="15000"/>
          </a:xfrm>
          <a:custGeom>
            <a:avLst/>
            <a:gdLst/>
            <a:ahLst/>
            <a:cxnLst/>
            <a:rect l="l" t="t" r="r" b="b"/>
            <a:pathLst>
              <a:path w="120000" h="120000" extrusionOk="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6" name="Google Shape;2336;p250"/>
          <p:cNvSpPr/>
          <p:nvPr/>
        </p:nvSpPr>
        <p:spPr>
          <a:xfrm>
            <a:off x="4580993" y="2227264"/>
            <a:ext cx="11400" cy="16500"/>
          </a:xfrm>
          <a:custGeom>
            <a:avLst/>
            <a:gdLst/>
            <a:ahLst/>
            <a:cxnLst/>
            <a:rect l="l" t="t" r="r" b="b"/>
            <a:pathLst>
              <a:path w="120000" h="120000" extrusionOk="0">
                <a:moveTo>
                  <a:pt x="0" y="117857"/>
                </a:moveTo>
                <a:lnTo>
                  <a:pt x="0" y="85714"/>
                </a:lnTo>
                <a:lnTo>
                  <a:pt x="72000" y="0"/>
                </a:lnTo>
                <a:lnTo>
                  <a:pt x="117000" y="85714"/>
                </a:lnTo>
                <a:lnTo>
                  <a:pt x="0"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7" name="Google Shape;2337;p250"/>
          <p:cNvSpPr/>
          <p:nvPr/>
        </p:nvSpPr>
        <p:spPr>
          <a:xfrm>
            <a:off x="4578475" y="2228522"/>
            <a:ext cx="36300" cy="32700"/>
          </a:xfrm>
          <a:custGeom>
            <a:avLst/>
            <a:gdLst/>
            <a:ahLst/>
            <a:cxnLst/>
            <a:rect l="l" t="t" r="r" b="b"/>
            <a:pathLst>
              <a:path w="120000" h="120000" extrusionOk="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8" name="Google Shape;2338;p250"/>
          <p:cNvSpPr/>
          <p:nvPr/>
        </p:nvSpPr>
        <p:spPr>
          <a:xfrm>
            <a:off x="4487824" y="2426129"/>
            <a:ext cx="15000" cy="7500"/>
          </a:xfrm>
          <a:custGeom>
            <a:avLst/>
            <a:gdLst/>
            <a:ahLst/>
            <a:cxnLst/>
            <a:rect l="l" t="t" r="r" b="b"/>
            <a:pathLst>
              <a:path w="120000" h="120000" extrusionOk="0">
                <a:moveTo>
                  <a:pt x="0" y="48000"/>
                </a:moveTo>
                <a:lnTo>
                  <a:pt x="94117" y="0"/>
                </a:lnTo>
                <a:lnTo>
                  <a:pt x="117647" y="48000"/>
                </a:lnTo>
                <a:lnTo>
                  <a:pt x="35294" y="115200"/>
                </a:lnTo>
                <a:lnTo>
                  <a:pt x="0" y="4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39" name="Google Shape;2339;p250"/>
          <p:cNvSpPr/>
          <p:nvPr/>
        </p:nvSpPr>
        <p:spPr>
          <a:xfrm>
            <a:off x="4698083" y="2757151"/>
            <a:ext cx="272100" cy="182400"/>
          </a:xfrm>
          <a:custGeom>
            <a:avLst/>
            <a:gdLst/>
            <a:ahLst/>
            <a:cxnLst/>
            <a:rect l="l" t="t" r="r" b="b"/>
            <a:pathLst>
              <a:path w="120000" h="120000" extrusionOk="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0" name="Google Shape;2340;p250"/>
          <p:cNvSpPr/>
          <p:nvPr/>
        </p:nvSpPr>
        <p:spPr>
          <a:xfrm>
            <a:off x="4713192" y="2656460"/>
            <a:ext cx="146100" cy="126000"/>
          </a:xfrm>
          <a:custGeom>
            <a:avLst/>
            <a:gdLst/>
            <a:ahLst/>
            <a:cxnLst/>
            <a:rect l="l" t="t" r="r" b="b"/>
            <a:pathLst>
              <a:path w="120000" h="120000" extrusionOk="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1" name="Google Shape;2341;p250"/>
          <p:cNvSpPr/>
          <p:nvPr/>
        </p:nvSpPr>
        <p:spPr>
          <a:xfrm>
            <a:off x="4693047" y="2555769"/>
            <a:ext cx="96900" cy="64200"/>
          </a:xfrm>
          <a:custGeom>
            <a:avLst/>
            <a:gdLst/>
            <a:ahLst/>
            <a:cxnLst/>
            <a:rect l="l" t="t" r="r" b="b"/>
            <a:pathLst>
              <a:path w="120000" h="120000" extrusionOk="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2" name="Google Shape;2342;p250"/>
          <p:cNvSpPr/>
          <p:nvPr/>
        </p:nvSpPr>
        <p:spPr>
          <a:xfrm>
            <a:off x="4682975" y="2602339"/>
            <a:ext cx="108300" cy="66600"/>
          </a:xfrm>
          <a:custGeom>
            <a:avLst/>
            <a:gdLst/>
            <a:ahLst/>
            <a:cxnLst/>
            <a:rect l="l" t="t" r="r" b="b"/>
            <a:pathLst>
              <a:path w="120000" h="120000" extrusionOk="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3" name="Google Shape;2343;p250"/>
          <p:cNvSpPr/>
          <p:nvPr/>
        </p:nvSpPr>
        <p:spPr>
          <a:xfrm>
            <a:off x="4677939" y="2647650"/>
            <a:ext cx="87900" cy="69300"/>
          </a:xfrm>
          <a:custGeom>
            <a:avLst/>
            <a:gdLst/>
            <a:ahLst/>
            <a:cxnLst/>
            <a:rect l="l" t="t" r="r" b="b"/>
            <a:pathLst>
              <a:path w="120000" h="120000" extrusionOk="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4" name="Google Shape;2344;p250"/>
          <p:cNvSpPr/>
          <p:nvPr/>
        </p:nvSpPr>
        <p:spPr>
          <a:xfrm>
            <a:off x="4660312" y="2675340"/>
            <a:ext cx="44100" cy="31500"/>
          </a:xfrm>
          <a:custGeom>
            <a:avLst/>
            <a:gdLst/>
            <a:ahLst/>
            <a:cxnLst/>
            <a:rect l="l" t="t" r="r" b="b"/>
            <a:pathLst>
              <a:path w="120000" h="120000" extrusionOk="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5" name="Google Shape;2345;p250"/>
          <p:cNvSpPr/>
          <p:nvPr/>
        </p:nvSpPr>
        <p:spPr>
          <a:xfrm>
            <a:off x="4764812" y="2846515"/>
            <a:ext cx="52800" cy="68100"/>
          </a:xfrm>
          <a:custGeom>
            <a:avLst/>
            <a:gdLst/>
            <a:ahLst/>
            <a:cxnLst/>
            <a:rect l="l" t="t" r="r" b="b"/>
            <a:pathLst>
              <a:path w="120000" h="120000" extrusionOk="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6" name="Google Shape;2346;p250"/>
          <p:cNvSpPr/>
          <p:nvPr/>
        </p:nvSpPr>
        <p:spPr>
          <a:xfrm>
            <a:off x="4670385" y="2854067"/>
            <a:ext cx="138600" cy="101700"/>
          </a:xfrm>
          <a:custGeom>
            <a:avLst/>
            <a:gdLst/>
            <a:ahLst/>
            <a:cxnLst/>
            <a:rect l="l" t="t" r="r" b="b"/>
            <a:pathLst>
              <a:path w="120000" h="120000" extrusionOk="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7" name="Google Shape;2347;p250"/>
          <p:cNvSpPr/>
          <p:nvPr/>
        </p:nvSpPr>
        <p:spPr>
          <a:xfrm>
            <a:off x="4607433" y="2846515"/>
            <a:ext cx="99600" cy="64200"/>
          </a:xfrm>
          <a:custGeom>
            <a:avLst/>
            <a:gdLst/>
            <a:ahLst/>
            <a:cxnLst/>
            <a:rect l="l" t="t" r="r" b="b"/>
            <a:pathLst>
              <a:path w="120000" h="120000" extrusionOk="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8" name="Google Shape;2348;p250"/>
          <p:cNvSpPr/>
          <p:nvPr/>
        </p:nvSpPr>
        <p:spPr>
          <a:xfrm>
            <a:off x="4617505" y="2822600"/>
            <a:ext cx="83100" cy="44100"/>
          </a:xfrm>
          <a:custGeom>
            <a:avLst/>
            <a:gdLst/>
            <a:ahLst/>
            <a:cxnLst/>
            <a:rect l="l" t="t" r="r" b="b"/>
            <a:pathLst>
              <a:path w="120000" h="120000" extrusionOk="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49" name="Google Shape;2349;p250"/>
          <p:cNvSpPr/>
          <p:nvPr/>
        </p:nvSpPr>
        <p:spPr>
          <a:xfrm>
            <a:off x="4574698" y="2692961"/>
            <a:ext cx="153600" cy="138600"/>
          </a:xfrm>
          <a:custGeom>
            <a:avLst/>
            <a:gdLst/>
            <a:ahLst/>
            <a:cxnLst/>
            <a:rect l="l" t="t" r="r" b="b"/>
            <a:pathLst>
              <a:path w="120000" h="120000" extrusionOk="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0" name="Google Shape;2350;p250"/>
          <p:cNvSpPr/>
          <p:nvPr/>
        </p:nvSpPr>
        <p:spPr>
          <a:xfrm>
            <a:off x="4647722" y="2899378"/>
            <a:ext cx="61500" cy="85800"/>
          </a:xfrm>
          <a:custGeom>
            <a:avLst/>
            <a:gdLst/>
            <a:ahLst/>
            <a:cxnLst/>
            <a:rect l="l" t="t" r="r" b="b"/>
            <a:pathLst>
              <a:path w="120000" h="120000" extrusionOk="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1" name="Google Shape;2351;p250"/>
          <p:cNvSpPr/>
          <p:nvPr/>
        </p:nvSpPr>
        <p:spPr>
          <a:xfrm>
            <a:off x="4661571" y="2964827"/>
            <a:ext cx="27600" cy="22500"/>
          </a:xfrm>
          <a:custGeom>
            <a:avLst/>
            <a:gdLst/>
            <a:ahLst/>
            <a:cxnLst/>
            <a:rect l="l" t="t" r="r" b="b"/>
            <a:pathLst>
              <a:path w="120000" h="120000" extrusionOk="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2" name="Google Shape;2352;p250"/>
          <p:cNvSpPr/>
          <p:nvPr/>
        </p:nvSpPr>
        <p:spPr>
          <a:xfrm>
            <a:off x="4642686" y="2958534"/>
            <a:ext cx="18900" cy="32700"/>
          </a:xfrm>
          <a:custGeom>
            <a:avLst/>
            <a:gdLst/>
            <a:ahLst/>
            <a:cxnLst/>
            <a:rect l="l" t="t" r="r" b="b"/>
            <a:pathLst>
              <a:path w="120000" h="120000" extrusionOk="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3" name="Google Shape;2353;p250"/>
          <p:cNvSpPr/>
          <p:nvPr/>
        </p:nvSpPr>
        <p:spPr>
          <a:xfrm>
            <a:off x="4601137" y="2919516"/>
            <a:ext cx="56700" cy="63000"/>
          </a:xfrm>
          <a:custGeom>
            <a:avLst/>
            <a:gdLst/>
            <a:ahLst/>
            <a:cxnLst/>
            <a:rect l="l" t="t" r="r" b="b"/>
            <a:pathLst>
              <a:path w="120000" h="120000" extrusionOk="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4" name="Google Shape;2354;p250"/>
          <p:cNvSpPr/>
          <p:nvPr/>
        </p:nvSpPr>
        <p:spPr>
          <a:xfrm>
            <a:off x="4565885" y="2893084"/>
            <a:ext cx="85800" cy="69300"/>
          </a:xfrm>
          <a:custGeom>
            <a:avLst/>
            <a:gdLst/>
            <a:ahLst/>
            <a:cxnLst/>
            <a:rect l="l" t="t" r="r" b="b"/>
            <a:pathLst>
              <a:path w="120000" h="120000" extrusionOk="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5" name="Google Shape;2355;p250"/>
          <p:cNvSpPr/>
          <p:nvPr/>
        </p:nvSpPr>
        <p:spPr>
          <a:xfrm>
            <a:off x="4700601" y="2944689"/>
            <a:ext cx="94500" cy="56700"/>
          </a:xfrm>
          <a:custGeom>
            <a:avLst/>
            <a:gdLst/>
            <a:ahLst/>
            <a:cxnLst/>
            <a:rect l="l" t="t" r="r" b="b"/>
            <a:pathLst>
              <a:path w="120000" h="120000" extrusionOk="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6" name="Google Shape;2356;p250"/>
          <p:cNvSpPr/>
          <p:nvPr/>
        </p:nvSpPr>
        <p:spPr>
          <a:xfrm>
            <a:off x="4452572" y="2692961"/>
            <a:ext cx="133500" cy="182400"/>
          </a:xfrm>
          <a:custGeom>
            <a:avLst/>
            <a:gdLst/>
            <a:ahLst/>
            <a:cxnLst/>
            <a:rect l="l" t="t" r="r" b="b"/>
            <a:pathLst>
              <a:path w="120000" h="120000" extrusionOk="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7" name="Google Shape;2357;p250"/>
          <p:cNvSpPr/>
          <p:nvPr/>
        </p:nvSpPr>
        <p:spPr>
          <a:xfrm>
            <a:off x="4559590" y="2697995"/>
            <a:ext cx="7500" cy="8700"/>
          </a:xfrm>
          <a:custGeom>
            <a:avLst/>
            <a:gdLst/>
            <a:ahLst/>
            <a:cxnLst/>
            <a:rect l="l" t="t" r="r" b="b"/>
            <a:pathLst>
              <a:path w="120000" h="120000" extrusionOk="0">
                <a:moveTo>
                  <a:pt x="0" y="116129"/>
                </a:moveTo>
                <a:lnTo>
                  <a:pt x="0" y="58064"/>
                </a:lnTo>
                <a:lnTo>
                  <a:pt x="92307" y="0"/>
                </a:lnTo>
                <a:lnTo>
                  <a:pt x="115384" y="116129"/>
                </a:lnTo>
                <a:lnTo>
                  <a:pt x="0"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8" name="Google Shape;2358;p250"/>
          <p:cNvSpPr/>
          <p:nvPr/>
        </p:nvSpPr>
        <p:spPr>
          <a:xfrm>
            <a:off x="4543222" y="2787358"/>
            <a:ext cx="99600" cy="57900"/>
          </a:xfrm>
          <a:custGeom>
            <a:avLst/>
            <a:gdLst/>
            <a:ahLst/>
            <a:cxnLst/>
            <a:rect l="l" t="t" r="r" b="b"/>
            <a:pathLst>
              <a:path w="120000" h="120000" extrusionOk="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59" name="Google Shape;2359;p250"/>
          <p:cNvSpPr/>
          <p:nvPr/>
        </p:nvSpPr>
        <p:spPr>
          <a:xfrm>
            <a:off x="4504192" y="2838963"/>
            <a:ext cx="117000" cy="55500"/>
          </a:xfrm>
          <a:custGeom>
            <a:avLst/>
            <a:gdLst/>
            <a:ahLst/>
            <a:cxnLst/>
            <a:rect l="l" t="t" r="r" b="b"/>
            <a:pathLst>
              <a:path w="120000" h="120000" extrusionOk="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0" name="Google Shape;2360;p250"/>
          <p:cNvSpPr/>
          <p:nvPr/>
        </p:nvSpPr>
        <p:spPr>
          <a:xfrm>
            <a:off x="4484048" y="2614925"/>
            <a:ext cx="68100" cy="83100"/>
          </a:xfrm>
          <a:custGeom>
            <a:avLst/>
            <a:gdLst/>
            <a:ahLst/>
            <a:cxnLst/>
            <a:rect l="l" t="t" r="r" b="b"/>
            <a:pathLst>
              <a:path w="120000" h="120000" extrusionOk="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1" name="Google Shape;2361;p250"/>
          <p:cNvSpPr/>
          <p:nvPr/>
        </p:nvSpPr>
        <p:spPr>
          <a:xfrm>
            <a:off x="4423614" y="2730720"/>
            <a:ext cx="45300" cy="64200"/>
          </a:xfrm>
          <a:custGeom>
            <a:avLst/>
            <a:gdLst/>
            <a:ahLst/>
            <a:cxnLst/>
            <a:rect l="l" t="t" r="r" b="b"/>
            <a:pathLst>
              <a:path w="120000" h="120000" extrusionOk="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2" name="Google Shape;2362;p250"/>
          <p:cNvSpPr/>
          <p:nvPr/>
        </p:nvSpPr>
        <p:spPr>
          <a:xfrm>
            <a:off x="4448795" y="2811273"/>
            <a:ext cx="7500" cy="11400"/>
          </a:xfrm>
          <a:custGeom>
            <a:avLst/>
            <a:gdLst/>
            <a:ahLst/>
            <a:cxnLst/>
            <a:rect l="l" t="t" r="r" b="b"/>
            <a:pathLst>
              <a:path w="120000" h="120000" extrusionOk="0">
                <a:moveTo>
                  <a:pt x="0" y="117073"/>
                </a:moveTo>
                <a:lnTo>
                  <a:pt x="91200" y="117073"/>
                </a:lnTo>
                <a:lnTo>
                  <a:pt x="115200" y="14634"/>
                </a:lnTo>
                <a:lnTo>
                  <a:pt x="48000" y="0"/>
                </a:lnTo>
                <a:lnTo>
                  <a:pt x="0" y="14634"/>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3" name="Google Shape;2363;p250"/>
          <p:cNvSpPr/>
          <p:nvPr/>
        </p:nvSpPr>
        <p:spPr>
          <a:xfrm>
            <a:off x="4453831" y="2867911"/>
            <a:ext cx="65400" cy="40200"/>
          </a:xfrm>
          <a:custGeom>
            <a:avLst/>
            <a:gdLst/>
            <a:ahLst/>
            <a:cxnLst/>
            <a:rect l="l" t="t" r="r" b="b"/>
            <a:pathLst>
              <a:path w="120000" h="120000" extrusionOk="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4" name="Google Shape;2364;p250"/>
          <p:cNvSpPr/>
          <p:nvPr/>
        </p:nvSpPr>
        <p:spPr>
          <a:xfrm>
            <a:off x="4402210" y="2779807"/>
            <a:ext cx="54300" cy="42900"/>
          </a:xfrm>
          <a:custGeom>
            <a:avLst/>
            <a:gdLst/>
            <a:ahLst/>
            <a:cxnLst/>
            <a:rect l="l" t="t" r="r" b="b"/>
            <a:pathLst>
              <a:path w="120000" h="120000" extrusionOk="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5" name="Google Shape;2365;p250"/>
          <p:cNvSpPr/>
          <p:nvPr/>
        </p:nvSpPr>
        <p:spPr>
          <a:xfrm>
            <a:off x="3169617" y="3298366"/>
            <a:ext cx="11400" cy="16500"/>
          </a:xfrm>
          <a:custGeom>
            <a:avLst/>
            <a:gdLst/>
            <a:ahLst/>
            <a:cxnLst/>
            <a:rect l="l" t="t" r="r" b="b"/>
            <a:pathLst>
              <a:path w="120000" h="120000" extrusionOk="0">
                <a:moveTo>
                  <a:pt x="87804" y="117857"/>
                </a:moveTo>
                <a:lnTo>
                  <a:pt x="0" y="64285"/>
                </a:lnTo>
                <a:lnTo>
                  <a:pt x="58536" y="0"/>
                </a:lnTo>
                <a:lnTo>
                  <a:pt x="117073" y="64285"/>
                </a:lnTo>
                <a:lnTo>
                  <a:pt x="87804"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6" name="Google Shape;2366;p250"/>
          <p:cNvSpPr/>
          <p:nvPr/>
        </p:nvSpPr>
        <p:spPr>
          <a:xfrm>
            <a:off x="3338328" y="3409127"/>
            <a:ext cx="24000" cy="9900"/>
          </a:xfrm>
          <a:custGeom>
            <a:avLst/>
            <a:gdLst/>
            <a:ahLst/>
            <a:cxnLst/>
            <a:rect l="l" t="t" r="r" b="b"/>
            <a:pathLst>
              <a:path w="120000" h="120000" extrusionOk="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7" name="Google Shape;2367;p250"/>
          <p:cNvSpPr/>
          <p:nvPr/>
        </p:nvSpPr>
        <p:spPr>
          <a:xfrm>
            <a:off x="3274117" y="3386471"/>
            <a:ext cx="46500" cy="33900"/>
          </a:xfrm>
          <a:custGeom>
            <a:avLst/>
            <a:gdLst/>
            <a:ahLst/>
            <a:cxnLst/>
            <a:rect l="l" t="t" r="r" b="b"/>
            <a:pathLst>
              <a:path w="120000" h="120000" extrusionOk="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8" name="Google Shape;2368;p250"/>
          <p:cNvSpPr/>
          <p:nvPr/>
        </p:nvSpPr>
        <p:spPr>
          <a:xfrm>
            <a:off x="3235087" y="3386471"/>
            <a:ext cx="39000" cy="30300"/>
          </a:xfrm>
          <a:custGeom>
            <a:avLst/>
            <a:gdLst/>
            <a:ahLst/>
            <a:cxnLst/>
            <a:rect l="l" t="t" r="r" b="b"/>
            <a:pathLst>
              <a:path w="120000" h="120000" extrusionOk="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69" name="Google Shape;2369;p250"/>
          <p:cNvSpPr/>
          <p:nvPr/>
        </p:nvSpPr>
        <p:spPr>
          <a:xfrm>
            <a:off x="3173394" y="3407869"/>
            <a:ext cx="32700" cy="15000"/>
          </a:xfrm>
          <a:custGeom>
            <a:avLst/>
            <a:gdLst/>
            <a:ahLst/>
            <a:cxnLst/>
            <a:rect l="l" t="t" r="r" b="b"/>
            <a:pathLst>
              <a:path w="120000" h="120000" extrusionOk="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0" name="Google Shape;2370;p250"/>
          <p:cNvSpPr/>
          <p:nvPr/>
        </p:nvSpPr>
        <p:spPr>
          <a:xfrm>
            <a:off x="3072671" y="3333608"/>
            <a:ext cx="163800" cy="54000"/>
          </a:xfrm>
          <a:custGeom>
            <a:avLst/>
            <a:gdLst/>
            <a:ahLst/>
            <a:cxnLst/>
            <a:rect l="l" t="t" r="r" b="b"/>
            <a:pathLst>
              <a:path w="120000" h="120000" extrusionOk="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1" name="Google Shape;2371;p250"/>
          <p:cNvSpPr/>
          <p:nvPr/>
        </p:nvSpPr>
        <p:spPr>
          <a:xfrm>
            <a:off x="4672903" y="2982448"/>
            <a:ext cx="36300" cy="30300"/>
          </a:xfrm>
          <a:custGeom>
            <a:avLst/>
            <a:gdLst/>
            <a:ahLst/>
            <a:cxnLst/>
            <a:rect l="l" t="t" r="r" b="b"/>
            <a:pathLst>
              <a:path w="120000" h="120000" extrusionOk="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2" name="Google Shape;2372;p250"/>
          <p:cNvSpPr/>
          <p:nvPr/>
        </p:nvSpPr>
        <p:spPr>
          <a:xfrm>
            <a:off x="4655276" y="2977414"/>
            <a:ext cx="24000" cy="59100"/>
          </a:xfrm>
          <a:custGeom>
            <a:avLst/>
            <a:gdLst/>
            <a:ahLst/>
            <a:cxnLst/>
            <a:rect l="l" t="t" r="r" b="b"/>
            <a:pathLst>
              <a:path w="120000" h="120000" extrusionOk="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3" name="Google Shape;2373;p250"/>
          <p:cNvSpPr/>
          <p:nvPr/>
        </p:nvSpPr>
        <p:spPr>
          <a:xfrm>
            <a:off x="4666607" y="2997552"/>
            <a:ext cx="96900" cy="104400"/>
          </a:xfrm>
          <a:custGeom>
            <a:avLst/>
            <a:gdLst/>
            <a:ahLst/>
            <a:cxnLst/>
            <a:rect l="l" t="t" r="r" b="b"/>
            <a:pathLst>
              <a:path w="120000" h="120000" extrusionOk="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4" name="Google Shape;2374;p250"/>
          <p:cNvSpPr/>
          <p:nvPr/>
        </p:nvSpPr>
        <p:spPr>
          <a:xfrm>
            <a:off x="4733336" y="3015173"/>
            <a:ext cx="5100" cy="6300"/>
          </a:xfrm>
          <a:custGeom>
            <a:avLst/>
            <a:gdLst/>
            <a:ahLst/>
            <a:cxnLst/>
            <a:rect l="l" t="t" r="r" b="b"/>
            <a:pathLst>
              <a:path w="120000" h="120000" extrusionOk="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5" name="Google Shape;2375;p250"/>
          <p:cNvSpPr/>
          <p:nvPr/>
        </p:nvSpPr>
        <p:spPr>
          <a:xfrm>
            <a:off x="4744667" y="3086915"/>
            <a:ext cx="5100" cy="7500"/>
          </a:xfrm>
          <a:custGeom>
            <a:avLst/>
            <a:gdLst/>
            <a:ahLst/>
            <a:cxnLst/>
            <a:rect l="l" t="t" r="r" b="b"/>
            <a:pathLst>
              <a:path w="120000" h="120000" extrusionOk="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6" name="Google Shape;2376;p250"/>
          <p:cNvSpPr/>
          <p:nvPr/>
        </p:nvSpPr>
        <p:spPr>
          <a:xfrm>
            <a:off x="4735854" y="3071811"/>
            <a:ext cx="5100" cy="6300"/>
          </a:xfrm>
          <a:custGeom>
            <a:avLst/>
            <a:gdLst/>
            <a:ahLst/>
            <a:cxnLst/>
            <a:rect l="l" t="t" r="r" b="b"/>
            <a:pathLst>
              <a:path w="120000" h="120000" extrusionOk="0">
                <a:moveTo>
                  <a:pt x="0" y="0"/>
                </a:moveTo>
                <a:lnTo>
                  <a:pt x="37500" y="0"/>
                </a:lnTo>
                <a:lnTo>
                  <a:pt x="112500" y="57142"/>
                </a:lnTo>
                <a:lnTo>
                  <a:pt x="75000" y="11428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7" name="Google Shape;2377;p250"/>
          <p:cNvSpPr/>
          <p:nvPr/>
        </p:nvSpPr>
        <p:spPr>
          <a:xfrm>
            <a:off x="4753481" y="3057967"/>
            <a:ext cx="5100" cy="9900"/>
          </a:xfrm>
          <a:custGeom>
            <a:avLst/>
            <a:gdLst/>
            <a:ahLst/>
            <a:cxnLst/>
            <a:rect l="l" t="t" r="r" b="b"/>
            <a:pathLst>
              <a:path w="120000" h="120000" extrusionOk="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8" name="Google Shape;2378;p250"/>
          <p:cNvSpPr/>
          <p:nvPr/>
        </p:nvSpPr>
        <p:spPr>
          <a:xfrm>
            <a:off x="4739631" y="3031535"/>
            <a:ext cx="6300" cy="6300"/>
          </a:xfrm>
          <a:custGeom>
            <a:avLst/>
            <a:gdLst/>
            <a:ahLst/>
            <a:cxnLst/>
            <a:rect l="l" t="t" r="r" b="b"/>
            <a:pathLst>
              <a:path w="120000" h="120000" extrusionOk="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79" name="Google Shape;2379;p250"/>
          <p:cNvSpPr/>
          <p:nvPr/>
        </p:nvSpPr>
        <p:spPr>
          <a:xfrm>
            <a:off x="4713192" y="3054190"/>
            <a:ext cx="20100" cy="17700"/>
          </a:xfrm>
          <a:custGeom>
            <a:avLst/>
            <a:gdLst/>
            <a:ahLst/>
            <a:cxnLst/>
            <a:rect l="l" t="t" r="r" b="b"/>
            <a:pathLst>
              <a:path w="120000" h="120000" extrusionOk="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0" name="Google Shape;2380;p250"/>
          <p:cNvSpPr/>
          <p:nvPr/>
        </p:nvSpPr>
        <p:spPr>
          <a:xfrm>
            <a:off x="4750963" y="3044121"/>
            <a:ext cx="13800" cy="8700"/>
          </a:xfrm>
          <a:custGeom>
            <a:avLst/>
            <a:gdLst/>
            <a:ahLst/>
            <a:cxnLst/>
            <a:rect l="l" t="t" r="r" b="b"/>
            <a:pathLst>
              <a:path w="120000" h="120000" extrusionOk="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1" name="Google Shape;2381;p250"/>
          <p:cNvSpPr/>
          <p:nvPr/>
        </p:nvSpPr>
        <p:spPr>
          <a:xfrm>
            <a:off x="4781179" y="3100760"/>
            <a:ext cx="9900" cy="9900"/>
          </a:xfrm>
          <a:custGeom>
            <a:avLst/>
            <a:gdLst/>
            <a:ahLst/>
            <a:cxnLst/>
            <a:rect l="l" t="t" r="r" b="b"/>
            <a:pathLst>
              <a:path w="120000" h="120000" extrusionOk="0">
                <a:moveTo>
                  <a:pt x="16666" y="116571"/>
                </a:moveTo>
                <a:lnTo>
                  <a:pt x="0" y="65142"/>
                </a:lnTo>
                <a:lnTo>
                  <a:pt x="116666" y="0"/>
                </a:lnTo>
                <a:lnTo>
                  <a:pt x="66666" y="99428"/>
                </a:lnTo>
                <a:lnTo>
                  <a:pt x="16666" y="116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2" name="Google Shape;2382;p250"/>
          <p:cNvSpPr/>
          <p:nvPr/>
        </p:nvSpPr>
        <p:spPr>
          <a:xfrm>
            <a:off x="4716968" y="3115864"/>
            <a:ext cx="44100" cy="15000"/>
          </a:xfrm>
          <a:custGeom>
            <a:avLst/>
            <a:gdLst/>
            <a:ahLst/>
            <a:cxnLst/>
            <a:rect l="l" t="t" r="r" b="b"/>
            <a:pathLst>
              <a:path w="120000" h="120000" extrusionOk="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3" name="Google Shape;2383;p250"/>
          <p:cNvSpPr/>
          <p:nvPr/>
        </p:nvSpPr>
        <p:spPr>
          <a:xfrm>
            <a:off x="4669125" y="3063001"/>
            <a:ext cx="6300" cy="7500"/>
          </a:xfrm>
          <a:custGeom>
            <a:avLst/>
            <a:gdLst/>
            <a:ahLst/>
            <a:cxnLst/>
            <a:rect l="l" t="t" r="r" b="b"/>
            <a:pathLst>
              <a:path w="120000" h="120000" extrusionOk="0">
                <a:moveTo>
                  <a:pt x="57142" y="0"/>
                </a:moveTo>
                <a:lnTo>
                  <a:pt x="114285" y="115384"/>
                </a:lnTo>
                <a:lnTo>
                  <a:pt x="0" y="69230"/>
                </a:lnTo>
                <a:lnTo>
                  <a:pt x="5714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4" name="Google Shape;2384;p250"/>
          <p:cNvSpPr/>
          <p:nvPr/>
        </p:nvSpPr>
        <p:spPr>
          <a:xfrm>
            <a:off x="4209578" y="2684150"/>
            <a:ext cx="63000" cy="95700"/>
          </a:xfrm>
          <a:custGeom>
            <a:avLst/>
            <a:gdLst/>
            <a:ahLst/>
            <a:cxnLst/>
            <a:rect l="l" t="t" r="r" b="b"/>
            <a:pathLst>
              <a:path w="120000" h="120000" extrusionOk="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5" name="Google Shape;2385;p250"/>
          <p:cNvSpPr/>
          <p:nvPr/>
        </p:nvSpPr>
        <p:spPr>
          <a:xfrm>
            <a:off x="4243572" y="2526820"/>
            <a:ext cx="146100" cy="284700"/>
          </a:xfrm>
          <a:custGeom>
            <a:avLst/>
            <a:gdLst/>
            <a:ahLst/>
            <a:cxnLst/>
            <a:rect l="l" t="t" r="r" b="b"/>
            <a:pathLst>
              <a:path w="120000" h="120000" extrusionOk="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6" name="Google Shape;2386;p250"/>
          <p:cNvSpPr/>
          <p:nvPr/>
        </p:nvSpPr>
        <p:spPr>
          <a:xfrm>
            <a:off x="4462644" y="2883015"/>
            <a:ext cx="177600" cy="190200"/>
          </a:xfrm>
          <a:custGeom>
            <a:avLst/>
            <a:gdLst/>
            <a:ahLst/>
            <a:cxnLst/>
            <a:rect l="l" t="t" r="r" b="b"/>
            <a:pathLst>
              <a:path w="120000" h="120000" extrusionOk="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7" name="Google Shape;2387;p250"/>
          <p:cNvSpPr/>
          <p:nvPr/>
        </p:nvSpPr>
        <p:spPr>
          <a:xfrm>
            <a:off x="4550776" y="3065518"/>
            <a:ext cx="46500" cy="32700"/>
          </a:xfrm>
          <a:custGeom>
            <a:avLst/>
            <a:gdLst/>
            <a:ahLst/>
            <a:cxnLst/>
            <a:rect l="l" t="t" r="r" b="b"/>
            <a:pathLst>
              <a:path w="120000" h="120000" extrusionOk="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8" name="Google Shape;2388;p250"/>
          <p:cNvSpPr/>
          <p:nvPr/>
        </p:nvSpPr>
        <p:spPr>
          <a:xfrm>
            <a:off x="4485306" y="3006362"/>
            <a:ext cx="24000" cy="46500"/>
          </a:xfrm>
          <a:custGeom>
            <a:avLst/>
            <a:gdLst/>
            <a:ahLst/>
            <a:cxnLst/>
            <a:rect l="l" t="t" r="r" b="b"/>
            <a:pathLst>
              <a:path w="120000" h="120000" extrusionOk="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89" name="Google Shape;2389;p250"/>
          <p:cNvSpPr/>
          <p:nvPr/>
        </p:nvSpPr>
        <p:spPr>
          <a:xfrm>
            <a:off x="4564626" y="2885532"/>
            <a:ext cx="45300" cy="32700"/>
          </a:xfrm>
          <a:custGeom>
            <a:avLst/>
            <a:gdLst/>
            <a:ahLst/>
            <a:cxnLst/>
            <a:rect l="l" t="t" r="r" b="b"/>
            <a:pathLst>
              <a:path w="120000" h="120000" extrusionOk="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0" name="Google Shape;2390;p250"/>
          <p:cNvSpPr/>
          <p:nvPr/>
        </p:nvSpPr>
        <p:spPr>
          <a:xfrm>
            <a:off x="4292675" y="2787358"/>
            <a:ext cx="214200" cy="215400"/>
          </a:xfrm>
          <a:custGeom>
            <a:avLst/>
            <a:gdLst/>
            <a:ahLst/>
            <a:cxnLst/>
            <a:rect l="l" t="t" r="r" b="b"/>
            <a:pathLst>
              <a:path w="120000" h="120000" extrusionOk="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1" name="Google Shape;2391;p250"/>
          <p:cNvSpPr/>
          <p:nvPr/>
        </p:nvSpPr>
        <p:spPr>
          <a:xfrm>
            <a:off x="4224687" y="2956016"/>
            <a:ext cx="187500" cy="151200"/>
          </a:xfrm>
          <a:custGeom>
            <a:avLst/>
            <a:gdLst/>
            <a:ahLst/>
            <a:cxnLst/>
            <a:rect l="l" t="t" r="r" b="b"/>
            <a:pathLst>
              <a:path w="120000" h="120000" extrusionOk="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2" name="Google Shape;2392;p250"/>
          <p:cNvSpPr/>
          <p:nvPr/>
        </p:nvSpPr>
        <p:spPr>
          <a:xfrm>
            <a:off x="4421096" y="3029017"/>
            <a:ext cx="7500" cy="6300"/>
          </a:xfrm>
          <a:custGeom>
            <a:avLst/>
            <a:gdLst/>
            <a:ahLst/>
            <a:cxnLst/>
            <a:rect l="l" t="t" r="r" b="b"/>
            <a:pathLst>
              <a:path w="120000" h="120000" extrusionOk="0">
                <a:moveTo>
                  <a:pt x="0" y="57142"/>
                </a:moveTo>
                <a:lnTo>
                  <a:pt x="92307" y="114285"/>
                </a:lnTo>
                <a:lnTo>
                  <a:pt x="115384" y="85714"/>
                </a:lnTo>
                <a:lnTo>
                  <a:pt x="69230" y="0"/>
                </a:lnTo>
                <a:lnTo>
                  <a:pt x="0"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3" name="Google Shape;2393;p250"/>
          <p:cNvSpPr/>
          <p:nvPr/>
        </p:nvSpPr>
        <p:spPr>
          <a:xfrm>
            <a:off x="4398433" y="3032794"/>
            <a:ext cx="16500" cy="15000"/>
          </a:xfrm>
          <a:custGeom>
            <a:avLst/>
            <a:gdLst/>
            <a:ahLst/>
            <a:cxnLst/>
            <a:rect l="l" t="t" r="r" b="b"/>
            <a:pathLst>
              <a:path w="120000" h="120000" extrusionOk="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4" name="Google Shape;2394;p250"/>
          <p:cNvSpPr/>
          <p:nvPr/>
        </p:nvSpPr>
        <p:spPr>
          <a:xfrm>
            <a:off x="4222169" y="2988741"/>
            <a:ext cx="46500" cy="99600"/>
          </a:xfrm>
          <a:custGeom>
            <a:avLst/>
            <a:gdLst/>
            <a:ahLst/>
            <a:cxnLst/>
            <a:rect l="l" t="t" r="r" b="b"/>
            <a:pathLst>
              <a:path w="120000" h="120000" extrusionOk="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5" name="Google Shape;2395;p250"/>
          <p:cNvSpPr/>
          <p:nvPr/>
        </p:nvSpPr>
        <p:spPr>
          <a:xfrm>
            <a:off x="3535995" y="1735135"/>
            <a:ext cx="562800" cy="474300"/>
          </a:xfrm>
          <a:custGeom>
            <a:avLst/>
            <a:gdLst/>
            <a:ahLst/>
            <a:cxnLst/>
            <a:rect l="l" t="t" r="r" b="b"/>
            <a:pathLst>
              <a:path w="120000" h="120000" extrusionOk="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6" name="Google Shape;2396;p250"/>
          <p:cNvSpPr/>
          <p:nvPr/>
        </p:nvSpPr>
        <p:spPr>
          <a:xfrm>
            <a:off x="3240123" y="1191402"/>
            <a:ext cx="925200" cy="1345500"/>
          </a:xfrm>
          <a:custGeom>
            <a:avLst/>
            <a:gdLst/>
            <a:ahLst/>
            <a:cxnLst/>
            <a:rect l="l" t="t" r="r" b="b"/>
            <a:pathLst>
              <a:path w="120000" h="120000" extrusionOk="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7" name="Google Shape;2397;p250"/>
          <p:cNvSpPr/>
          <p:nvPr/>
        </p:nvSpPr>
        <p:spPr>
          <a:xfrm>
            <a:off x="2498552" y="1259369"/>
            <a:ext cx="934200" cy="1647600"/>
          </a:xfrm>
          <a:custGeom>
            <a:avLst/>
            <a:gdLst/>
            <a:ahLst/>
            <a:cxnLst/>
            <a:rect l="l" t="t" r="r" b="b"/>
            <a:pathLst>
              <a:path w="120000" h="120000" extrusionOk="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8" name="Google Shape;2398;p250"/>
          <p:cNvSpPr/>
          <p:nvPr/>
        </p:nvSpPr>
        <p:spPr>
          <a:xfrm>
            <a:off x="3431496" y="2885532"/>
            <a:ext cx="22500" cy="29100"/>
          </a:xfrm>
          <a:custGeom>
            <a:avLst/>
            <a:gdLst/>
            <a:ahLst/>
            <a:cxnLst/>
            <a:rect l="l" t="t" r="r" b="b"/>
            <a:pathLst>
              <a:path w="120000" h="120000" extrusionOk="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99" name="Google Shape;2399;p250"/>
          <p:cNvSpPr/>
          <p:nvPr/>
        </p:nvSpPr>
        <p:spPr>
          <a:xfrm>
            <a:off x="3462972" y="2776031"/>
            <a:ext cx="96900" cy="114300"/>
          </a:xfrm>
          <a:custGeom>
            <a:avLst/>
            <a:gdLst/>
            <a:ahLst/>
            <a:cxnLst/>
            <a:rect l="l" t="t" r="r" b="b"/>
            <a:pathLst>
              <a:path w="120000" h="120000" extrusionOk="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0" name="Google Shape;2400;p250"/>
          <p:cNvSpPr/>
          <p:nvPr/>
        </p:nvSpPr>
        <p:spPr>
          <a:xfrm>
            <a:off x="2416715" y="2793652"/>
            <a:ext cx="72900" cy="55500"/>
          </a:xfrm>
          <a:custGeom>
            <a:avLst/>
            <a:gdLst/>
            <a:ahLst/>
            <a:cxnLst/>
            <a:rect l="l" t="t" r="r" b="b"/>
            <a:pathLst>
              <a:path w="120000" h="120000" extrusionOk="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1" name="Google Shape;2401;p250"/>
          <p:cNvSpPr/>
          <p:nvPr/>
        </p:nvSpPr>
        <p:spPr>
          <a:xfrm>
            <a:off x="2356282" y="2737013"/>
            <a:ext cx="12600" cy="18900"/>
          </a:xfrm>
          <a:custGeom>
            <a:avLst/>
            <a:gdLst/>
            <a:ahLst/>
            <a:cxnLst/>
            <a:rect l="l" t="t" r="r" b="b"/>
            <a:pathLst>
              <a:path w="120000" h="120000" extrusionOk="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2" name="Google Shape;2402;p250"/>
          <p:cNvSpPr/>
          <p:nvPr/>
        </p:nvSpPr>
        <p:spPr>
          <a:xfrm>
            <a:off x="2344950" y="2709323"/>
            <a:ext cx="18900" cy="22500"/>
          </a:xfrm>
          <a:custGeom>
            <a:avLst/>
            <a:gdLst/>
            <a:ahLst/>
            <a:cxnLst/>
            <a:rect l="l" t="t" r="r" b="b"/>
            <a:pathLst>
              <a:path w="120000" h="120000" extrusionOk="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3" name="Google Shape;2403;p250"/>
          <p:cNvSpPr/>
          <p:nvPr/>
        </p:nvSpPr>
        <p:spPr>
          <a:xfrm>
            <a:off x="2225342" y="2092589"/>
            <a:ext cx="1290600" cy="899700"/>
          </a:xfrm>
          <a:custGeom>
            <a:avLst/>
            <a:gdLst/>
            <a:ahLst/>
            <a:cxnLst/>
            <a:rect l="l" t="t" r="r" b="b"/>
            <a:pathLst>
              <a:path w="120000" h="120000" extrusionOk="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4" name="Google Shape;2404;p250"/>
          <p:cNvSpPr/>
          <p:nvPr/>
        </p:nvSpPr>
        <p:spPr>
          <a:xfrm>
            <a:off x="2451968" y="1949104"/>
            <a:ext cx="159900" cy="178800"/>
          </a:xfrm>
          <a:custGeom>
            <a:avLst/>
            <a:gdLst/>
            <a:ahLst/>
            <a:cxnLst/>
            <a:rect l="l" t="t" r="r" b="b"/>
            <a:pathLst>
              <a:path w="120000" h="120000" extrusionOk="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5" name="Google Shape;2405;p250"/>
          <p:cNvSpPr/>
          <p:nvPr/>
        </p:nvSpPr>
        <p:spPr>
          <a:xfrm>
            <a:off x="1656259" y="2423612"/>
            <a:ext cx="736500" cy="351300"/>
          </a:xfrm>
          <a:custGeom>
            <a:avLst/>
            <a:gdLst/>
            <a:ahLst/>
            <a:cxnLst/>
            <a:rect l="l" t="t" r="r" b="b"/>
            <a:pathLst>
              <a:path w="120000" h="120000" extrusionOk="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6" name="Google Shape;2406;p250"/>
          <p:cNvSpPr/>
          <p:nvPr/>
        </p:nvSpPr>
        <p:spPr>
          <a:xfrm>
            <a:off x="3241382" y="3011396"/>
            <a:ext cx="26400" cy="7500"/>
          </a:xfrm>
          <a:custGeom>
            <a:avLst/>
            <a:gdLst/>
            <a:ahLst/>
            <a:cxnLst/>
            <a:rect l="l" t="t" r="r" b="b"/>
            <a:pathLst>
              <a:path w="120000" h="120000" extrusionOk="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7" name="Google Shape;2407;p250"/>
          <p:cNvSpPr/>
          <p:nvPr/>
        </p:nvSpPr>
        <p:spPr>
          <a:xfrm>
            <a:off x="2472113" y="2828894"/>
            <a:ext cx="875100" cy="471900"/>
          </a:xfrm>
          <a:custGeom>
            <a:avLst/>
            <a:gdLst/>
            <a:ahLst/>
            <a:cxnLst/>
            <a:rect l="l" t="t" r="r" b="b"/>
            <a:pathLst>
              <a:path w="120000" h="120000" extrusionOk="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8" name="Google Shape;2408;p250"/>
          <p:cNvSpPr/>
          <p:nvPr/>
        </p:nvSpPr>
        <p:spPr>
          <a:xfrm>
            <a:off x="1677662" y="2764703"/>
            <a:ext cx="11400" cy="11400"/>
          </a:xfrm>
          <a:custGeom>
            <a:avLst/>
            <a:gdLst/>
            <a:ahLst/>
            <a:cxnLst/>
            <a:rect l="l" t="t" r="r" b="b"/>
            <a:pathLst>
              <a:path w="120000" h="120000" extrusionOk="0">
                <a:moveTo>
                  <a:pt x="0" y="117000"/>
                </a:moveTo>
                <a:lnTo>
                  <a:pt x="14634" y="0"/>
                </a:lnTo>
                <a:lnTo>
                  <a:pt x="117073" y="57000"/>
                </a:lnTo>
                <a:lnTo>
                  <a:pt x="0" y="117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09" name="Google Shape;2409;p250"/>
          <p:cNvSpPr/>
          <p:nvPr/>
        </p:nvSpPr>
        <p:spPr>
          <a:xfrm>
            <a:off x="1678922" y="2767220"/>
            <a:ext cx="6300" cy="6300"/>
          </a:xfrm>
          <a:custGeom>
            <a:avLst/>
            <a:gdLst/>
            <a:ahLst/>
            <a:cxnLst/>
            <a:rect l="l" t="t" r="r" b="b"/>
            <a:pathLst>
              <a:path w="120000" h="120000" extrusionOk="0">
                <a:moveTo>
                  <a:pt x="28571" y="0"/>
                </a:moveTo>
                <a:lnTo>
                  <a:pt x="0" y="114285"/>
                </a:lnTo>
                <a:lnTo>
                  <a:pt x="114285" y="57142"/>
                </a:lnTo>
                <a:lnTo>
                  <a:pt x="2857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0" name="Google Shape;2410;p250"/>
          <p:cNvSpPr/>
          <p:nvPr/>
        </p:nvSpPr>
        <p:spPr>
          <a:xfrm>
            <a:off x="1655000" y="2767220"/>
            <a:ext cx="11400" cy="8700"/>
          </a:xfrm>
          <a:custGeom>
            <a:avLst/>
            <a:gdLst/>
            <a:ahLst/>
            <a:cxnLst/>
            <a:rect l="l" t="t" r="r" b="b"/>
            <a:pathLst>
              <a:path w="120000" h="120000" extrusionOk="0">
                <a:moveTo>
                  <a:pt x="43902" y="116129"/>
                </a:moveTo>
                <a:lnTo>
                  <a:pt x="0" y="0"/>
                </a:lnTo>
                <a:lnTo>
                  <a:pt x="117073" y="19354"/>
                </a:lnTo>
                <a:lnTo>
                  <a:pt x="43902"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1" name="Google Shape;2411;p250"/>
          <p:cNvSpPr/>
          <p:nvPr/>
        </p:nvSpPr>
        <p:spPr>
          <a:xfrm>
            <a:off x="1657518" y="2769737"/>
            <a:ext cx="6300" cy="5100"/>
          </a:xfrm>
          <a:custGeom>
            <a:avLst/>
            <a:gdLst/>
            <a:ahLst/>
            <a:cxnLst/>
            <a:rect l="l" t="t" r="r" b="b"/>
            <a:pathLst>
              <a:path w="120000" h="120000" extrusionOk="0">
                <a:moveTo>
                  <a:pt x="0" y="0"/>
                </a:moveTo>
                <a:lnTo>
                  <a:pt x="57142" y="112500"/>
                </a:lnTo>
                <a:lnTo>
                  <a:pt x="114285" y="375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2" name="Google Shape;2412;p250"/>
          <p:cNvSpPr/>
          <p:nvPr/>
        </p:nvSpPr>
        <p:spPr>
          <a:xfrm>
            <a:off x="1720470" y="2760927"/>
            <a:ext cx="20100" cy="6300"/>
          </a:xfrm>
          <a:custGeom>
            <a:avLst/>
            <a:gdLst/>
            <a:ahLst/>
            <a:cxnLst/>
            <a:rect l="l" t="t" r="r" b="b"/>
            <a:pathLst>
              <a:path w="120000" h="120000" extrusionOk="0">
                <a:moveTo>
                  <a:pt x="42253" y="114285"/>
                </a:moveTo>
                <a:lnTo>
                  <a:pt x="0" y="0"/>
                </a:lnTo>
                <a:lnTo>
                  <a:pt x="118309" y="28571"/>
                </a:lnTo>
                <a:lnTo>
                  <a:pt x="42253"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3" name="Google Shape;2413;p250"/>
          <p:cNvSpPr/>
          <p:nvPr/>
        </p:nvSpPr>
        <p:spPr>
          <a:xfrm>
            <a:off x="1724247" y="2762186"/>
            <a:ext cx="7500" cy="2700"/>
          </a:xfrm>
          <a:custGeom>
            <a:avLst/>
            <a:gdLst/>
            <a:ahLst/>
            <a:cxnLst/>
            <a:rect l="l" t="t" r="r" b="b"/>
            <a:pathLst>
              <a:path w="120000" h="120000" extrusionOk="0">
                <a:moveTo>
                  <a:pt x="0" y="0"/>
                </a:moveTo>
                <a:lnTo>
                  <a:pt x="46153" y="109090"/>
                </a:lnTo>
                <a:lnTo>
                  <a:pt x="115384"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4" name="Google Shape;2414;p250"/>
          <p:cNvSpPr/>
          <p:nvPr/>
        </p:nvSpPr>
        <p:spPr>
          <a:xfrm>
            <a:off x="1709139" y="2750858"/>
            <a:ext cx="9900" cy="12600"/>
          </a:xfrm>
          <a:custGeom>
            <a:avLst/>
            <a:gdLst/>
            <a:ahLst/>
            <a:cxnLst/>
            <a:rect l="l" t="t" r="r" b="b"/>
            <a:pathLst>
              <a:path w="120000" h="120000" extrusionOk="0">
                <a:moveTo>
                  <a:pt x="0" y="117391"/>
                </a:moveTo>
                <a:lnTo>
                  <a:pt x="116571" y="0"/>
                </a:lnTo>
                <a:lnTo>
                  <a:pt x="116571" y="104347"/>
                </a:lnTo>
                <a:lnTo>
                  <a:pt x="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5" name="Google Shape;2415;p250"/>
          <p:cNvSpPr/>
          <p:nvPr/>
        </p:nvSpPr>
        <p:spPr>
          <a:xfrm>
            <a:off x="1712915" y="2754634"/>
            <a:ext cx="3900" cy="7500"/>
          </a:xfrm>
          <a:custGeom>
            <a:avLst/>
            <a:gdLst/>
            <a:ahLst/>
            <a:cxnLst/>
            <a:rect l="l" t="t" r="r" b="b"/>
            <a:pathLst>
              <a:path w="120000" h="120000" extrusionOk="0">
                <a:moveTo>
                  <a:pt x="112000" y="0"/>
                </a:moveTo>
                <a:lnTo>
                  <a:pt x="0" y="115384"/>
                </a:lnTo>
                <a:lnTo>
                  <a:pt x="112000" y="92307"/>
                </a:lnTo>
                <a:lnTo>
                  <a:pt x="112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6" name="Google Shape;2416;p250"/>
          <p:cNvSpPr/>
          <p:nvPr/>
        </p:nvSpPr>
        <p:spPr>
          <a:xfrm>
            <a:off x="1792235" y="2726944"/>
            <a:ext cx="22500" cy="20100"/>
          </a:xfrm>
          <a:custGeom>
            <a:avLst/>
            <a:gdLst/>
            <a:ahLst/>
            <a:cxnLst/>
            <a:rect l="l" t="t" r="r" b="b"/>
            <a:pathLst>
              <a:path w="120000" h="120000" extrusionOk="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7" name="Google Shape;2417;p250"/>
          <p:cNvSpPr/>
          <p:nvPr/>
        </p:nvSpPr>
        <p:spPr>
          <a:xfrm>
            <a:off x="1794753" y="2728203"/>
            <a:ext cx="17700" cy="15000"/>
          </a:xfrm>
          <a:custGeom>
            <a:avLst/>
            <a:gdLst/>
            <a:ahLst/>
            <a:cxnLst/>
            <a:rect l="l" t="t" r="r" b="b"/>
            <a:pathLst>
              <a:path w="120000" h="120000" extrusionOk="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8" name="Google Shape;2418;p250"/>
          <p:cNvSpPr/>
          <p:nvPr/>
        </p:nvSpPr>
        <p:spPr>
          <a:xfrm>
            <a:off x="1812379" y="2713099"/>
            <a:ext cx="25200" cy="21300"/>
          </a:xfrm>
          <a:custGeom>
            <a:avLst/>
            <a:gdLst/>
            <a:ahLst/>
            <a:cxnLst/>
            <a:rect l="l" t="t" r="r" b="b"/>
            <a:pathLst>
              <a:path w="120000" h="120000" extrusionOk="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19" name="Google Shape;2419;p250"/>
          <p:cNvSpPr/>
          <p:nvPr/>
        </p:nvSpPr>
        <p:spPr>
          <a:xfrm>
            <a:off x="1818674" y="2715616"/>
            <a:ext cx="15000" cy="13800"/>
          </a:xfrm>
          <a:custGeom>
            <a:avLst/>
            <a:gdLst/>
            <a:ahLst/>
            <a:cxnLst/>
            <a:rect l="l" t="t" r="r" b="b"/>
            <a:pathLst>
              <a:path w="120000" h="120000" extrusionOk="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0" name="Google Shape;2420;p250"/>
          <p:cNvSpPr/>
          <p:nvPr/>
        </p:nvSpPr>
        <p:spPr>
          <a:xfrm>
            <a:off x="1857705" y="2684150"/>
            <a:ext cx="29100" cy="20100"/>
          </a:xfrm>
          <a:custGeom>
            <a:avLst/>
            <a:gdLst/>
            <a:ahLst/>
            <a:cxnLst/>
            <a:rect l="l" t="t" r="r" b="b"/>
            <a:pathLst>
              <a:path w="120000" h="120000" extrusionOk="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1" name="Google Shape;2421;p250"/>
          <p:cNvSpPr/>
          <p:nvPr/>
        </p:nvSpPr>
        <p:spPr>
          <a:xfrm>
            <a:off x="1858963" y="2685409"/>
            <a:ext cx="24000" cy="17700"/>
          </a:xfrm>
          <a:custGeom>
            <a:avLst/>
            <a:gdLst/>
            <a:ahLst/>
            <a:cxnLst/>
            <a:rect l="l" t="t" r="r" b="b"/>
            <a:pathLst>
              <a:path w="120000" h="120000" extrusionOk="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2" name="Google Shape;2422;p250"/>
          <p:cNvSpPr/>
          <p:nvPr/>
        </p:nvSpPr>
        <p:spPr>
          <a:xfrm>
            <a:off x="2332360" y="2651425"/>
            <a:ext cx="30300" cy="45300"/>
          </a:xfrm>
          <a:custGeom>
            <a:avLst/>
            <a:gdLst/>
            <a:ahLst/>
            <a:cxnLst/>
            <a:rect l="l" t="t" r="r" b="b"/>
            <a:pathLst>
              <a:path w="120000" h="120000" extrusionOk="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3" name="Google Shape;2423;p250"/>
          <p:cNvSpPr/>
          <p:nvPr/>
        </p:nvSpPr>
        <p:spPr>
          <a:xfrm>
            <a:off x="2334878" y="2652684"/>
            <a:ext cx="25200" cy="40200"/>
          </a:xfrm>
          <a:custGeom>
            <a:avLst/>
            <a:gdLst/>
            <a:ahLst/>
            <a:cxnLst/>
            <a:rect l="l" t="t" r="r" b="b"/>
            <a:pathLst>
              <a:path w="120000" h="120000" extrusionOk="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4" name="Google Shape;2424;p250"/>
          <p:cNvSpPr/>
          <p:nvPr/>
        </p:nvSpPr>
        <p:spPr>
          <a:xfrm>
            <a:off x="2246745" y="2546959"/>
            <a:ext cx="5100" cy="8700"/>
          </a:xfrm>
          <a:custGeom>
            <a:avLst/>
            <a:gdLst/>
            <a:ahLst/>
            <a:cxnLst/>
            <a:rect l="l" t="t" r="r" b="b"/>
            <a:pathLst>
              <a:path w="120000" h="120000" extrusionOk="0">
                <a:moveTo>
                  <a:pt x="0" y="0"/>
                </a:moveTo>
                <a:lnTo>
                  <a:pt x="75000" y="116129"/>
                </a:lnTo>
                <a:lnTo>
                  <a:pt x="112500" y="38709"/>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5" name="Google Shape;2425;p250"/>
          <p:cNvSpPr/>
          <p:nvPr/>
        </p:nvSpPr>
        <p:spPr>
          <a:xfrm>
            <a:off x="2264372" y="2550734"/>
            <a:ext cx="130800" cy="139800"/>
          </a:xfrm>
          <a:custGeom>
            <a:avLst/>
            <a:gdLst/>
            <a:ahLst/>
            <a:cxnLst/>
            <a:rect l="l" t="t" r="r" b="b"/>
            <a:pathLst>
              <a:path w="120000" h="120000" extrusionOk="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6" name="Google Shape;2426;p250"/>
          <p:cNvSpPr/>
          <p:nvPr/>
        </p:nvSpPr>
        <p:spPr>
          <a:xfrm>
            <a:off x="2266890" y="2551993"/>
            <a:ext cx="126000" cy="135900"/>
          </a:xfrm>
          <a:custGeom>
            <a:avLst/>
            <a:gdLst/>
            <a:ahLst/>
            <a:cxnLst/>
            <a:rect l="l" t="t" r="r" b="b"/>
            <a:pathLst>
              <a:path w="120000" h="120000" extrusionOk="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7" name="Google Shape;2427;p250"/>
          <p:cNvSpPr/>
          <p:nvPr/>
        </p:nvSpPr>
        <p:spPr>
          <a:xfrm>
            <a:off x="2361318" y="2661494"/>
            <a:ext cx="15000" cy="25200"/>
          </a:xfrm>
          <a:custGeom>
            <a:avLst/>
            <a:gdLst/>
            <a:ahLst/>
            <a:cxnLst/>
            <a:rect l="l" t="t" r="r" b="b"/>
            <a:pathLst>
              <a:path w="120000" h="120000" extrusionOk="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8" name="Google Shape;2428;p250"/>
          <p:cNvSpPr/>
          <p:nvPr/>
        </p:nvSpPr>
        <p:spPr>
          <a:xfrm>
            <a:off x="2365094" y="2662753"/>
            <a:ext cx="9900" cy="18900"/>
          </a:xfrm>
          <a:custGeom>
            <a:avLst/>
            <a:gdLst/>
            <a:ahLst/>
            <a:cxnLst/>
            <a:rect l="l" t="t" r="r" b="b"/>
            <a:pathLst>
              <a:path w="120000" h="120000" extrusionOk="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29" name="Google Shape;2429;p250"/>
          <p:cNvSpPr/>
          <p:nvPr/>
        </p:nvSpPr>
        <p:spPr>
          <a:xfrm>
            <a:off x="2324805" y="2645133"/>
            <a:ext cx="6300" cy="12600"/>
          </a:xfrm>
          <a:custGeom>
            <a:avLst/>
            <a:gdLst/>
            <a:ahLst/>
            <a:cxnLst/>
            <a:rect l="l" t="t" r="r" b="b"/>
            <a:pathLst>
              <a:path w="120000" h="120000" extrusionOk="0">
                <a:moveTo>
                  <a:pt x="114285" y="117391"/>
                </a:moveTo>
                <a:lnTo>
                  <a:pt x="0" y="52173"/>
                </a:lnTo>
                <a:lnTo>
                  <a:pt x="114285" y="0"/>
                </a:lnTo>
                <a:lnTo>
                  <a:pt x="114285"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0" name="Google Shape;2430;p250"/>
          <p:cNvSpPr/>
          <p:nvPr/>
        </p:nvSpPr>
        <p:spPr>
          <a:xfrm>
            <a:off x="2326065" y="2648908"/>
            <a:ext cx="2700" cy="5100"/>
          </a:xfrm>
          <a:custGeom>
            <a:avLst/>
            <a:gdLst/>
            <a:ahLst/>
            <a:cxnLst/>
            <a:rect l="l" t="t" r="r" b="b"/>
            <a:pathLst>
              <a:path w="120000" h="120000" extrusionOk="0">
                <a:moveTo>
                  <a:pt x="0" y="37500"/>
                </a:moveTo>
                <a:lnTo>
                  <a:pt x="109090" y="112500"/>
                </a:lnTo>
                <a:lnTo>
                  <a:pt x="109090" y="0"/>
                </a:lnTo>
                <a:lnTo>
                  <a:pt x="0" y="37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1" name="Google Shape;2431;p250"/>
          <p:cNvSpPr/>
          <p:nvPr/>
        </p:nvSpPr>
        <p:spPr>
          <a:xfrm>
            <a:off x="2313475" y="2636322"/>
            <a:ext cx="7500" cy="21300"/>
          </a:xfrm>
          <a:custGeom>
            <a:avLst/>
            <a:gdLst/>
            <a:ahLst/>
            <a:cxnLst/>
            <a:rect l="l" t="t" r="r" b="b"/>
            <a:pathLst>
              <a:path w="120000" h="120000" extrusionOk="0">
                <a:moveTo>
                  <a:pt x="115384" y="118421"/>
                </a:moveTo>
                <a:lnTo>
                  <a:pt x="0" y="55263"/>
                </a:lnTo>
                <a:lnTo>
                  <a:pt x="92307" y="0"/>
                </a:lnTo>
                <a:lnTo>
                  <a:pt x="115384" y="1184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2" name="Google Shape;2432;p250"/>
          <p:cNvSpPr/>
          <p:nvPr/>
        </p:nvSpPr>
        <p:spPr>
          <a:xfrm>
            <a:off x="2314733" y="2641356"/>
            <a:ext cx="2700" cy="8700"/>
          </a:xfrm>
          <a:custGeom>
            <a:avLst/>
            <a:gdLst/>
            <a:ahLst/>
            <a:cxnLst/>
            <a:rect l="l" t="t" r="r" b="b"/>
            <a:pathLst>
              <a:path w="120000" h="120000" extrusionOk="0">
                <a:moveTo>
                  <a:pt x="0" y="58064"/>
                </a:moveTo>
                <a:lnTo>
                  <a:pt x="109090" y="116129"/>
                </a:lnTo>
                <a:lnTo>
                  <a:pt x="109090"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3" name="Google Shape;2433;p250"/>
          <p:cNvSpPr/>
          <p:nvPr/>
        </p:nvSpPr>
        <p:spPr>
          <a:xfrm>
            <a:off x="2344950" y="2647650"/>
            <a:ext cx="7500" cy="7500"/>
          </a:xfrm>
          <a:custGeom>
            <a:avLst/>
            <a:gdLst/>
            <a:ahLst/>
            <a:cxnLst/>
            <a:rect l="l" t="t" r="r" b="b"/>
            <a:pathLst>
              <a:path w="120000" h="120000" extrusionOk="0">
                <a:moveTo>
                  <a:pt x="67200" y="115384"/>
                </a:moveTo>
                <a:lnTo>
                  <a:pt x="0" y="69230"/>
                </a:lnTo>
                <a:lnTo>
                  <a:pt x="48000" y="0"/>
                </a:lnTo>
                <a:lnTo>
                  <a:pt x="115200" y="46153"/>
                </a:lnTo>
                <a:lnTo>
                  <a:pt x="672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4" name="Google Shape;2434;p250"/>
          <p:cNvSpPr/>
          <p:nvPr/>
        </p:nvSpPr>
        <p:spPr>
          <a:xfrm>
            <a:off x="2347468" y="2648908"/>
            <a:ext cx="1200" cy="2700"/>
          </a:xfrm>
          <a:custGeom>
            <a:avLst/>
            <a:gdLst/>
            <a:ahLst/>
            <a:cxnLst/>
            <a:rect l="l" t="t" r="r" b="b"/>
            <a:pathLst>
              <a:path w="120000" h="120000" extrusionOk="0">
                <a:moveTo>
                  <a:pt x="0" y="54545"/>
                </a:moveTo>
                <a:lnTo>
                  <a:pt x="96000" y="109090"/>
                </a:lnTo>
                <a:lnTo>
                  <a:pt x="96000" y="54545"/>
                </a:lnTo>
                <a:lnTo>
                  <a:pt x="0" y="0"/>
                </a:lnTo>
                <a:lnTo>
                  <a:pt x="0" y="5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5" name="Google Shape;2435;p250"/>
          <p:cNvSpPr/>
          <p:nvPr/>
        </p:nvSpPr>
        <p:spPr>
          <a:xfrm>
            <a:off x="2326065" y="2627512"/>
            <a:ext cx="21300" cy="22500"/>
          </a:xfrm>
          <a:custGeom>
            <a:avLst/>
            <a:gdLst/>
            <a:ahLst/>
            <a:cxnLst/>
            <a:rect l="l" t="t" r="r" b="b"/>
            <a:pathLst>
              <a:path w="120000" h="120000" extrusionOk="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6" name="Google Shape;2436;p250"/>
          <p:cNvSpPr/>
          <p:nvPr/>
        </p:nvSpPr>
        <p:spPr>
          <a:xfrm>
            <a:off x="2331101" y="2630029"/>
            <a:ext cx="12600" cy="18900"/>
          </a:xfrm>
          <a:custGeom>
            <a:avLst/>
            <a:gdLst/>
            <a:ahLst/>
            <a:cxnLst/>
            <a:rect l="l" t="t" r="r" b="b"/>
            <a:pathLst>
              <a:path w="120000" h="120000" extrusionOk="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7" name="Google Shape;2437;p250"/>
          <p:cNvSpPr/>
          <p:nvPr/>
        </p:nvSpPr>
        <p:spPr>
          <a:xfrm>
            <a:off x="2323547" y="2636322"/>
            <a:ext cx="9900" cy="9900"/>
          </a:xfrm>
          <a:custGeom>
            <a:avLst/>
            <a:gdLst/>
            <a:ahLst/>
            <a:cxnLst/>
            <a:rect l="l" t="t" r="r" b="b"/>
            <a:pathLst>
              <a:path w="120000" h="120000" extrusionOk="0">
                <a:moveTo>
                  <a:pt x="66666" y="116666"/>
                </a:moveTo>
                <a:lnTo>
                  <a:pt x="0" y="16666"/>
                </a:lnTo>
                <a:lnTo>
                  <a:pt x="50000" y="0"/>
                </a:lnTo>
                <a:lnTo>
                  <a:pt x="116666" y="33333"/>
                </a:lnTo>
                <a:lnTo>
                  <a:pt x="66666"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8" name="Google Shape;2438;p250"/>
          <p:cNvSpPr/>
          <p:nvPr/>
        </p:nvSpPr>
        <p:spPr>
          <a:xfrm>
            <a:off x="2326065" y="2637581"/>
            <a:ext cx="5100" cy="6300"/>
          </a:xfrm>
          <a:custGeom>
            <a:avLst/>
            <a:gdLst/>
            <a:ahLst/>
            <a:cxnLst/>
            <a:rect l="l" t="t" r="r" b="b"/>
            <a:pathLst>
              <a:path w="120000" h="120000" extrusionOk="0">
                <a:moveTo>
                  <a:pt x="0" y="28571"/>
                </a:moveTo>
                <a:lnTo>
                  <a:pt x="75000" y="114285"/>
                </a:lnTo>
                <a:lnTo>
                  <a:pt x="112500" y="57142"/>
                </a:lnTo>
                <a:lnTo>
                  <a:pt x="37500" y="0"/>
                </a:lnTo>
                <a:lnTo>
                  <a:pt x="0" y="28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39" name="Google Shape;2439;p250"/>
          <p:cNvSpPr/>
          <p:nvPr/>
        </p:nvSpPr>
        <p:spPr>
          <a:xfrm>
            <a:off x="2304661" y="2617442"/>
            <a:ext cx="13800" cy="24000"/>
          </a:xfrm>
          <a:custGeom>
            <a:avLst/>
            <a:gdLst/>
            <a:ahLst/>
            <a:cxnLst/>
            <a:rect l="l" t="t" r="r" b="b"/>
            <a:pathLst>
              <a:path w="120000" h="120000" extrusionOk="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40" name="Google Shape;2440;p250"/>
          <p:cNvSpPr/>
          <p:nvPr/>
        </p:nvSpPr>
        <p:spPr>
          <a:xfrm>
            <a:off x="2307179" y="2619960"/>
            <a:ext cx="9900" cy="17700"/>
          </a:xfrm>
          <a:custGeom>
            <a:avLst/>
            <a:gdLst/>
            <a:ahLst/>
            <a:cxnLst/>
            <a:rect l="l" t="t" r="r" b="b"/>
            <a:pathLst>
              <a:path w="120000" h="120000" extrusionOk="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41" name="Google Shape;2441;p250"/>
          <p:cNvSpPr/>
          <p:nvPr/>
        </p:nvSpPr>
        <p:spPr>
          <a:xfrm>
            <a:off x="2020119" y="2606114"/>
            <a:ext cx="35100" cy="33900"/>
          </a:xfrm>
          <a:custGeom>
            <a:avLst/>
            <a:gdLst/>
            <a:ahLst/>
            <a:cxnLst/>
            <a:rect l="l" t="t" r="r" b="b"/>
            <a:pathLst>
              <a:path w="120000" h="120000" extrusionOk="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42" name="Google Shape;2442;p250"/>
          <p:cNvSpPr/>
          <p:nvPr/>
        </p:nvSpPr>
        <p:spPr>
          <a:xfrm>
            <a:off x="2021379" y="2607373"/>
            <a:ext cx="30300" cy="29100"/>
          </a:xfrm>
          <a:custGeom>
            <a:avLst/>
            <a:gdLst/>
            <a:ahLst/>
            <a:cxnLst/>
            <a:rect l="l" t="t" r="r" b="b"/>
            <a:pathLst>
              <a:path w="120000" h="120000" extrusionOk="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43" name="Google Shape;2443;p250"/>
          <p:cNvSpPr/>
          <p:nvPr/>
        </p:nvSpPr>
        <p:spPr>
          <a:xfrm>
            <a:off x="2315993" y="2599821"/>
            <a:ext cx="16500" cy="32700"/>
          </a:xfrm>
          <a:custGeom>
            <a:avLst/>
            <a:gdLst/>
            <a:ahLst/>
            <a:cxnLst/>
            <a:rect l="l" t="t" r="r" b="b"/>
            <a:pathLst>
              <a:path w="120000" h="120000" extrusionOk="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44" name="Google Shape;2444;p250"/>
          <p:cNvSpPr/>
          <p:nvPr/>
        </p:nvSpPr>
        <p:spPr>
          <a:xfrm>
            <a:off x="2317251" y="2601080"/>
            <a:ext cx="12600" cy="29100"/>
          </a:xfrm>
          <a:custGeom>
            <a:avLst/>
            <a:gdLst/>
            <a:ahLst/>
            <a:cxnLst/>
            <a:rect l="l" t="t" r="r" b="b"/>
            <a:pathLst>
              <a:path w="120000" h="120000" extrusionOk="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45" name="Google Shape;2445;p250"/>
          <p:cNvSpPr/>
          <p:nvPr/>
        </p:nvSpPr>
        <p:spPr>
          <a:xfrm>
            <a:off x="2292071" y="2594787"/>
            <a:ext cx="22500" cy="29100"/>
          </a:xfrm>
          <a:custGeom>
            <a:avLst/>
            <a:gdLst/>
            <a:ahLst/>
            <a:cxnLst/>
            <a:rect l="l" t="t" r="r" b="b"/>
            <a:pathLst>
              <a:path w="120000" h="120000" extrusionOk="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46" name="Google Shape;2446;p250"/>
          <p:cNvSpPr/>
          <p:nvPr/>
        </p:nvSpPr>
        <p:spPr>
          <a:xfrm>
            <a:off x="2293330" y="2598562"/>
            <a:ext cx="20100" cy="21300"/>
          </a:xfrm>
          <a:custGeom>
            <a:avLst/>
            <a:gdLst/>
            <a:ahLst/>
            <a:cxnLst/>
            <a:rect l="l" t="t" r="r" b="b"/>
            <a:pathLst>
              <a:path w="120000" h="120000" extrusionOk="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47" name="Google Shape;2447;p250"/>
          <p:cNvSpPr/>
          <p:nvPr/>
        </p:nvSpPr>
        <p:spPr>
          <a:xfrm>
            <a:off x="2039005" y="2591011"/>
            <a:ext cx="18900" cy="12600"/>
          </a:xfrm>
          <a:custGeom>
            <a:avLst/>
            <a:gdLst/>
            <a:ahLst/>
            <a:cxnLst/>
            <a:rect l="l" t="t" r="r" b="b"/>
            <a:pathLst>
              <a:path w="120000" h="120000" extrusionOk="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48" name="Google Shape;2448;p250"/>
          <p:cNvSpPr/>
          <p:nvPr/>
        </p:nvSpPr>
        <p:spPr>
          <a:xfrm>
            <a:off x="2040264" y="2592270"/>
            <a:ext cx="13800" cy="9900"/>
          </a:xfrm>
          <a:custGeom>
            <a:avLst/>
            <a:gdLst/>
            <a:ahLst/>
            <a:cxnLst/>
            <a:rect l="l" t="t" r="r" b="b"/>
            <a:pathLst>
              <a:path w="120000" h="120000" extrusionOk="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49" name="Google Shape;2449;p250"/>
          <p:cNvSpPr/>
          <p:nvPr/>
        </p:nvSpPr>
        <p:spPr>
          <a:xfrm>
            <a:off x="2117065" y="2533113"/>
            <a:ext cx="15000" cy="18900"/>
          </a:xfrm>
          <a:custGeom>
            <a:avLst/>
            <a:gdLst/>
            <a:ahLst/>
            <a:cxnLst/>
            <a:rect l="l" t="t" r="r" b="b"/>
            <a:pathLst>
              <a:path w="120000" h="120000" extrusionOk="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0" name="Google Shape;2450;p250"/>
          <p:cNvSpPr/>
          <p:nvPr/>
        </p:nvSpPr>
        <p:spPr>
          <a:xfrm>
            <a:off x="2119584" y="2535630"/>
            <a:ext cx="11400" cy="13800"/>
          </a:xfrm>
          <a:custGeom>
            <a:avLst/>
            <a:gdLst/>
            <a:ahLst/>
            <a:cxnLst/>
            <a:rect l="l" t="t" r="r" b="b"/>
            <a:pathLst>
              <a:path w="120000" h="120000" extrusionOk="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1" name="Google Shape;2451;p250"/>
          <p:cNvSpPr/>
          <p:nvPr/>
        </p:nvSpPr>
        <p:spPr>
          <a:xfrm>
            <a:off x="1817416" y="2533113"/>
            <a:ext cx="33900" cy="18900"/>
          </a:xfrm>
          <a:custGeom>
            <a:avLst/>
            <a:gdLst/>
            <a:ahLst/>
            <a:cxnLst/>
            <a:rect l="l" t="t" r="r" b="b"/>
            <a:pathLst>
              <a:path w="120000" h="120000" extrusionOk="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2" name="Google Shape;2452;p250"/>
          <p:cNvSpPr/>
          <p:nvPr/>
        </p:nvSpPr>
        <p:spPr>
          <a:xfrm>
            <a:off x="1822452" y="2534372"/>
            <a:ext cx="29100" cy="15000"/>
          </a:xfrm>
          <a:custGeom>
            <a:avLst/>
            <a:gdLst/>
            <a:ahLst/>
            <a:cxnLst/>
            <a:rect l="l" t="t" r="r" b="b"/>
            <a:pathLst>
              <a:path w="120000" h="120000" extrusionOk="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3" name="Google Shape;2453;p250"/>
          <p:cNvSpPr/>
          <p:nvPr/>
        </p:nvSpPr>
        <p:spPr>
          <a:xfrm>
            <a:off x="2134692" y="2528079"/>
            <a:ext cx="11400" cy="8700"/>
          </a:xfrm>
          <a:custGeom>
            <a:avLst/>
            <a:gdLst/>
            <a:ahLst/>
            <a:cxnLst/>
            <a:rect l="l" t="t" r="r" b="b"/>
            <a:pathLst>
              <a:path w="120000" h="120000" extrusionOk="0">
                <a:moveTo>
                  <a:pt x="14634" y="116129"/>
                </a:moveTo>
                <a:lnTo>
                  <a:pt x="0" y="0"/>
                </a:lnTo>
                <a:lnTo>
                  <a:pt x="117073" y="38709"/>
                </a:lnTo>
                <a:lnTo>
                  <a:pt x="14634"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4" name="Google Shape;2454;p250"/>
          <p:cNvSpPr/>
          <p:nvPr/>
        </p:nvSpPr>
        <p:spPr>
          <a:xfrm>
            <a:off x="2135950" y="2531855"/>
            <a:ext cx="6300" cy="2700"/>
          </a:xfrm>
          <a:custGeom>
            <a:avLst/>
            <a:gdLst/>
            <a:ahLst/>
            <a:cxnLst/>
            <a:rect l="l" t="t" r="r" b="b"/>
            <a:pathLst>
              <a:path w="120000" h="120000" extrusionOk="0">
                <a:moveTo>
                  <a:pt x="0" y="0"/>
                </a:moveTo>
                <a:lnTo>
                  <a:pt x="28571" y="109090"/>
                </a:lnTo>
                <a:lnTo>
                  <a:pt x="114285"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5" name="Google Shape;2455;p250"/>
          <p:cNvSpPr/>
          <p:nvPr/>
        </p:nvSpPr>
        <p:spPr>
          <a:xfrm>
            <a:off x="1852668" y="2518009"/>
            <a:ext cx="17700" cy="17700"/>
          </a:xfrm>
          <a:custGeom>
            <a:avLst/>
            <a:gdLst/>
            <a:ahLst/>
            <a:cxnLst/>
            <a:rect l="l" t="t" r="r" b="b"/>
            <a:pathLst>
              <a:path w="120000" h="120000" extrusionOk="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6" name="Google Shape;2456;p250"/>
          <p:cNvSpPr/>
          <p:nvPr/>
        </p:nvSpPr>
        <p:spPr>
          <a:xfrm>
            <a:off x="1856445" y="2520527"/>
            <a:ext cx="12600" cy="12600"/>
          </a:xfrm>
          <a:custGeom>
            <a:avLst/>
            <a:gdLst/>
            <a:ahLst/>
            <a:cxnLst/>
            <a:rect l="l" t="t" r="r" b="b"/>
            <a:pathLst>
              <a:path w="120000" h="120000" extrusionOk="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7" name="Google Shape;2457;p250"/>
          <p:cNvSpPr/>
          <p:nvPr/>
        </p:nvSpPr>
        <p:spPr>
          <a:xfrm>
            <a:off x="1755723" y="2422353"/>
            <a:ext cx="50400" cy="27600"/>
          </a:xfrm>
          <a:custGeom>
            <a:avLst/>
            <a:gdLst/>
            <a:ahLst/>
            <a:cxnLst/>
            <a:rect l="l" t="t" r="r" b="b"/>
            <a:pathLst>
              <a:path w="120000" h="120000" extrusionOk="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8" name="Google Shape;2458;p250"/>
          <p:cNvSpPr/>
          <p:nvPr/>
        </p:nvSpPr>
        <p:spPr>
          <a:xfrm>
            <a:off x="1756982" y="2424870"/>
            <a:ext cx="44100" cy="22500"/>
          </a:xfrm>
          <a:custGeom>
            <a:avLst/>
            <a:gdLst/>
            <a:ahLst/>
            <a:cxnLst/>
            <a:rect l="l" t="t" r="r" b="b"/>
            <a:pathLst>
              <a:path w="120000" h="120000" extrusionOk="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59" name="Google Shape;2459;p250"/>
          <p:cNvSpPr/>
          <p:nvPr/>
        </p:nvSpPr>
        <p:spPr>
          <a:xfrm>
            <a:off x="2586684" y="3168727"/>
            <a:ext cx="454500" cy="300600"/>
          </a:xfrm>
          <a:custGeom>
            <a:avLst/>
            <a:gdLst/>
            <a:ahLst/>
            <a:cxnLst/>
            <a:rect l="l" t="t" r="r" b="b"/>
            <a:pathLst>
              <a:path w="120000" h="120000" extrusionOk="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0" name="Google Shape;2460;p250"/>
          <p:cNvSpPr/>
          <p:nvPr/>
        </p:nvSpPr>
        <p:spPr>
          <a:xfrm>
            <a:off x="3005943" y="3407869"/>
            <a:ext cx="15000" cy="41700"/>
          </a:xfrm>
          <a:custGeom>
            <a:avLst/>
            <a:gdLst/>
            <a:ahLst/>
            <a:cxnLst/>
            <a:rect l="l" t="t" r="r" b="b"/>
            <a:pathLst>
              <a:path w="120000" h="120000" extrusionOk="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1" name="Google Shape;2461;p250"/>
          <p:cNvSpPr/>
          <p:nvPr/>
        </p:nvSpPr>
        <p:spPr>
          <a:xfrm>
            <a:off x="2964394" y="3417938"/>
            <a:ext cx="56700" cy="64200"/>
          </a:xfrm>
          <a:custGeom>
            <a:avLst/>
            <a:gdLst/>
            <a:ahLst/>
            <a:cxnLst/>
            <a:rect l="l" t="t" r="r" b="b"/>
            <a:pathLst>
              <a:path w="120000" h="120000" extrusionOk="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2" name="Google Shape;2462;p250"/>
          <p:cNvSpPr/>
          <p:nvPr/>
        </p:nvSpPr>
        <p:spPr>
          <a:xfrm>
            <a:off x="3005943" y="3449403"/>
            <a:ext cx="89400" cy="45300"/>
          </a:xfrm>
          <a:custGeom>
            <a:avLst/>
            <a:gdLst/>
            <a:ahLst/>
            <a:cxnLst/>
            <a:rect l="l" t="t" r="r" b="b"/>
            <a:pathLst>
              <a:path w="120000" h="120000" extrusionOk="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3" name="Google Shape;2463;p250"/>
          <p:cNvSpPr/>
          <p:nvPr/>
        </p:nvSpPr>
        <p:spPr>
          <a:xfrm>
            <a:off x="3033642" y="3464507"/>
            <a:ext cx="63000" cy="65400"/>
          </a:xfrm>
          <a:custGeom>
            <a:avLst/>
            <a:gdLst/>
            <a:ahLst/>
            <a:cxnLst/>
            <a:rect l="l" t="t" r="r" b="b"/>
            <a:pathLst>
              <a:path w="120000" h="120000" extrusionOk="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4" name="Google Shape;2464;p250"/>
          <p:cNvSpPr/>
          <p:nvPr/>
        </p:nvSpPr>
        <p:spPr>
          <a:xfrm>
            <a:off x="2994611" y="3473318"/>
            <a:ext cx="32700" cy="21300"/>
          </a:xfrm>
          <a:custGeom>
            <a:avLst/>
            <a:gdLst/>
            <a:ahLst/>
            <a:cxnLst/>
            <a:rect l="l" t="t" r="r" b="b"/>
            <a:pathLst>
              <a:path w="120000" h="120000" extrusionOk="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5" name="Google Shape;2465;p250"/>
          <p:cNvSpPr/>
          <p:nvPr/>
        </p:nvSpPr>
        <p:spPr>
          <a:xfrm>
            <a:off x="3058822" y="3523664"/>
            <a:ext cx="48900" cy="42900"/>
          </a:xfrm>
          <a:custGeom>
            <a:avLst/>
            <a:gdLst/>
            <a:ahLst/>
            <a:cxnLst/>
            <a:rect l="l" t="t" r="r" b="b"/>
            <a:pathLst>
              <a:path w="120000" h="120000" extrusionOk="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6" name="Google Shape;2466;p250"/>
          <p:cNvSpPr/>
          <p:nvPr/>
        </p:nvSpPr>
        <p:spPr>
          <a:xfrm>
            <a:off x="3104147" y="3548836"/>
            <a:ext cx="83100" cy="35100"/>
          </a:xfrm>
          <a:custGeom>
            <a:avLst/>
            <a:gdLst/>
            <a:ahLst/>
            <a:cxnLst/>
            <a:rect l="l" t="t" r="r" b="b"/>
            <a:pathLst>
              <a:path w="120000" h="120000" extrusionOk="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7" name="Google Shape;2467;p250"/>
          <p:cNvSpPr/>
          <p:nvPr/>
        </p:nvSpPr>
        <p:spPr>
          <a:xfrm>
            <a:off x="5287311" y="3091949"/>
            <a:ext cx="247800" cy="234000"/>
          </a:xfrm>
          <a:custGeom>
            <a:avLst/>
            <a:gdLst/>
            <a:ahLst/>
            <a:cxnLst/>
            <a:rect l="l" t="t" r="r" b="b"/>
            <a:pathLst>
              <a:path w="120000" h="120000" extrusionOk="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8" name="Google Shape;2468;p250"/>
          <p:cNvSpPr/>
          <p:nvPr/>
        </p:nvSpPr>
        <p:spPr>
          <a:xfrm>
            <a:off x="5279757" y="3061742"/>
            <a:ext cx="217800" cy="165000"/>
          </a:xfrm>
          <a:custGeom>
            <a:avLst/>
            <a:gdLst/>
            <a:ahLst/>
            <a:cxnLst/>
            <a:rect l="l" t="t" r="r" b="b"/>
            <a:pathLst>
              <a:path w="120000" h="120000" extrusionOk="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69" name="Google Shape;2469;p250"/>
          <p:cNvSpPr/>
          <p:nvPr/>
        </p:nvSpPr>
        <p:spPr>
          <a:xfrm>
            <a:off x="5032986" y="3036569"/>
            <a:ext cx="288300" cy="265500"/>
          </a:xfrm>
          <a:custGeom>
            <a:avLst/>
            <a:gdLst/>
            <a:ahLst/>
            <a:cxnLst/>
            <a:rect l="l" t="t" r="r" b="b"/>
            <a:pathLst>
              <a:path w="120000" h="120000" extrusionOk="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0" name="Google Shape;2470;p250"/>
          <p:cNvSpPr/>
          <p:nvPr/>
        </p:nvSpPr>
        <p:spPr>
          <a:xfrm>
            <a:off x="5068239" y="3216555"/>
            <a:ext cx="25200" cy="26400"/>
          </a:xfrm>
          <a:custGeom>
            <a:avLst/>
            <a:gdLst/>
            <a:ahLst/>
            <a:cxnLst/>
            <a:rect l="l" t="t" r="r" b="b"/>
            <a:pathLst>
              <a:path w="120000" h="120000" extrusionOk="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1" name="Google Shape;2471;p250"/>
          <p:cNvSpPr/>
          <p:nvPr/>
        </p:nvSpPr>
        <p:spPr>
          <a:xfrm>
            <a:off x="4951149" y="3080622"/>
            <a:ext cx="144900" cy="151200"/>
          </a:xfrm>
          <a:custGeom>
            <a:avLst/>
            <a:gdLst/>
            <a:ahLst/>
            <a:cxnLst/>
            <a:rect l="l" t="t" r="r" b="b"/>
            <a:pathLst>
              <a:path w="120000" h="120000" extrusionOk="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2" name="Google Shape;2472;p250"/>
          <p:cNvSpPr/>
          <p:nvPr/>
        </p:nvSpPr>
        <p:spPr>
          <a:xfrm>
            <a:off x="4900787" y="3084398"/>
            <a:ext cx="100500" cy="90600"/>
          </a:xfrm>
          <a:custGeom>
            <a:avLst/>
            <a:gdLst/>
            <a:ahLst/>
            <a:cxnLst/>
            <a:rect l="l" t="t" r="r" b="b"/>
            <a:pathLst>
              <a:path w="120000" h="120000" extrusionOk="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3" name="Google Shape;2473;p250"/>
          <p:cNvSpPr/>
          <p:nvPr/>
        </p:nvSpPr>
        <p:spPr>
          <a:xfrm>
            <a:off x="4888197" y="3157399"/>
            <a:ext cx="65400" cy="75300"/>
          </a:xfrm>
          <a:custGeom>
            <a:avLst/>
            <a:gdLst/>
            <a:ahLst/>
            <a:cxnLst/>
            <a:rect l="l" t="t" r="r" b="b"/>
            <a:pathLst>
              <a:path w="120000" h="120000" extrusionOk="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4" name="Google Shape;2474;p250"/>
          <p:cNvSpPr/>
          <p:nvPr/>
        </p:nvSpPr>
        <p:spPr>
          <a:xfrm>
            <a:off x="4878125" y="3132226"/>
            <a:ext cx="40200" cy="96900"/>
          </a:xfrm>
          <a:custGeom>
            <a:avLst/>
            <a:gdLst/>
            <a:ahLst/>
            <a:cxnLst/>
            <a:rect l="l" t="t" r="r" b="b"/>
            <a:pathLst>
              <a:path w="120000" h="120000" extrusionOk="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5" name="Google Shape;2475;p250"/>
          <p:cNvSpPr/>
          <p:nvPr/>
        </p:nvSpPr>
        <p:spPr>
          <a:xfrm>
            <a:off x="4885679" y="3178796"/>
            <a:ext cx="319800" cy="268200"/>
          </a:xfrm>
          <a:custGeom>
            <a:avLst/>
            <a:gdLst/>
            <a:ahLst/>
            <a:cxnLst/>
            <a:rect l="l" t="t" r="r" b="b"/>
            <a:pathLst>
              <a:path w="120000" h="120000" extrusionOk="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6" name="Google Shape;2476;p250"/>
          <p:cNvSpPr/>
          <p:nvPr/>
        </p:nvSpPr>
        <p:spPr>
          <a:xfrm>
            <a:off x="5131191" y="3284522"/>
            <a:ext cx="9900" cy="26400"/>
          </a:xfrm>
          <a:custGeom>
            <a:avLst/>
            <a:gdLst/>
            <a:ahLst/>
            <a:cxnLst/>
            <a:rect l="l" t="t" r="r" b="b"/>
            <a:pathLst>
              <a:path w="120000" h="120000" extrusionOk="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7" name="Google Shape;2477;p250"/>
          <p:cNvSpPr/>
          <p:nvPr/>
        </p:nvSpPr>
        <p:spPr>
          <a:xfrm>
            <a:off x="5147558" y="3283263"/>
            <a:ext cx="66600" cy="57900"/>
          </a:xfrm>
          <a:custGeom>
            <a:avLst/>
            <a:gdLst/>
            <a:ahLst/>
            <a:cxnLst/>
            <a:rect l="l" t="t" r="r" b="b"/>
            <a:pathLst>
              <a:path w="120000" h="120000" extrusionOk="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8" name="Google Shape;2478;p250"/>
          <p:cNvSpPr/>
          <p:nvPr/>
        </p:nvSpPr>
        <p:spPr>
          <a:xfrm>
            <a:off x="5151335" y="3305918"/>
            <a:ext cx="114600" cy="134700"/>
          </a:xfrm>
          <a:custGeom>
            <a:avLst/>
            <a:gdLst/>
            <a:ahLst/>
            <a:cxnLst/>
            <a:rect l="l" t="t" r="r" b="b"/>
            <a:pathLst>
              <a:path w="120000" h="120000" extrusionOk="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79" name="Google Shape;2479;p250"/>
          <p:cNvSpPr/>
          <p:nvPr/>
        </p:nvSpPr>
        <p:spPr>
          <a:xfrm>
            <a:off x="5006546" y="3401575"/>
            <a:ext cx="158700" cy="100500"/>
          </a:xfrm>
          <a:custGeom>
            <a:avLst/>
            <a:gdLst/>
            <a:ahLst/>
            <a:cxnLst/>
            <a:rect l="l" t="t" r="r" b="b"/>
            <a:pathLst>
              <a:path w="120000" h="120000" extrusionOk="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0" name="Google Shape;2480;p250"/>
          <p:cNvSpPr/>
          <p:nvPr/>
        </p:nvSpPr>
        <p:spPr>
          <a:xfrm>
            <a:off x="4232241" y="3088174"/>
            <a:ext cx="306000" cy="312300"/>
          </a:xfrm>
          <a:custGeom>
            <a:avLst/>
            <a:gdLst/>
            <a:ahLst/>
            <a:cxnLst/>
            <a:rect l="l" t="t" r="r" b="b"/>
            <a:pathLst>
              <a:path w="120000" h="120000" extrusionOk="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1" name="Google Shape;2481;p250"/>
          <p:cNvSpPr/>
          <p:nvPr/>
        </p:nvSpPr>
        <p:spPr>
          <a:xfrm>
            <a:off x="4473975" y="3083139"/>
            <a:ext cx="60300" cy="126000"/>
          </a:xfrm>
          <a:custGeom>
            <a:avLst/>
            <a:gdLst/>
            <a:ahLst/>
            <a:cxnLst/>
            <a:rect l="l" t="t" r="r" b="b"/>
            <a:pathLst>
              <a:path w="120000" h="120000" extrusionOk="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2" name="Google Shape;2482;p250"/>
          <p:cNvSpPr/>
          <p:nvPr/>
        </p:nvSpPr>
        <p:spPr>
          <a:xfrm>
            <a:off x="4166771" y="3112088"/>
            <a:ext cx="177600" cy="143400"/>
          </a:xfrm>
          <a:custGeom>
            <a:avLst/>
            <a:gdLst/>
            <a:ahLst/>
            <a:cxnLst/>
            <a:rect l="l" t="t" r="r" b="b"/>
            <a:pathLst>
              <a:path w="120000" h="120000" extrusionOk="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3" name="Google Shape;2483;p250"/>
          <p:cNvSpPr/>
          <p:nvPr/>
        </p:nvSpPr>
        <p:spPr>
          <a:xfrm>
            <a:off x="4107596" y="3255573"/>
            <a:ext cx="123600" cy="107100"/>
          </a:xfrm>
          <a:custGeom>
            <a:avLst/>
            <a:gdLst/>
            <a:ahLst/>
            <a:cxnLst/>
            <a:rect l="l" t="t" r="r" b="b"/>
            <a:pathLst>
              <a:path w="120000" h="120000" extrusionOk="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4" name="Google Shape;2484;p250"/>
          <p:cNvSpPr/>
          <p:nvPr/>
        </p:nvSpPr>
        <p:spPr>
          <a:xfrm>
            <a:off x="4176844" y="3303401"/>
            <a:ext cx="246600" cy="236700"/>
          </a:xfrm>
          <a:custGeom>
            <a:avLst/>
            <a:gdLst/>
            <a:ahLst/>
            <a:cxnLst/>
            <a:rect l="l" t="t" r="r" b="b"/>
            <a:pathLst>
              <a:path w="120000" h="120000" extrusionOk="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5" name="Google Shape;2485;p250"/>
          <p:cNvSpPr/>
          <p:nvPr/>
        </p:nvSpPr>
        <p:spPr>
          <a:xfrm>
            <a:off x="4105078" y="3265642"/>
            <a:ext cx="178800" cy="201300"/>
          </a:xfrm>
          <a:custGeom>
            <a:avLst/>
            <a:gdLst/>
            <a:ahLst/>
            <a:cxnLst/>
            <a:rect l="l" t="t" r="r" b="b"/>
            <a:pathLst>
              <a:path w="120000" h="120000" extrusionOk="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6" name="Google Shape;2486;p250"/>
          <p:cNvSpPr/>
          <p:nvPr/>
        </p:nvSpPr>
        <p:spPr>
          <a:xfrm>
            <a:off x="4098784" y="3439334"/>
            <a:ext cx="91800" cy="68100"/>
          </a:xfrm>
          <a:custGeom>
            <a:avLst/>
            <a:gdLst/>
            <a:ahLst/>
            <a:cxnLst/>
            <a:rect l="l" t="t" r="r" b="b"/>
            <a:pathLst>
              <a:path w="120000" h="120000" extrusionOk="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7" name="Google Shape;2487;p250"/>
          <p:cNvSpPr/>
          <p:nvPr/>
        </p:nvSpPr>
        <p:spPr>
          <a:xfrm>
            <a:off x="4107596" y="3499749"/>
            <a:ext cx="45300" cy="29100"/>
          </a:xfrm>
          <a:custGeom>
            <a:avLst/>
            <a:gdLst/>
            <a:ahLst/>
            <a:cxnLst/>
            <a:rect l="l" t="t" r="r" b="b"/>
            <a:pathLst>
              <a:path w="120000" h="120000" extrusionOk="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8" name="Google Shape;2488;p250"/>
          <p:cNvSpPr/>
          <p:nvPr/>
        </p:nvSpPr>
        <p:spPr>
          <a:xfrm>
            <a:off x="4132777" y="3504783"/>
            <a:ext cx="112200" cy="78000"/>
          </a:xfrm>
          <a:custGeom>
            <a:avLst/>
            <a:gdLst/>
            <a:ahLst/>
            <a:cxnLst/>
            <a:rect l="l" t="t" r="r" b="b"/>
            <a:pathLst>
              <a:path w="120000" h="120000" extrusionOk="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89" name="Google Shape;2489;p250"/>
          <p:cNvSpPr/>
          <p:nvPr/>
        </p:nvSpPr>
        <p:spPr>
          <a:xfrm>
            <a:off x="4156699" y="3543802"/>
            <a:ext cx="44100" cy="45300"/>
          </a:xfrm>
          <a:custGeom>
            <a:avLst/>
            <a:gdLst/>
            <a:ahLst/>
            <a:cxnLst/>
            <a:rect l="l" t="t" r="r" b="b"/>
            <a:pathLst>
              <a:path w="120000" h="120000" extrusionOk="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0" name="Google Shape;2490;p250"/>
          <p:cNvSpPr/>
          <p:nvPr/>
        </p:nvSpPr>
        <p:spPr>
          <a:xfrm>
            <a:off x="4186916" y="3566457"/>
            <a:ext cx="60300" cy="63000"/>
          </a:xfrm>
          <a:custGeom>
            <a:avLst/>
            <a:gdLst/>
            <a:ahLst/>
            <a:cxnLst/>
            <a:rect l="l" t="t" r="r" b="b"/>
            <a:pathLst>
              <a:path w="120000" h="120000" extrusionOk="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1" name="Google Shape;2491;p250"/>
          <p:cNvSpPr/>
          <p:nvPr/>
        </p:nvSpPr>
        <p:spPr>
          <a:xfrm>
            <a:off x="4282602" y="3467024"/>
            <a:ext cx="117000" cy="79200"/>
          </a:xfrm>
          <a:custGeom>
            <a:avLst/>
            <a:gdLst/>
            <a:ahLst/>
            <a:cxnLst/>
            <a:rect l="l" t="t" r="r" b="b"/>
            <a:pathLst>
              <a:path w="120000" h="120000" extrusionOk="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2" name="Google Shape;2492;p250"/>
          <p:cNvSpPr/>
          <p:nvPr/>
        </p:nvSpPr>
        <p:spPr>
          <a:xfrm>
            <a:off x="4230982" y="3531215"/>
            <a:ext cx="91800" cy="99600"/>
          </a:xfrm>
          <a:custGeom>
            <a:avLst/>
            <a:gdLst/>
            <a:ahLst/>
            <a:cxnLst/>
            <a:rect l="l" t="t" r="r" b="b"/>
            <a:pathLst>
              <a:path w="120000" h="120000" extrusionOk="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3" name="Google Shape;2493;p250"/>
          <p:cNvSpPr/>
          <p:nvPr/>
        </p:nvSpPr>
        <p:spPr>
          <a:xfrm>
            <a:off x="4355626" y="3526181"/>
            <a:ext cx="33900" cy="78000"/>
          </a:xfrm>
          <a:custGeom>
            <a:avLst/>
            <a:gdLst/>
            <a:ahLst/>
            <a:cxnLst/>
            <a:rect l="l" t="t" r="r" b="b"/>
            <a:pathLst>
              <a:path w="120000" h="120000" extrusionOk="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4" name="Google Shape;2494;p250"/>
          <p:cNvSpPr/>
          <p:nvPr/>
        </p:nvSpPr>
        <p:spPr>
          <a:xfrm>
            <a:off x="4371993" y="3506043"/>
            <a:ext cx="45300" cy="96900"/>
          </a:xfrm>
          <a:custGeom>
            <a:avLst/>
            <a:gdLst/>
            <a:ahLst/>
            <a:cxnLst/>
            <a:rect l="l" t="t" r="r" b="b"/>
            <a:pathLst>
              <a:path w="120000" h="120000" extrusionOk="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5" name="Google Shape;2495;p250"/>
          <p:cNvSpPr/>
          <p:nvPr/>
        </p:nvSpPr>
        <p:spPr>
          <a:xfrm>
            <a:off x="4361921" y="3327316"/>
            <a:ext cx="239100" cy="182400"/>
          </a:xfrm>
          <a:custGeom>
            <a:avLst/>
            <a:gdLst/>
            <a:ahLst/>
            <a:cxnLst/>
            <a:rect l="l" t="t" r="r" b="b"/>
            <a:pathLst>
              <a:path w="120000" h="120000" extrusionOk="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6" name="Google Shape;2496;p250"/>
          <p:cNvSpPr/>
          <p:nvPr/>
        </p:nvSpPr>
        <p:spPr>
          <a:xfrm>
            <a:off x="4399692" y="3485904"/>
            <a:ext cx="177600" cy="146100"/>
          </a:xfrm>
          <a:custGeom>
            <a:avLst/>
            <a:gdLst/>
            <a:ahLst/>
            <a:cxnLst/>
            <a:rect l="l" t="t" r="r" b="b"/>
            <a:pathLst>
              <a:path w="120000" h="120000" extrusionOk="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7" name="Google Shape;2497;p250"/>
          <p:cNvSpPr/>
          <p:nvPr/>
        </p:nvSpPr>
        <p:spPr>
          <a:xfrm>
            <a:off x="4499156" y="3161175"/>
            <a:ext cx="240600" cy="231600"/>
          </a:xfrm>
          <a:custGeom>
            <a:avLst/>
            <a:gdLst/>
            <a:ahLst/>
            <a:cxnLst/>
            <a:rect l="l" t="t" r="r" b="b"/>
            <a:pathLst>
              <a:path w="120000" h="120000" extrusionOk="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8" name="Google Shape;2498;p250"/>
          <p:cNvSpPr/>
          <p:nvPr/>
        </p:nvSpPr>
        <p:spPr>
          <a:xfrm>
            <a:off x="4563366" y="3329833"/>
            <a:ext cx="162600" cy="252900"/>
          </a:xfrm>
          <a:custGeom>
            <a:avLst/>
            <a:gdLst/>
            <a:ahLst/>
            <a:cxnLst/>
            <a:rect l="l" t="t" r="r" b="b"/>
            <a:pathLst>
              <a:path w="120000" h="120000" extrusionOk="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499" name="Google Shape;2499;p250"/>
          <p:cNvSpPr/>
          <p:nvPr/>
        </p:nvSpPr>
        <p:spPr>
          <a:xfrm>
            <a:off x="4732077" y="3187606"/>
            <a:ext cx="168600" cy="168600"/>
          </a:xfrm>
          <a:custGeom>
            <a:avLst/>
            <a:gdLst/>
            <a:ahLst/>
            <a:cxnLst/>
            <a:rect l="l" t="t" r="r" b="b"/>
            <a:pathLst>
              <a:path w="120000" h="120000" extrusionOk="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0" name="Google Shape;2500;p250"/>
          <p:cNvSpPr/>
          <p:nvPr/>
        </p:nvSpPr>
        <p:spPr>
          <a:xfrm>
            <a:off x="4913378" y="3421713"/>
            <a:ext cx="103200" cy="108300"/>
          </a:xfrm>
          <a:custGeom>
            <a:avLst/>
            <a:gdLst/>
            <a:ahLst/>
            <a:cxnLst/>
            <a:rect l="l" t="t" r="r" b="b"/>
            <a:pathLst>
              <a:path w="120000" h="120000" extrusionOk="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1" name="Google Shape;2501;p250"/>
          <p:cNvSpPr/>
          <p:nvPr/>
        </p:nvSpPr>
        <p:spPr>
          <a:xfrm>
            <a:off x="4693047" y="3338643"/>
            <a:ext cx="246600" cy="303300"/>
          </a:xfrm>
          <a:custGeom>
            <a:avLst/>
            <a:gdLst/>
            <a:ahLst/>
            <a:cxnLst/>
            <a:rect l="l" t="t" r="r" b="b"/>
            <a:pathLst>
              <a:path w="120000" h="120000" extrusionOk="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2" name="Google Shape;2502;p250"/>
          <p:cNvSpPr/>
          <p:nvPr/>
        </p:nvSpPr>
        <p:spPr>
          <a:xfrm>
            <a:off x="4578475" y="3526181"/>
            <a:ext cx="197700" cy="123300"/>
          </a:xfrm>
          <a:custGeom>
            <a:avLst/>
            <a:gdLst/>
            <a:ahLst/>
            <a:cxnLst/>
            <a:rect l="l" t="t" r="r" b="b"/>
            <a:pathLst>
              <a:path w="120000" h="120000" extrusionOk="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3" name="Google Shape;2503;p250"/>
          <p:cNvSpPr/>
          <p:nvPr/>
        </p:nvSpPr>
        <p:spPr>
          <a:xfrm>
            <a:off x="4861758" y="3473318"/>
            <a:ext cx="225300" cy="169800"/>
          </a:xfrm>
          <a:custGeom>
            <a:avLst/>
            <a:gdLst/>
            <a:ahLst/>
            <a:cxnLst/>
            <a:rect l="l" t="t" r="r" b="b"/>
            <a:pathLst>
              <a:path w="120000" h="120000" extrusionOk="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4" name="Google Shape;2504;p250"/>
          <p:cNvSpPr/>
          <p:nvPr/>
        </p:nvSpPr>
        <p:spPr>
          <a:xfrm>
            <a:off x="4982625" y="3514853"/>
            <a:ext cx="153600" cy="202800"/>
          </a:xfrm>
          <a:custGeom>
            <a:avLst/>
            <a:gdLst/>
            <a:ahLst/>
            <a:cxnLst/>
            <a:rect l="l" t="t" r="r" b="b"/>
            <a:pathLst>
              <a:path w="120000" h="120000" extrusionOk="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5" name="Google Shape;2505;p250"/>
          <p:cNvSpPr/>
          <p:nvPr/>
        </p:nvSpPr>
        <p:spPr>
          <a:xfrm>
            <a:off x="4486566" y="3499749"/>
            <a:ext cx="114600" cy="180000"/>
          </a:xfrm>
          <a:custGeom>
            <a:avLst/>
            <a:gdLst/>
            <a:ahLst/>
            <a:cxnLst/>
            <a:rect l="l" t="t" r="r" b="b"/>
            <a:pathLst>
              <a:path w="120000" h="120000" extrusionOk="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6" name="Google Shape;2506;p250"/>
          <p:cNvSpPr/>
          <p:nvPr/>
        </p:nvSpPr>
        <p:spPr>
          <a:xfrm>
            <a:off x="4802583" y="3634424"/>
            <a:ext cx="87900" cy="87900"/>
          </a:xfrm>
          <a:custGeom>
            <a:avLst/>
            <a:gdLst/>
            <a:ahLst/>
            <a:cxnLst/>
            <a:rect l="l" t="t" r="r" b="b"/>
            <a:pathLst>
              <a:path w="120000" h="120000" extrusionOk="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7" name="Google Shape;2507;p250"/>
          <p:cNvSpPr/>
          <p:nvPr/>
        </p:nvSpPr>
        <p:spPr>
          <a:xfrm>
            <a:off x="4801324" y="3713718"/>
            <a:ext cx="27600" cy="24000"/>
          </a:xfrm>
          <a:custGeom>
            <a:avLst/>
            <a:gdLst/>
            <a:ahLst/>
            <a:cxnLst/>
            <a:rect l="l" t="t" r="r" b="b"/>
            <a:pathLst>
              <a:path w="120000" h="120000" extrusionOk="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8" name="Google Shape;2508;p250"/>
          <p:cNvSpPr/>
          <p:nvPr/>
        </p:nvSpPr>
        <p:spPr>
          <a:xfrm>
            <a:off x="4802583" y="3731339"/>
            <a:ext cx="24000" cy="31500"/>
          </a:xfrm>
          <a:custGeom>
            <a:avLst/>
            <a:gdLst/>
            <a:ahLst/>
            <a:cxnLst/>
            <a:rect l="l" t="t" r="r" b="b"/>
            <a:pathLst>
              <a:path w="120000" h="120000" extrusionOk="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09" name="Google Shape;2509;p250"/>
          <p:cNvSpPr/>
          <p:nvPr/>
        </p:nvSpPr>
        <p:spPr>
          <a:xfrm>
            <a:off x="4491602" y="3662114"/>
            <a:ext cx="85800" cy="89400"/>
          </a:xfrm>
          <a:custGeom>
            <a:avLst/>
            <a:gdLst/>
            <a:ahLst/>
            <a:cxnLst/>
            <a:rect l="l" t="t" r="r" b="b"/>
            <a:pathLst>
              <a:path w="120000" h="120000" extrusionOk="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0" name="Google Shape;2510;p250"/>
          <p:cNvSpPr/>
          <p:nvPr/>
        </p:nvSpPr>
        <p:spPr>
          <a:xfrm>
            <a:off x="4525595" y="3638199"/>
            <a:ext cx="119700" cy="132000"/>
          </a:xfrm>
          <a:custGeom>
            <a:avLst/>
            <a:gdLst/>
            <a:ahLst/>
            <a:cxnLst/>
            <a:rect l="l" t="t" r="r" b="b"/>
            <a:pathLst>
              <a:path w="120000" h="120000" extrusionOk="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1" name="Google Shape;2511;p250"/>
          <p:cNvSpPr/>
          <p:nvPr/>
        </p:nvSpPr>
        <p:spPr>
          <a:xfrm>
            <a:off x="4811396" y="3709942"/>
            <a:ext cx="162600" cy="166200"/>
          </a:xfrm>
          <a:custGeom>
            <a:avLst/>
            <a:gdLst/>
            <a:ahLst/>
            <a:cxnLst/>
            <a:rect l="l" t="t" r="r" b="b"/>
            <a:pathLst>
              <a:path w="120000" h="120000" extrusionOk="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2" name="Google Shape;2512;p250"/>
          <p:cNvSpPr/>
          <p:nvPr/>
        </p:nvSpPr>
        <p:spPr>
          <a:xfrm>
            <a:off x="4854203" y="3842099"/>
            <a:ext cx="48900" cy="115800"/>
          </a:xfrm>
          <a:custGeom>
            <a:avLst/>
            <a:gdLst/>
            <a:ahLst/>
            <a:cxnLst/>
            <a:rect l="l" t="t" r="r" b="b"/>
            <a:pathLst>
              <a:path w="120000" h="120000" extrusionOk="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3" name="Google Shape;2513;p250"/>
          <p:cNvSpPr/>
          <p:nvPr/>
        </p:nvSpPr>
        <p:spPr>
          <a:xfrm>
            <a:off x="4540704" y="3618061"/>
            <a:ext cx="292200" cy="283200"/>
          </a:xfrm>
          <a:custGeom>
            <a:avLst/>
            <a:gdLst/>
            <a:ahLst/>
            <a:cxnLst/>
            <a:rect l="l" t="t" r="r" b="b"/>
            <a:pathLst>
              <a:path w="120000" h="120000" extrusionOk="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4" name="Google Shape;2514;p250"/>
          <p:cNvSpPr/>
          <p:nvPr/>
        </p:nvSpPr>
        <p:spPr>
          <a:xfrm>
            <a:off x="4535668" y="3784202"/>
            <a:ext cx="190200" cy="190200"/>
          </a:xfrm>
          <a:custGeom>
            <a:avLst/>
            <a:gdLst/>
            <a:ahLst/>
            <a:cxnLst/>
            <a:rect l="l" t="t" r="r" b="b"/>
            <a:pathLst>
              <a:path w="120000" h="120000" extrusionOk="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5" name="Google Shape;2515;p250"/>
          <p:cNvSpPr/>
          <p:nvPr/>
        </p:nvSpPr>
        <p:spPr>
          <a:xfrm>
            <a:off x="4693047" y="3823220"/>
            <a:ext cx="176400" cy="153600"/>
          </a:xfrm>
          <a:custGeom>
            <a:avLst/>
            <a:gdLst/>
            <a:ahLst/>
            <a:cxnLst/>
            <a:rect l="l" t="t" r="r" b="b"/>
            <a:pathLst>
              <a:path w="120000" h="120000" extrusionOk="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6" name="Google Shape;2516;p250"/>
          <p:cNvSpPr/>
          <p:nvPr/>
        </p:nvSpPr>
        <p:spPr>
          <a:xfrm>
            <a:off x="4743408" y="3939015"/>
            <a:ext cx="117000" cy="111000"/>
          </a:xfrm>
          <a:custGeom>
            <a:avLst/>
            <a:gdLst/>
            <a:ahLst/>
            <a:cxnLst/>
            <a:rect l="l" t="t" r="r" b="b"/>
            <a:pathLst>
              <a:path w="120000" h="120000" extrusionOk="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7" name="Google Shape;2517;p250"/>
          <p:cNvSpPr/>
          <p:nvPr/>
        </p:nvSpPr>
        <p:spPr>
          <a:xfrm>
            <a:off x="4607433" y="4042223"/>
            <a:ext cx="247800" cy="220200"/>
          </a:xfrm>
          <a:custGeom>
            <a:avLst/>
            <a:gdLst/>
            <a:ahLst/>
            <a:cxnLst/>
            <a:rect l="l" t="t" r="r" b="b"/>
            <a:pathLst>
              <a:path w="120000" h="120000" extrusionOk="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8" name="Google Shape;2518;p250"/>
          <p:cNvSpPr/>
          <p:nvPr/>
        </p:nvSpPr>
        <p:spPr>
          <a:xfrm>
            <a:off x="5009064" y="3884893"/>
            <a:ext cx="108300" cy="217800"/>
          </a:xfrm>
          <a:custGeom>
            <a:avLst/>
            <a:gdLst/>
            <a:ahLst/>
            <a:cxnLst/>
            <a:rect l="l" t="t" r="r" b="b"/>
            <a:pathLst>
              <a:path w="120000" h="120000" extrusionOk="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19" name="Google Shape;2519;p250"/>
          <p:cNvSpPr/>
          <p:nvPr/>
        </p:nvSpPr>
        <p:spPr>
          <a:xfrm>
            <a:off x="3163321" y="3507301"/>
            <a:ext cx="175200" cy="251700"/>
          </a:xfrm>
          <a:custGeom>
            <a:avLst/>
            <a:gdLst/>
            <a:ahLst/>
            <a:cxnLst/>
            <a:rect l="l" t="t" r="r" b="b"/>
            <a:pathLst>
              <a:path w="120000" h="120000" extrusionOk="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0" name="Google Shape;2520;p250"/>
          <p:cNvSpPr/>
          <p:nvPr/>
        </p:nvSpPr>
        <p:spPr>
          <a:xfrm>
            <a:off x="3250195" y="3508560"/>
            <a:ext cx="204000" cy="178800"/>
          </a:xfrm>
          <a:custGeom>
            <a:avLst/>
            <a:gdLst/>
            <a:ahLst/>
            <a:cxnLst/>
            <a:rect l="l" t="t" r="r" b="b"/>
            <a:pathLst>
              <a:path w="120000" h="120000" extrusionOk="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1" name="Google Shape;2521;p250"/>
          <p:cNvSpPr/>
          <p:nvPr/>
        </p:nvSpPr>
        <p:spPr>
          <a:xfrm>
            <a:off x="3431496" y="3571492"/>
            <a:ext cx="69300" cy="104400"/>
          </a:xfrm>
          <a:custGeom>
            <a:avLst/>
            <a:gdLst/>
            <a:ahLst/>
            <a:cxnLst/>
            <a:rect l="l" t="t" r="r" b="b"/>
            <a:pathLst>
              <a:path w="120000" h="120000" extrusionOk="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2" name="Google Shape;2522;p250"/>
          <p:cNvSpPr/>
          <p:nvPr/>
        </p:nvSpPr>
        <p:spPr>
          <a:xfrm>
            <a:off x="3479339" y="3605475"/>
            <a:ext cx="61500" cy="59100"/>
          </a:xfrm>
          <a:custGeom>
            <a:avLst/>
            <a:gdLst/>
            <a:ahLst/>
            <a:cxnLst/>
            <a:rect l="l" t="t" r="r" b="b"/>
            <a:pathLst>
              <a:path w="120000" h="120000" extrusionOk="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3" name="Google Shape;2523;p250"/>
          <p:cNvSpPr/>
          <p:nvPr/>
        </p:nvSpPr>
        <p:spPr>
          <a:xfrm>
            <a:off x="3534737" y="3611768"/>
            <a:ext cx="44100" cy="54000"/>
          </a:xfrm>
          <a:custGeom>
            <a:avLst/>
            <a:gdLst/>
            <a:ahLst/>
            <a:cxnLst/>
            <a:rect l="l" t="t" r="r" b="b"/>
            <a:pathLst>
              <a:path w="120000" h="120000" extrusionOk="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4" name="Google Shape;2524;p250"/>
          <p:cNvSpPr/>
          <p:nvPr/>
        </p:nvSpPr>
        <p:spPr>
          <a:xfrm>
            <a:off x="2970690" y="3677218"/>
            <a:ext cx="249300" cy="96900"/>
          </a:xfrm>
          <a:custGeom>
            <a:avLst/>
            <a:gdLst/>
            <a:ahLst/>
            <a:cxnLst/>
            <a:rect l="l" t="t" r="r" b="b"/>
            <a:pathLst>
              <a:path w="120000" h="120000" extrusionOk="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5" name="Google Shape;2525;p250"/>
          <p:cNvSpPr/>
          <p:nvPr/>
        </p:nvSpPr>
        <p:spPr>
          <a:xfrm>
            <a:off x="3126810" y="3699873"/>
            <a:ext cx="189000" cy="280800"/>
          </a:xfrm>
          <a:custGeom>
            <a:avLst/>
            <a:gdLst/>
            <a:ahLst/>
            <a:cxnLst/>
            <a:rect l="l" t="t" r="r" b="b"/>
            <a:pathLst>
              <a:path w="120000" h="120000" extrusionOk="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6" name="Google Shape;2526;p250"/>
          <p:cNvSpPr/>
          <p:nvPr/>
        </p:nvSpPr>
        <p:spPr>
          <a:xfrm>
            <a:off x="3240123" y="3618061"/>
            <a:ext cx="591600" cy="620400"/>
          </a:xfrm>
          <a:custGeom>
            <a:avLst/>
            <a:gdLst/>
            <a:ahLst/>
            <a:cxnLst/>
            <a:rect l="l" t="t" r="r" b="b"/>
            <a:pathLst>
              <a:path w="120000" h="120000" extrusionOk="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7" name="Google Shape;2527;p250"/>
          <p:cNvSpPr/>
          <p:nvPr/>
        </p:nvSpPr>
        <p:spPr>
          <a:xfrm>
            <a:off x="3411351" y="3995653"/>
            <a:ext cx="122100" cy="133500"/>
          </a:xfrm>
          <a:custGeom>
            <a:avLst/>
            <a:gdLst/>
            <a:ahLst/>
            <a:cxnLst/>
            <a:rect l="l" t="t" r="r" b="b"/>
            <a:pathLst>
              <a:path w="120000" h="120000" extrusionOk="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8" name="Google Shape;2528;p250"/>
          <p:cNvSpPr/>
          <p:nvPr/>
        </p:nvSpPr>
        <p:spPr>
          <a:xfrm>
            <a:off x="3243900" y="4035930"/>
            <a:ext cx="300900" cy="669600"/>
          </a:xfrm>
          <a:custGeom>
            <a:avLst/>
            <a:gdLst/>
            <a:ahLst/>
            <a:cxnLst/>
            <a:rect l="l" t="t" r="r" b="b"/>
            <a:pathLst>
              <a:path w="120000" h="120000" extrusionOk="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29" name="Google Shape;2529;p250"/>
          <p:cNvSpPr/>
          <p:nvPr/>
        </p:nvSpPr>
        <p:spPr>
          <a:xfrm>
            <a:off x="3216201" y="3971740"/>
            <a:ext cx="123600" cy="701100"/>
          </a:xfrm>
          <a:custGeom>
            <a:avLst/>
            <a:gdLst/>
            <a:ahLst/>
            <a:cxnLst/>
            <a:rect l="l" t="t" r="r" b="b"/>
            <a:pathLst>
              <a:path w="120000" h="120000" extrusionOk="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0" name="Google Shape;2530;p250"/>
          <p:cNvSpPr/>
          <p:nvPr/>
        </p:nvSpPr>
        <p:spPr>
          <a:xfrm>
            <a:off x="6468284" y="3950342"/>
            <a:ext cx="9900" cy="6300"/>
          </a:xfrm>
          <a:custGeom>
            <a:avLst/>
            <a:gdLst/>
            <a:ahLst/>
            <a:cxnLst/>
            <a:rect l="l" t="t" r="r" b="b"/>
            <a:pathLst>
              <a:path w="120000" h="120000" extrusionOk="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1" name="Google Shape;2531;p250"/>
          <p:cNvSpPr/>
          <p:nvPr/>
        </p:nvSpPr>
        <p:spPr>
          <a:xfrm>
            <a:off x="6427995" y="3908808"/>
            <a:ext cx="7500" cy="7500"/>
          </a:xfrm>
          <a:custGeom>
            <a:avLst/>
            <a:gdLst/>
            <a:ahLst/>
            <a:cxnLst/>
            <a:rect l="l" t="t" r="r" b="b"/>
            <a:pathLst>
              <a:path w="120000" h="120000" extrusionOk="0">
                <a:moveTo>
                  <a:pt x="0" y="0"/>
                </a:moveTo>
                <a:lnTo>
                  <a:pt x="0" y="115384"/>
                </a:lnTo>
                <a:lnTo>
                  <a:pt x="115384" y="115384"/>
                </a:lnTo>
                <a:lnTo>
                  <a:pt x="46153"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2" name="Google Shape;2532;p250"/>
          <p:cNvSpPr/>
          <p:nvPr/>
        </p:nvSpPr>
        <p:spPr>
          <a:xfrm>
            <a:off x="6360007" y="3868531"/>
            <a:ext cx="6300" cy="6300"/>
          </a:xfrm>
          <a:custGeom>
            <a:avLst/>
            <a:gdLst/>
            <a:ahLst/>
            <a:cxnLst/>
            <a:rect l="l" t="t" r="r" b="b"/>
            <a:pathLst>
              <a:path w="120000" h="120000" extrusionOk="0">
                <a:moveTo>
                  <a:pt x="0" y="85714"/>
                </a:moveTo>
                <a:lnTo>
                  <a:pt x="114285" y="114285"/>
                </a:lnTo>
                <a:lnTo>
                  <a:pt x="114285" y="85714"/>
                </a:lnTo>
                <a:lnTo>
                  <a:pt x="28571"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3" name="Google Shape;2533;p250"/>
          <p:cNvSpPr/>
          <p:nvPr/>
        </p:nvSpPr>
        <p:spPr>
          <a:xfrm>
            <a:off x="6333567" y="3868531"/>
            <a:ext cx="17700" cy="11400"/>
          </a:xfrm>
          <a:custGeom>
            <a:avLst/>
            <a:gdLst/>
            <a:ahLst/>
            <a:cxnLst/>
            <a:rect l="l" t="t" r="r" b="b"/>
            <a:pathLst>
              <a:path w="120000" h="120000" extrusionOk="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4" name="Google Shape;2534;p250"/>
          <p:cNvSpPr/>
          <p:nvPr/>
        </p:nvSpPr>
        <p:spPr>
          <a:xfrm>
            <a:off x="6328531" y="3871048"/>
            <a:ext cx="7500" cy="7500"/>
          </a:xfrm>
          <a:custGeom>
            <a:avLst/>
            <a:gdLst/>
            <a:ahLst/>
            <a:cxnLst/>
            <a:rect l="l" t="t" r="r" b="b"/>
            <a:pathLst>
              <a:path w="120000" h="120000" extrusionOk="0">
                <a:moveTo>
                  <a:pt x="48000" y="0"/>
                </a:moveTo>
                <a:lnTo>
                  <a:pt x="115200" y="115384"/>
                </a:lnTo>
                <a:lnTo>
                  <a:pt x="0" y="115384"/>
                </a:lnTo>
                <a:lnTo>
                  <a:pt x="48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5" name="Google Shape;2535;p250"/>
          <p:cNvSpPr/>
          <p:nvPr/>
        </p:nvSpPr>
        <p:spPr>
          <a:xfrm>
            <a:off x="6074206" y="3862238"/>
            <a:ext cx="610500" cy="482100"/>
          </a:xfrm>
          <a:custGeom>
            <a:avLst/>
            <a:gdLst/>
            <a:ahLst/>
            <a:cxnLst/>
            <a:rect l="l" t="t" r="r" b="b"/>
            <a:pathLst>
              <a:path w="120000" h="120000" extrusionOk="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6" name="Google Shape;2536;p250"/>
          <p:cNvSpPr/>
          <p:nvPr/>
        </p:nvSpPr>
        <p:spPr>
          <a:xfrm>
            <a:off x="7086468" y="2105175"/>
            <a:ext cx="75600" cy="39000"/>
          </a:xfrm>
          <a:custGeom>
            <a:avLst/>
            <a:gdLst/>
            <a:ahLst/>
            <a:cxnLst/>
            <a:rect l="l" t="t" r="r" b="b"/>
            <a:pathLst>
              <a:path w="120000" h="120000" extrusionOk="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7" name="Google Shape;2537;p250"/>
          <p:cNvSpPr/>
          <p:nvPr/>
        </p:nvSpPr>
        <p:spPr>
          <a:xfrm>
            <a:off x="6580337" y="1897500"/>
            <a:ext cx="76800" cy="50400"/>
          </a:xfrm>
          <a:custGeom>
            <a:avLst/>
            <a:gdLst/>
            <a:ahLst/>
            <a:cxnLst/>
            <a:rect l="l" t="t" r="r" b="b"/>
            <a:pathLst>
              <a:path w="120000" h="120000" extrusionOk="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8" name="Google Shape;2538;p250"/>
          <p:cNvSpPr/>
          <p:nvPr/>
        </p:nvSpPr>
        <p:spPr>
          <a:xfrm>
            <a:off x="6508573" y="1859741"/>
            <a:ext cx="57900" cy="65400"/>
          </a:xfrm>
          <a:custGeom>
            <a:avLst/>
            <a:gdLst/>
            <a:ahLst/>
            <a:cxnLst/>
            <a:rect l="l" t="t" r="r" b="b"/>
            <a:pathLst>
              <a:path w="120000" h="120000" extrusionOk="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39" name="Google Shape;2539;p250"/>
          <p:cNvSpPr/>
          <p:nvPr/>
        </p:nvSpPr>
        <p:spPr>
          <a:xfrm>
            <a:off x="6434289" y="1854706"/>
            <a:ext cx="99600" cy="91800"/>
          </a:xfrm>
          <a:custGeom>
            <a:avLst/>
            <a:gdLst/>
            <a:ahLst/>
            <a:cxnLst/>
            <a:rect l="l" t="t" r="r" b="b"/>
            <a:pathLst>
              <a:path w="120000" h="120000" extrusionOk="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0" name="Google Shape;2540;p250"/>
          <p:cNvSpPr/>
          <p:nvPr/>
        </p:nvSpPr>
        <p:spPr>
          <a:xfrm>
            <a:off x="6414145" y="1876103"/>
            <a:ext cx="9900" cy="31500"/>
          </a:xfrm>
          <a:custGeom>
            <a:avLst/>
            <a:gdLst/>
            <a:ahLst/>
            <a:cxnLst/>
            <a:rect l="l" t="t" r="r" b="b"/>
            <a:pathLst>
              <a:path w="120000" h="120000" extrusionOk="0">
                <a:moveTo>
                  <a:pt x="66666" y="118909"/>
                </a:moveTo>
                <a:lnTo>
                  <a:pt x="0" y="97090"/>
                </a:lnTo>
                <a:lnTo>
                  <a:pt x="33333" y="0"/>
                </a:lnTo>
                <a:lnTo>
                  <a:pt x="116666" y="53454"/>
                </a:lnTo>
                <a:lnTo>
                  <a:pt x="66666" y="118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1" name="Google Shape;2541;p250"/>
          <p:cNvSpPr/>
          <p:nvPr/>
        </p:nvSpPr>
        <p:spPr>
          <a:xfrm>
            <a:off x="6414145" y="1973019"/>
            <a:ext cx="12600" cy="18900"/>
          </a:xfrm>
          <a:custGeom>
            <a:avLst/>
            <a:gdLst/>
            <a:ahLst/>
            <a:cxnLst/>
            <a:rect l="l" t="t" r="r" b="b"/>
            <a:pathLst>
              <a:path w="120000" h="120000" extrusionOk="0">
                <a:moveTo>
                  <a:pt x="0" y="0"/>
                </a:moveTo>
                <a:lnTo>
                  <a:pt x="78260" y="27692"/>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2" name="Google Shape;2542;p250"/>
          <p:cNvSpPr/>
          <p:nvPr/>
        </p:nvSpPr>
        <p:spPr>
          <a:xfrm>
            <a:off x="6487169" y="1965467"/>
            <a:ext cx="15000" cy="25200"/>
          </a:xfrm>
          <a:custGeom>
            <a:avLst/>
            <a:gdLst/>
            <a:ahLst/>
            <a:cxnLst/>
            <a:rect l="l" t="t" r="r" b="b"/>
            <a:pathLst>
              <a:path w="120000" h="120000" extrusionOk="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3" name="Google Shape;2543;p250"/>
          <p:cNvSpPr/>
          <p:nvPr/>
        </p:nvSpPr>
        <p:spPr>
          <a:xfrm>
            <a:off x="6478356" y="1989380"/>
            <a:ext cx="61500" cy="40200"/>
          </a:xfrm>
          <a:custGeom>
            <a:avLst/>
            <a:gdLst/>
            <a:ahLst/>
            <a:cxnLst/>
            <a:rect l="l" t="t" r="r" b="b"/>
            <a:pathLst>
              <a:path w="120000" h="120000" extrusionOk="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4" name="Google Shape;2544;p250"/>
          <p:cNvSpPr/>
          <p:nvPr/>
        </p:nvSpPr>
        <p:spPr>
          <a:xfrm>
            <a:off x="3994283" y="2325438"/>
            <a:ext cx="165000" cy="111000"/>
          </a:xfrm>
          <a:custGeom>
            <a:avLst/>
            <a:gdLst/>
            <a:ahLst/>
            <a:cxnLst/>
            <a:rect l="l" t="t" r="r" b="b"/>
            <a:pathLst>
              <a:path w="120000" h="120000" extrusionOk="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5" name="Google Shape;2545;p250"/>
          <p:cNvSpPr/>
          <p:nvPr/>
        </p:nvSpPr>
        <p:spPr>
          <a:xfrm>
            <a:off x="1994939" y="3382696"/>
            <a:ext cx="21300" cy="22500"/>
          </a:xfrm>
          <a:custGeom>
            <a:avLst/>
            <a:gdLst/>
            <a:ahLst/>
            <a:cxnLst/>
            <a:rect l="l" t="t" r="r" b="b"/>
            <a:pathLst>
              <a:path w="120000" h="120000" extrusionOk="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6" name="Google Shape;2546;p250"/>
          <p:cNvSpPr/>
          <p:nvPr/>
        </p:nvSpPr>
        <p:spPr>
          <a:xfrm>
            <a:off x="1938283" y="3349971"/>
            <a:ext cx="8700" cy="7500"/>
          </a:xfrm>
          <a:custGeom>
            <a:avLst/>
            <a:gdLst/>
            <a:ahLst/>
            <a:cxnLst/>
            <a:rect l="l" t="t" r="r" b="b"/>
            <a:pathLst>
              <a:path w="120000" h="120000" extrusionOk="0">
                <a:moveTo>
                  <a:pt x="0" y="69230"/>
                </a:moveTo>
                <a:lnTo>
                  <a:pt x="38709" y="115384"/>
                </a:lnTo>
                <a:lnTo>
                  <a:pt x="116129" y="69230"/>
                </a:lnTo>
                <a:lnTo>
                  <a:pt x="77419" y="0"/>
                </a:lnTo>
                <a:lnTo>
                  <a:pt x="19354"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7" name="Google Shape;2547;p250"/>
          <p:cNvSpPr/>
          <p:nvPr/>
        </p:nvSpPr>
        <p:spPr>
          <a:xfrm>
            <a:off x="1963463" y="3362558"/>
            <a:ext cx="6300" cy="5100"/>
          </a:xfrm>
          <a:custGeom>
            <a:avLst/>
            <a:gdLst/>
            <a:ahLst/>
            <a:cxnLst/>
            <a:rect l="l" t="t" r="r" b="b"/>
            <a:pathLst>
              <a:path w="120000" h="120000" extrusionOk="0">
                <a:moveTo>
                  <a:pt x="0" y="0"/>
                </a:moveTo>
                <a:lnTo>
                  <a:pt x="85714" y="11250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8" name="Google Shape;2548;p250"/>
          <p:cNvSpPr/>
          <p:nvPr/>
        </p:nvSpPr>
        <p:spPr>
          <a:xfrm>
            <a:off x="1978572" y="3366333"/>
            <a:ext cx="6300" cy="2700"/>
          </a:xfrm>
          <a:custGeom>
            <a:avLst/>
            <a:gdLst/>
            <a:ahLst/>
            <a:cxnLst/>
            <a:rect l="l" t="t" r="r" b="b"/>
            <a:pathLst>
              <a:path w="120000" h="120000" extrusionOk="0">
                <a:moveTo>
                  <a:pt x="0" y="0"/>
                </a:moveTo>
                <a:lnTo>
                  <a:pt x="85714" y="10909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49" name="Google Shape;2549;p250"/>
          <p:cNvSpPr/>
          <p:nvPr/>
        </p:nvSpPr>
        <p:spPr>
          <a:xfrm>
            <a:off x="1986126" y="3371368"/>
            <a:ext cx="9900" cy="7500"/>
          </a:xfrm>
          <a:custGeom>
            <a:avLst/>
            <a:gdLst/>
            <a:ahLst/>
            <a:cxnLst/>
            <a:rect l="l" t="t" r="r" b="b"/>
            <a:pathLst>
              <a:path w="120000" h="120000" extrusionOk="0">
                <a:moveTo>
                  <a:pt x="50000" y="115384"/>
                </a:moveTo>
                <a:lnTo>
                  <a:pt x="0" y="0"/>
                </a:lnTo>
                <a:lnTo>
                  <a:pt x="116666" y="69230"/>
                </a:lnTo>
                <a:lnTo>
                  <a:pt x="50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0" name="Google Shape;2550;p250"/>
          <p:cNvSpPr/>
          <p:nvPr/>
        </p:nvSpPr>
        <p:spPr>
          <a:xfrm>
            <a:off x="6640771" y="3839582"/>
            <a:ext cx="8700" cy="7500"/>
          </a:xfrm>
          <a:custGeom>
            <a:avLst/>
            <a:gdLst/>
            <a:ahLst/>
            <a:cxnLst/>
            <a:rect l="l" t="t" r="r" b="b"/>
            <a:pathLst>
              <a:path w="120000" h="120000" extrusionOk="0">
                <a:moveTo>
                  <a:pt x="77419" y="115200"/>
                </a:moveTo>
                <a:lnTo>
                  <a:pt x="116129" y="24000"/>
                </a:lnTo>
                <a:lnTo>
                  <a:pt x="0" y="0"/>
                </a:lnTo>
                <a:lnTo>
                  <a:pt x="77419"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1" name="Google Shape;2551;p250"/>
          <p:cNvSpPr/>
          <p:nvPr/>
        </p:nvSpPr>
        <p:spPr>
          <a:xfrm>
            <a:off x="6501019" y="3738891"/>
            <a:ext cx="144900" cy="122100"/>
          </a:xfrm>
          <a:custGeom>
            <a:avLst/>
            <a:gdLst/>
            <a:ahLst/>
            <a:cxnLst/>
            <a:rect l="l" t="t" r="r" b="b"/>
            <a:pathLst>
              <a:path w="120000" h="120000" extrusionOk="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2" name="Google Shape;2552;p250"/>
          <p:cNvSpPr/>
          <p:nvPr/>
        </p:nvSpPr>
        <p:spPr>
          <a:xfrm>
            <a:off x="6659657" y="3745184"/>
            <a:ext cx="24000" cy="25200"/>
          </a:xfrm>
          <a:custGeom>
            <a:avLst/>
            <a:gdLst/>
            <a:ahLst/>
            <a:cxnLst/>
            <a:rect l="l" t="t" r="r" b="b"/>
            <a:pathLst>
              <a:path w="120000" h="120000" extrusionOk="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3" name="Google Shape;2553;p250"/>
          <p:cNvSpPr/>
          <p:nvPr/>
        </p:nvSpPr>
        <p:spPr>
          <a:xfrm>
            <a:off x="6610554" y="3760288"/>
            <a:ext cx="57900" cy="35100"/>
          </a:xfrm>
          <a:custGeom>
            <a:avLst/>
            <a:gdLst/>
            <a:ahLst/>
            <a:cxnLst/>
            <a:rect l="l" t="t" r="r" b="b"/>
            <a:pathLst>
              <a:path w="120000" h="120000" extrusionOk="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4" name="Google Shape;2554;p250"/>
          <p:cNvSpPr/>
          <p:nvPr/>
        </p:nvSpPr>
        <p:spPr>
          <a:xfrm>
            <a:off x="5991110" y="3736373"/>
            <a:ext cx="9900" cy="9900"/>
          </a:xfrm>
          <a:custGeom>
            <a:avLst/>
            <a:gdLst/>
            <a:ahLst/>
            <a:cxnLst/>
            <a:rect l="l" t="t" r="r" b="b"/>
            <a:pathLst>
              <a:path w="120000" h="120000" extrusionOk="0">
                <a:moveTo>
                  <a:pt x="116571" y="83333"/>
                </a:moveTo>
                <a:lnTo>
                  <a:pt x="116571" y="50000"/>
                </a:lnTo>
                <a:lnTo>
                  <a:pt x="48000" y="0"/>
                </a:lnTo>
                <a:lnTo>
                  <a:pt x="0" y="0"/>
                </a:lnTo>
                <a:lnTo>
                  <a:pt x="0" y="116666"/>
                </a:lnTo>
                <a:lnTo>
                  <a:pt x="116571" y="833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5" name="Google Shape;2555;p250"/>
          <p:cNvSpPr/>
          <p:nvPr/>
        </p:nvSpPr>
        <p:spPr>
          <a:xfrm>
            <a:off x="5954598" y="3718753"/>
            <a:ext cx="25200" cy="25200"/>
          </a:xfrm>
          <a:custGeom>
            <a:avLst/>
            <a:gdLst/>
            <a:ahLst/>
            <a:cxnLst/>
            <a:rect l="l" t="t" r="r" b="b"/>
            <a:pathLst>
              <a:path w="120000" h="120000" extrusionOk="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6" name="Google Shape;2556;p250"/>
          <p:cNvSpPr/>
          <p:nvPr/>
        </p:nvSpPr>
        <p:spPr>
          <a:xfrm>
            <a:off x="6212700" y="3770357"/>
            <a:ext cx="6300" cy="9900"/>
          </a:xfrm>
          <a:custGeom>
            <a:avLst/>
            <a:gdLst/>
            <a:ahLst/>
            <a:cxnLst/>
            <a:rect l="l" t="t" r="r" b="b"/>
            <a:pathLst>
              <a:path w="120000" h="120000" extrusionOk="0">
                <a:moveTo>
                  <a:pt x="0" y="116666"/>
                </a:moveTo>
                <a:lnTo>
                  <a:pt x="85714" y="83333"/>
                </a:lnTo>
                <a:lnTo>
                  <a:pt x="114285" y="0"/>
                </a:lnTo>
                <a:lnTo>
                  <a:pt x="0" y="0"/>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7" name="Google Shape;2557;p250"/>
          <p:cNvSpPr/>
          <p:nvPr/>
        </p:nvSpPr>
        <p:spPr>
          <a:xfrm>
            <a:off x="5942008" y="3702390"/>
            <a:ext cx="5100" cy="8700"/>
          </a:xfrm>
          <a:custGeom>
            <a:avLst/>
            <a:gdLst/>
            <a:ahLst/>
            <a:cxnLst/>
            <a:rect l="l" t="t" r="r" b="b"/>
            <a:pathLst>
              <a:path w="120000" h="120000" extrusionOk="0">
                <a:moveTo>
                  <a:pt x="112500" y="38709"/>
                </a:moveTo>
                <a:lnTo>
                  <a:pt x="0" y="0"/>
                </a:lnTo>
                <a:lnTo>
                  <a:pt x="0" y="116129"/>
                </a:lnTo>
                <a:lnTo>
                  <a:pt x="11250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8" name="Google Shape;2558;p250"/>
          <p:cNvSpPr/>
          <p:nvPr/>
        </p:nvSpPr>
        <p:spPr>
          <a:xfrm>
            <a:off x="6217736" y="3765323"/>
            <a:ext cx="8700" cy="18900"/>
          </a:xfrm>
          <a:custGeom>
            <a:avLst/>
            <a:gdLst/>
            <a:ahLst/>
            <a:cxnLst/>
            <a:rect l="l" t="t" r="r" b="b"/>
            <a:pathLst>
              <a:path w="120000" h="120000" extrusionOk="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59" name="Google Shape;2559;p250"/>
          <p:cNvSpPr/>
          <p:nvPr/>
        </p:nvSpPr>
        <p:spPr>
          <a:xfrm>
            <a:off x="6220254" y="3714977"/>
            <a:ext cx="5100" cy="6300"/>
          </a:xfrm>
          <a:custGeom>
            <a:avLst/>
            <a:gdLst/>
            <a:ahLst/>
            <a:cxnLst/>
            <a:rect l="l" t="t" r="r" b="b"/>
            <a:pathLst>
              <a:path w="120000" h="120000" extrusionOk="0">
                <a:moveTo>
                  <a:pt x="112500" y="0"/>
                </a:moveTo>
                <a:lnTo>
                  <a:pt x="0" y="28571"/>
                </a:lnTo>
                <a:lnTo>
                  <a:pt x="37500" y="114285"/>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0" name="Google Shape;2560;p250"/>
          <p:cNvSpPr/>
          <p:nvPr/>
        </p:nvSpPr>
        <p:spPr>
          <a:xfrm>
            <a:off x="5802255" y="3609251"/>
            <a:ext cx="165000" cy="178800"/>
          </a:xfrm>
          <a:custGeom>
            <a:avLst/>
            <a:gdLst/>
            <a:ahLst/>
            <a:cxnLst/>
            <a:rect l="l" t="t" r="r" b="b"/>
            <a:pathLst>
              <a:path w="120000" h="120000" extrusionOk="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1" name="Google Shape;2561;p250"/>
          <p:cNvSpPr/>
          <p:nvPr/>
        </p:nvSpPr>
        <p:spPr>
          <a:xfrm>
            <a:off x="5897941" y="3663372"/>
            <a:ext cx="6300" cy="7500"/>
          </a:xfrm>
          <a:custGeom>
            <a:avLst/>
            <a:gdLst/>
            <a:ahLst/>
            <a:cxnLst/>
            <a:rect l="l" t="t" r="r" b="b"/>
            <a:pathLst>
              <a:path w="120000" h="120000" extrusionOk="0">
                <a:moveTo>
                  <a:pt x="114285" y="0"/>
                </a:moveTo>
                <a:lnTo>
                  <a:pt x="0" y="0"/>
                </a:lnTo>
                <a:lnTo>
                  <a:pt x="114285" y="115384"/>
                </a:lnTo>
                <a:lnTo>
                  <a:pt x="114285"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2" name="Google Shape;2562;p250"/>
          <p:cNvSpPr/>
          <p:nvPr/>
        </p:nvSpPr>
        <p:spPr>
          <a:xfrm>
            <a:off x="5855134" y="3709942"/>
            <a:ext cx="9900" cy="17700"/>
          </a:xfrm>
          <a:custGeom>
            <a:avLst/>
            <a:gdLst/>
            <a:ahLst/>
            <a:cxnLst/>
            <a:rect l="l" t="t" r="r" b="b"/>
            <a:pathLst>
              <a:path w="120000" h="120000" extrusionOk="0">
                <a:moveTo>
                  <a:pt x="0" y="29508"/>
                </a:moveTo>
                <a:lnTo>
                  <a:pt x="116666" y="118032"/>
                </a:lnTo>
                <a:lnTo>
                  <a:pt x="66666" y="0"/>
                </a:lnTo>
                <a:lnTo>
                  <a:pt x="0" y="295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3" name="Google Shape;2563;p250"/>
          <p:cNvSpPr/>
          <p:nvPr/>
        </p:nvSpPr>
        <p:spPr>
          <a:xfrm>
            <a:off x="5832472" y="3672183"/>
            <a:ext cx="13800" cy="21300"/>
          </a:xfrm>
          <a:custGeom>
            <a:avLst/>
            <a:gdLst/>
            <a:ahLst/>
            <a:cxnLst/>
            <a:rect l="l" t="t" r="r" b="b"/>
            <a:pathLst>
              <a:path w="120000" h="120000" extrusionOk="0">
                <a:moveTo>
                  <a:pt x="36000" y="0"/>
                </a:moveTo>
                <a:lnTo>
                  <a:pt x="0" y="15789"/>
                </a:lnTo>
                <a:lnTo>
                  <a:pt x="117600" y="118421"/>
                </a:lnTo>
                <a:lnTo>
                  <a:pt x="84000" y="47368"/>
                </a:lnTo>
                <a:lnTo>
                  <a:pt x="3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4" name="Google Shape;2564;p250"/>
          <p:cNvSpPr/>
          <p:nvPr/>
        </p:nvSpPr>
        <p:spPr>
          <a:xfrm>
            <a:off x="6300832" y="3711201"/>
            <a:ext cx="1200" cy="1200"/>
          </a:xfrm>
          <a:custGeom>
            <a:avLst/>
            <a:gdLst/>
            <a:ahLst/>
            <a:cxnLst/>
            <a:rect l="l" t="t" r="r" b="b"/>
            <a:pathLst>
              <a:path w="120000" h="120000" extrusionOk="0">
                <a:moveTo>
                  <a:pt x="0" y="0"/>
                </a:moveTo>
                <a:lnTo>
                  <a:pt x="0" y="0"/>
                </a:lnTo>
                <a:lnTo>
                  <a:pt x="0" y="1000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5" name="Google Shape;2565;p250"/>
          <p:cNvSpPr/>
          <p:nvPr/>
        </p:nvSpPr>
        <p:spPr>
          <a:xfrm>
            <a:off x="6326012" y="3722529"/>
            <a:ext cx="8700" cy="8700"/>
          </a:xfrm>
          <a:custGeom>
            <a:avLst/>
            <a:gdLst/>
            <a:ahLst/>
            <a:cxnLst/>
            <a:rect l="l" t="t" r="r" b="b"/>
            <a:pathLst>
              <a:path w="120000" h="120000" extrusionOk="0">
                <a:moveTo>
                  <a:pt x="96000" y="0"/>
                </a:moveTo>
                <a:lnTo>
                  <a:pt x="0" y="60000"/>
                </a:lnTo>
                <a:lnTo>
                  <a:pt x="116000" y="116000"/>
                </a:lnTo>
                <a:lnTo>
                  <a:pt x="9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6" name="Google Shape;2566;p250"/>
          <p:cNvSpPr/>
          <p:nvPr/>
        </p:nvSpPr>
        <p:spPr>
          <a:xfrm>
            <a:off x="6226549" y="3716235"/>
            <a:ext cx="6300" cy="6300"/>
          </a:xfrm>
          <a:custGeom>
            <a:avLst/>
            <a:gdLst/>
            <a:ahLst/>
            <a:cxnLst/>
            <a:rect l="l" t="t" r="r" b="b"/>
            <a:pathLst>
              <a:path w="120000" h="120000" extrusionOk="0">
                <a:moveTo>
                  <a:pt x="0" y="85714"/>
                </a:moveTo>
                <a:lnTo>
                  <a:pt x="57142" y="114285"/>
                </a:lnTo>
                <a:lnTo>
                  <a:pt x="114285" y="57142"/>
                </a:lnTo>
                <a:lnTo>
                  <a:pt x="57142"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7" name="Google Shape;2567;p250"/>
          <p:cNvSpPr/>
          <p:nvPr/>
        </p:nvSpPr>
        <p:spPr>
          <a:xfrm>
            <a:off x="6332308" y="3697356"/>
            <a:ext cx="16500" cy="5100"/>
          </a:xfrm>
          <a:custGeom>
            <a:avLst/>
            <a:gdLst/>
            <a:ahLst/>
            <a:cxnLst/>
            <a:rect l="l" t="t" r="r" b="b"/>
            <a:pathLst>
              <a:path w="120000" h="120000" extrusionOk="0">
                <a:moveTo>
                  <a:pt x="42857" y="0"/>
                </a:moveTo>
                <a:lnTo>
                  <a:pt x="0" y="75000"/>
                </a:lnTo>
                <a:lnTo>
                  <a:pt x="117857" y="112500"/>
                </a:lnTo>
                <a:lnTo>
                  <a:pt x="42857"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8" name="Google Shape;2568;p250"/>
          <p:cNvSpPr/>
          <p:nvPr/>
        </p:nvSpPr>
        <p:spPr>
          <a:xfrm>
            <a:off x="6415404" y="3723787"/>
            <a:ext cx="18900" cy="5100"/>
          </a:xfrm>
          <a:custGeom>
            <a:avLst/>
            <a:gdLst/>
            <a:ahLst/>
            <a:cxnLst/>
            <a:rect l="l" t="t" r="r" b="b"/>
            <a:pathLst>
              <a:path w="120000" h="120000" extrusionOk="0">
                <a:moveTo>
                  <a:pt x="118181" y="112500"/>
                </a:moveTo>
                <a:lnTo>
                  <a:pt x="100000" y="0"/>
                </a:lnTo>
                <a:lnTo>
                  <a:pt x="0" y="0"/>
                </a:lnTo>
                <a:lnTo>
                  <a:pt x="118181"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69" name="Google Shape;2569;p250"/>
          <p:cNvSpPr/>
          <p:nvPr/>
        </p:nvSpPr>
        <p:spPr>
          <a:xfrm>
            <a:off x="6411627" y="3707425"/>
            <a:ext cx="16500" cy="8700"/>
          </a:xfrm>
          <a:custGeom>
            <a:avLst/>
            <a:gdLst/>
            <a:ahLst/>
            <a:cxnLst/>
            <a:rect l="l" t="t" r="r" b="b"/>
            <a:pathLst>
              <a:path w="120000" h="120000" extrusionOk="0">
                <a:moveTo>
                  <a:pt x="117857" y="77419"/>
                </a:moveTo>
                <a:lnTo>
                  <a:pt x="0" y="0"/>
                </a:lnTo>
                <a:lnTo>
                  <a:pt x="64285" y="116129"/>
                </a:lnTo>
                <a:lnTo>
                  <a:pt x="117857" y="774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0" name="Google Shape;2570;p250"/>
          <p:cNvSpPr/>
          <p:nvPr/>
        </p:nvSpPr>
        <p:spPr>
          <a:xfrm>
            <a:off x="5958375" y="3786719"/>
            <a:ext cx="135900" cy="46500"/>
          </a:xfrm>
          <a:custGeom>
            <a:avLst/>
            <a:gdLst/>
            <a:ahLst/>
            <a:cxnLst/>
            <a:rect l="l" t="t" r="r" b="b"/>
            <a:pathLst>
              <a:path w="120000" h="120000" extrusionOk="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1" name="Google Shape;2571;p250"/>
          <p:cNvSpPr/>
          <p:nvPr/>
        </p:nvSpPr>
        <p:spPr>
          <a:xfrm>
            <a:off x="6159820" y="3670924"/>
            <a:ext cx="96900" cy="113400"/>
          </a:xfrm>
          <a:custGeom>
            <a:avLst/>
            <a:gdLst/>
            <a:ahLst/>
            <a:cxnLst/>
            <a:rect l="l" t="t" r="r" b="b"/>
            <a:pathLst>
              <a:path w="120000" h="120000" extrusionOk="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2" name="Google Shape;2572;p250"/>
          <p:cNvSpPr/>
          <p:nvPr/>
        </p:nvSpPr>
        <p:spPr>
          <a:xfrm>
            <a:off x="6239140" y="3824478"/>
            <a:ext cx="2700" cy="2700"/>
          </a:xfrm>
          <a:custGeom>
            <a:avLst/>
            <a:gdLst/>
            <a:ahLst/>
            <a:cxnLst/>
            <a:rect l="l" t="t" r="r" b="b"/>
            <a:pathLst>
              <a:path w="120000" h="120000" extrusionOk="0">
                <a:moveTo>
                  <a:pt x="54545" y="109090"/>
                </a:moveTo>
                <a:lnTo>
                  <a:pt x="109090" y="0"/>
                </a:lnTo>
                <a:lnTo>
                  <a:pt x="0" y="54545"/>
                </a:lnTo>
                <a:lnTo>
                  <a:pt x="54545" y="109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3" name="Google Shape;2573;p250"/>
          <p:cNvSpPr/>
          <p:nvPr/>
        </p:nvSpPr>
        <p:spPr>
          <a:xfrm>
            <a:off x="6292019" y="3672183"/>
            <a:ext cx="18900" cy="39000"/>
          </a:xfrm>
          <a:custGeom>
            <a:avLst/>
            <a:gdLst/>
            <a:ahLst/>
            <a:cxnLst/>
            <a:rect l="l" t="t" r="r" b="b"/>
            <a:pathLst>
              <a:path w="120000" h="120000" extrusionOk="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4" name="Google Shape;2574;p250"/>
          <p:cNvSpPr/>
          <p:nvPr/>
        </p:nvSpPr>
        <p:spPr>
          <a:xfrm>
            <a:off x="6304610" y="3655820"/>
            <a:ext cx="6300" cy="11400"/>
          </a:xfrm>
          <a:custGeom>
            <a:avLst/>
            <a:gdLst/>
            <a:ahLst/>
            <a:cxnLst/>
            <a:rect l="l" t="t" r="r" b="b"/>
            <a:pathLst>
              <a:path w="120000" h="120000" extrusionOk="0">
                <a:moveTo>
                  <a:pt x="114285" y="72000"/>
                </a:moveTo>
                <a:lnTo>
                  <a:pt x="85714" y="0"/>
                </a:lnTo>
                <a:lnTo>
                  <a:pt x="0" y="42000"/>
                </a:lnTo>
                <a:lnTo>
                  <a:pt x="28571" y="117000"/>
                </a:lnTo>
                <a:lnTo>
                  <a:pt x="114285"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5" name="Google Shape;2575;p250"/>
          <p:cNvSpPr/>
          <p:nvPr/>
        </p:nvSpPr>
        <p:spPr>
          <a:xfrm>
            <a:off x="6244176" y="3722529"/>
            <a:ext cx="13800" cy="7500"/>
          </a:xfrm>
          <a:custGeom>
            <a:avLst/>
            <a:gdLst/>
            <a:ahLst/>
            <a:cxnLst/>
            <a:rect l="l" t="t" r="r" b="b"/>
            <a:pathLst>
              <a:path w="120000" h="120000" extrusionOk="0">
                <a:moveTo>
                  <a:pt x="24000" y="115384"/>
                </a:moveTo>
                <a:lnTo>
                  <a:pt x="117600" y="69230"/>
                </a:lnTo>
                <a:lnTo>
                  <a:pt x="0" y="0"/>
                </a:lnTo>
                <a:lnTo>
                  <a:pt x="24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6" name="Google Shape;2576;p250"/>
          <p:cNvSpPr/>
          <p:nvPr/>
        </p:nvSpPr>
        <p:spPr>
          <a:xfrm>
            <a:off x="6298314" y="3750219"/>
            <a:ext cx="5100" cy="5100"/>
          </a:xfrm>
          <a:custGeom>
            <a:avLst/>
            <a:gdLst/>
            <a:ahLst/>
            <a:cxnLst/>
            <a:rect l="l" t="t" r="r" b="b"/>
            <a:pathLst>
              <a:path w="120000" h="120000" extrusionOk="0">
                <a:moveTo>
                  <a:pt x="0" y="112500"/>
                </a:moveTo>
                <a:lnTo>
                  <a:pt x="112500" y="112500"/>
                </a:lnTo>
                <a:lnTo>
                  <a:pt x="75000" y="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7" name="Google Shape;2577;p250"/>
          <p:cNvSpPr/>
          <p:nvPr/>
        </p:nvSpPr>
        <p:spPr>
          <a:xfrm>
            <a:off x="6297055" y="3738891"/>
            <a:ext cx="45300" cy="18900"/>
          </a:xfrm>
          <a:custGeom>
            <a:avLst/>
            <a:gdLst/>
            <a:ahLst/>
            <a:cxnLst/>
            <a:rect l="l" t="t" r="r" b="b"/>
            <a:pathLst>
              <a:path w="120000" h="120000" extrusionOk="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8" name="Google Shape;2578;p250"/>
          <p:cNvSpPr/>
          <p:nvPr/>
        </p:nvSpPr>
        <p:spPr>
          <a:xfrm>
            <a:off x="6289501" y="3717494"/>
            <a:ext cx="12600" cy="7500"/>
          </a:xfrm>
          <a:custGeom>
            <a:avLst/>
            <a:gdLst/>
            <a:ahLst/>
            <a:cxnLst/>
            <a:rect l="l" t="t" r="r" b="b"/>
            <a:pathLst>
              <a:path w="120000" h="120000" extrusionOk="0">
                <a:moveTo>
                  <a:pt x="0" y="0"/>
                </a:moveTo>
                <a:lnTo>
                  <a:pt x="37333" y="115384"/>
                </a:lnTo>
                <a:lnTo>
                  <a:pt x="117333" y="46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79" name="Google Shape;2579;p250"/>
          <p:cNvSpPr/>
          <p:nvPr/>
        </p:nvSpPr>
        <p:spPr>
          <a:xfrm>
            <a:off x="6288242" y="3663372"/>
            <a:ext cx="11400" cy="17700"/>
          </a:xfrm>
          <a:custGeom>
            <a:avLst/>
            <a:gdLst/>
            <a:ahLst/>
            <a:cxnLst/>
            <a:rect l="l" t="t" r="r" b="b"/>
            <a:pathLst>
              <a:path w="120000" h="120000" extrusionOk="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0" name="Google Shape;2580;p250"/>
          <p:cNvSpPr/>
          <p:nvPr/>
        </p:nvSpPr>
        <p:spPr>
          <a:xfrm>
            <a:off x="6266839" y="3743925"/>
            <a:ext cx="21300" cy="15000"/>
          </a:xfrm>
          <a:custGeom>
            <a:avLst/>
            <a:gdLst/>
            <a:ahLst/>
            <a:cxnLst/>
            <a:rect l="l" t="t" r="r" b="b"/>
            <a:pathLst>
              <a:path w="120000" h="120000" extrusionOk="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1" name="Google Shape;2581;p250"/>
          <p:cNvSpPr/>
          <p:nvPr/>
        </p:nvSpPr>
        <p:spPr>
          <a:xfrm>
            <a:off x="6344899" y="3702390"/>
            <a:ext cx="154800" cy="133500"/>
          </a:xfrm>
          <a:custGeom>
            <a:avLst/>
            <a:gdLst/>
            <a:ahLst/>
            <a:cxnLst/>
            <a:rect l="l" t="t" r="r" b="b"/>
            <a:pathLst>
              <a:path w="120000" h="120000" extrusionOk="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2" name="Google Shape;2582;p250"/>
          <p:cNvSpPr/>
          <p:nvPr/>
        </p:nvSpPr>
        <p:spPr>
          <a:xfrm>
            <a:off x="6265579" y="3811892"/>
            <a:ext cx="15000" cy="8700"/>
          </a:xfrm>
          <a:custGeom>
            <a:avLst/>
            <a:gdLst/>
            <a:ahLst/>
            <a:cxnLst/>
            <a:rect l="l" t="t" r="r" b="b"/>
            <a:pathLst>
              <a:path w="120000" h="120000" extrusionOk="0">
                <a:moveTo>
                  <a:pt x="11764" y="38709"/>
                </a:moveTo>
                <a:lnTo>
                  <a:pt x="0" y="116129"/>
                </a:lnTo>
                <a:lnTo>
                  <a:pt x="117647" y="38709"/>
                </a:lnTo>
                <a:lnTo>
                  <a:pt x="105882" y="0"/>
                </a:lnTo>
                <a:lnTo>
                  <a:pt x="11764"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3" name="Google Shape;2583;p250"/>
          <p:cNvSpPr/>
          <p:nvPr/>
        </p:nvSpPr>
        <p:spPr>
          <a:xfrm>
            <a:off x="6394000" y="3779167"/>
            <a:ext cx="7500" cy="16500"/>
          </a:xfrm>
          <a:custGeom>
            <a:avLst/>
            <a:gdLst/>
            <a:ahLst/>
            <a:cxnLst/>
            <a:rect l="l" t="t" r="r" b="b"/>
            <a:pathLst>
              <a:path w="120000" h="120000" extrusionOk="0">
                <a:moveTo>
                  <a:pt x="0" y="53571"/>
                </a:moveTo>
                <a:lnTo>
                  <a:pt x="0" y="96428"/>
                </a:lnTo>
                <a:lnTo>
                  <a:pt x="92307" y="117857"/>
                </a:lnTo>
                <a:lnTo>
                  <a:pt x="115384" y="32142"/>
                </a:lnTo>
                <a:lnTo>
                  <a:pt x="46153" y="0"/>
                </a:lnTo>
                <a:lnTo>
                  <a:pt x="0" y="53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4" name="Google Shape;2584;p250"/>
          <p:cNvSpPr/>
          <p:nvPr/>
        </p:nvSpPr>
        <p:spPr>
          <a:xfrm>
            <a:off x="6346157" y="3806857"/>
            <a:ext cx="8700" cy="12600"/>
          </a:xfrm>
          <a:custGeom>
            <a:avLst/>
            <a:gdLst/>
            <a:ahLst/>
            <a:cxnLst/>
            <a:rect l="l" t="t" r="r" b="b"/>
            <a:pathLst>
              <a:path w="120000" h="120000" extrusionOk="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5" name="Google Shape;2585;p250"/>
          <p:cNvSpPr/>
          <p:nvPr/>
        </p:nvSpPr>
        <p:spPr>
          <a:xfrm>
            <a:off x="6391482" y="3794271"/>
            <a:ext cx="6300" cy="8700"/>
          </a:xfrm>
          <a:custGeom>
            <a:avLst/>
            <a:gdLst/>
            <a:ahLst/>
            <a:cxnLst/>
            <a:rect l="l" t="t" r="r" b="b"/>
            <a:pathLst>
              <a:path w="120000" h="120000" extrusionOk="0">
                <a:moveTo>
                  <a:pt x="28571" y="116129"/>
                </a:moveTo>
                <a:lnTo>
                  <a:pt x="85714" y="116129"/>
                </a:lnTo>
                <a:lnTo>
                  <a:pt x="114285" y="77419"/>
                </a:lnTo>
                <a:lnTo>
                  <a:pt x="0" y="0"/>
                </a:lnTo>
                <a:lnTo>
                  <a:pt x="28571"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6" name="Google Shape;2586;p250"/>
          <p:cNvSpPr/>
          <p:nvPr/>
        </p:nvSpPr>
        <p:spPr>
          <a:xfrm>
            <a:off x="6246694" y="3820703"/>
            <a:ext cx="8700" cy="6300"/>
          </a:xfrm>
          <a:custGeom>
            <a:avLst/>
            <a:gdLst/>
            <a:ahLst/>
            <a:cxnLst/>
            <a:rect l="l" t="t" r="r" b="b"/>
            <a:pathLst>
              <a:path w="120000" h="120000" extrusionOk="0">
                <a:moveTo>
                  <a:pt x="0" y="57142"/>
                </a:moveTo>
                <a:lnTo>
                  <a:pt x="38709" y="114285"/>
                </a:lnTo>
                <a:lnTo>
                  <a:pt x="116129" y="28571"/>
                </a:lnTo>
                <a:lnTo>
                  <a:pt x="19354"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7" name="Google Shape;2587;p250"/>
          <p:cNvSpPr/>
          <p:nvPr/>
        </p:nvSpPr>
        <p:spPr>
          <a:xfrm>
            <a:off x="6162338" y="3839582"/>
            <a:ext cx="30300" cy="17700"/>
          </a:xfrm>
          <a:custGeom>
            <a:avLst/>
            <a:gdLst/>
            <a:ahLst/>
            <a:cxnLst/>
            <a:rect l="l" t="t" r="r" b="b"/>
            <a:pathLst>
              <a:path w="120000" h="120000" extrusionOk="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8" name="Google Shape;2588;p250"/>
          <p:cNvSpPr/>
          <p:nvPr/>
        </p:nvSpPr>
        <p:spPr>
          <a:xfrm>
            <a:off x="6011254" y="3630648"/>
            <a:ext cx="151200" cy="129600"/>
          </a:xfrm>
          <a:custGeom>
            <a:avLst/>
            <a:gdLst/>
            <a:ahLst/>
            <a:cxnLst/>
            <a:rect l="l" t="t" r="r" b="b"/>
            <a:pathLst>
              <a:path w="120000" h="120000" extrusionOk="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89" name="Google Shape;2589;p250"/>
          <p:cNvSpPr/>
          <p:nvPr/>
        </p:nvSpPr>
        <p:spPr>
          <a:xfrm>
            <a:off x="6069170" y="3803082"/>
            <a:ext cx="22500" cy="5100"/>
          </a:xfrm>
          <a:custGeom>
            <a:avLst/>
            <a:gdLst/>
            <a:ahLst/>
            <a:cxnLst/>
            <a:rect l="l" t="t" r="r" b="b"/>
            <a:pathLst>
              <a:path w="120000" h="120000" extrusionOk="0">
                <a:moveTo>
                  <a:pt x="44444" y="0"/>
                </a:moveTo>
                <a:lnTo>
                  <a:pt x="0" y="0"/>
                </a:lnTo>
                <a:lnTo>
                  <a:pt x="29629" y="112500"/>
                </a:lnTo>
                <a:lnTo>
                  <a:pt x="118518" y="37500"/>
                </a:lnTo>
                <a:lnTo>
                  <a:pt x="4444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0" name="Google Shape;2590;p250"/>
          <p:cNvSpPr/>
          <p:nvPr/>
        </p:nvSpPr>
        <p:spPr>
          <a:xfrm>
            <a:off x="6115755" y="3823220"/>
            <a:ext cx="11400" cy="11400"/>
          </a:xfrm>
          <a:custGeom>
            <a:avLst/>
            <a:gdLst/>
            <a:ahLst/>
            <a:cxnLst/>
            <a:rect l="l" t="t" r="r" b="b"/>
            <a:pathLst>
              <a:path w="120000" h="120000" extrusionOk="0">
                <a:moveTo>
                  <a:pt x="0" y="117073"/>
                </a:moveTo>
                <a:lnTo>
                  <a:pt x="102439" y="102439"/>
                </a:lnTo>
                <a:lnTo>
                  <a:pt x="117073" y="14634"/>
                </a:lnTo>
                <a:lnTo>
                  <a:pt x="58536" y="0"/>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1" name="Google Shape;2591;p250"/>
          <p:cNvSpPr/>
          <p:nvPr/>
        </p:nvSpPr>
        <p:spPr>
          <a:xfrm>
            <a:off x="6094350" y="3819444"/>
            <a:ext cx="16500" cy="12600"/>
          </a:xfrm>
          <a:custGeom>
            <a:avLst/>
            <a:gdLst/>
            <a:ahLst/>
            <a:cxnLst/>
            <a:rect l="l" t="t" r="r" b="b"/>
            <a:pathLst>
              <a:path w="120000" h="120000" extrusionOk="0">
                <a:moveTo>
                  <a:pt x="0" y="26086"/>
                </a:moveTo>
                <a:lnTo>
                  <a:pt x="85714" y="117391"/>
                </a:lnTo>
                <a:lnTo>
                  <a:pt x="117857" y="13043"/>
                </a:lnTo>
                <a:lnTo>
                  <a:pt x="32142" y="0"/>
                </a:lnTo>
                <a:lnTo>
                  <a:pt x="0" y="2608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2" name="Google Shape;2592;p250"/>
          <p:cNvSpPr/>
          <p:nvPr/>
        </p:nvSpPr>
        <p:spPr>
          <a:xfrm>
            <a:off x="6128345" y="3819444"/>
            <a:ext cx="36300" cy="16500"/>
          </a:xfrm>
          <a:custGeom>
            <a:avLst/>
            <a:gdLst/>
            <a:ahLst/>
            <a:cxnLst/>
            <a:rect l="l" t="t" r="r" b="b"/>
            <a:pathLst>
              <a:path w="120000" h="120000" extrusionOk="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3" name="Google Shape;2593;p250"/>
          <p:cNvSpPr/>
          <p:nvPr/>
        </p:nvSpPr>
        <p:spPr>
          <a:xfrm>
            <a:off x="6231586" y="3835806"/>
            <a:ext cx="22500" cy="20100"/>
          </a:xfrm>
          <a:custGeom>
            <a:avLst/>
            <a:gdLst/>
            <a:ahLst/>
            <a:cxnLst/>
            <a:rect l="l" t="t" r="r" b="b"/>
            <a:pathLst>
              <a:path w="120000" h="120000" extrusionOk="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4" name="Google Shape;2594;p250"/>
          <p:cNvSpPr/>
          <p:nvPr/>
        </p:nvSpPr>
        <p:spPr>
          <a:xfrm>
            <a:off x="6227808" y="3820703"/>
            <a:ext cx="8700" cy="7500"/>
          </a:xfrm>
          <a:custGeom>
            <a:avLst/>
            <a:gdLst/>
            <a:ahLst/>
            <a:cxnLst/>
            <a:rect l="l" t="t" r="r" b="b"/>
            <a:pathLst>
              <a:path w="120000" h="120000" extrusionOk="0">
                <a:moveTo>
                  <a:pt x="0" y="46153"/>
                </a:moveTo>
                <a:lnTo>
                  <a:pt x="38709" y="115384"/>
                </a:lnTo>
                <a:lnTo>
                  <a:pt x="116129" y="0"/>
                </a:lnTo>
                <a:lnTo>
                  <a:pt x="0" y="46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5" name="Google Shape;2595;p250"/>
          <p:cNvSpPr/>
          <p:nvPr/>
        </p:nvSpPr>
        <p:spPr>
          <a:xfrm>
            <a:off x="6173670" y="3818185"/>
            <a:ext cx="46500" cy="15000"/>
          </a:xfrm>
          <a:custGeom>
            <a:avLst/>
            <a:gdLst/>
            <a:ahLst/>
            <a:cxnLst/>
            <a:rect l="l" t="t" r="r" b="b"/>
            <a:pathLst>
              <a:path w="120000" h="120000" extrusionOk="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6" name="Google Shape;2596;p250"/>
          <p:cNvSpPr/>
          <p:nvPr/>
        </p:nvSpPr>
        <p:spPr>
          <a:xfrm>
            <a:off x="6221513" y="3858462"/>
            <a:ext cx="6300" cy="6300"/>
          </a:xfrm>
          <a:custGeom>
            <a:avLst/>
            <a:gdLst/>
            <a:ahLst/>
            <a:cxnLst/>
            <a:rect l="l" t="t" r="r" b="b"/>
            <a:pathLst>
              <a:path w="120000" h="120000" extrusionOk="0">
                <a:moveTo>
                  <a:pt x="85714" y="114285"/>
                </a:moveTo>
                <a:lnTo>
                  <a:pt x="114285" y="0"/>
                </a:lnTo>
                <a:lnTo>
                  <a:pt x="0" y="114285"/>
                </a:lnTo>
                <a:lnTo>
                  <a:pt x="85714"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7" name="Google Shape;2597;p250"/>
          <p:cNvSpPr/>
          <p:nvPr/>
        </p:nvSpPr>
        <p:spPr>
          <a:xfrm>
            <a:off x="6028881" y="3590371"/>
            <a:ext cx="135900" cy="90600"/>
          </a:xfrm>
          <a:custGeom>
            <a:avLst/>
            <a:gdLst/>
            <a:ahLst/>
            <a:cxnLst/>
            <a:rect l="l" t="t" r="r" b="b"/>
            <a:pathLst>
              <a:path w="120000" h="120000" extrusionOk="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8" name="Google Shape;2598;p250"/>
          <p:cNvSpPr/>
          <p:nvPr/>
        </p:nvSpPr>
        <p:spPr>
          <a:xfrm>
            <a:off x="5879056" y="3599182"/>
            <a:ext cx="59100" cy="76800"/>
          </a:xfrm>
          <a:custGeom>
            <a:avLst/>
            <a:gdLst/>
            <a:ahLst/>
            <a:cxnLst/>
            <a:rect l="l" t="t" r="r" b="b"/>
            <a:pathLst>
              <a:path w="120000" h="120000" extrusionOk="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599" name="Google Shape;2599;p250"/>
          <p:cNvSpPr/>
          <p:nvPr/>
        </p:nvSpPr>
        <p:spPr>
          <a:xfrm>
            <a:off x="4778661" y="1755273"/>
            <a:ext cx="2470200" cy="1249800"/>
          </a:xfrm>
          <a:custGeom>
            <a:avLst/>
            <a:gdLst/>
            <a:ahLst/>
            <a:cxnLst/>
            <a:rect l="l" t="t" r="r" b="b"/>
            <a:pathLst>
              <a:path w="120000" h="120000" extrusionOk="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0" name="Google Shape;2600;p250"/>
          <p:cNvSpPr/>
          <p:nvPr/>
        </p:nvSpPr>
        <p:spPr>
          <a:xfrm>
            <a:off x="4670385" y="2175659"/>
            <a:ext cx="168600" cy="369900"/>
          </a:xfrm>
          <a:custGeom>
            <a:avLst/>
            <a:gdLst/>
            <a:ahLst/>
            <a:cxnLst/>
            <a:rect l="l" t="t" r="r" b="b"/>
            <a:pathLst>
              <a:path w="120000" h="120000" extrusionOk="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1" name="Google Shape;2601;p250"/>
          <p:cNvSpPr/>
          <p:nvPr/>
        </p:nvSpPr>
        <p:spPr>
          <a:xfrm>
            <a:off x="4529373" y="2220970"/>
            <a:ext cx="197700" cy="458100"/>
          </a:xfrm>
          <a:custGeom>
            <a:avLst/>
            <a:gdLst/>
            <a:ahLst/>
            <a:cxnLst/>
            <a:rect l="l" t="t" r="r" b="b"/>
            <a:pathLst>
              <a:path w="120000" h="120000" extrusionOk="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2" name="Google Shape;2602;p250"/>
          <p:cNvSpPr/>
          <p:nvPr/>
        </p:nvSpPr>
        <p:spPr>
          <a:xfrm>
            <a:off x="4314078" y="3526181"/>
            <a:ext cx="64200" cy="98400"/>
          </a:xfrm>
          <a:custGeom>
            <a:avLst/>
            <a:gdLst/>
            <a:ahLst/>
            <a:cxnLst/>
            <a:rect l="l" t="t" r="r" b="b"/>
            <a:pathLst>
              <a:path w="120000" h="120000" extrusionOk="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3" name="Google Shape;2603;p250"/>
          <p:cNvSpPr/>
          <p:nvPr/>
        </p:nvSpPr>
        <p:spPr>
          <a:xfrm>
            <a:off x="4875607" y="3626872"/>
            <a:ext cx="119700" cy="138600"/>
          </a:xfrm>
          <a:custGeom>
            <a:avLst/>
            <a:gdLst/>
            <a:ahLst/>
            <a:cxnLst/>
            <a:rect l="l" t="t" r="r" b="b"/>
            <a:pathLst>
              <a:path w="120000" h="120000" extrusionOk="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4" name="Google Shape;2604;p250"/>
          <p:cNvSpPr/>
          <p:nvPr/>
        </p:nvSpPr>
        <p:spPr>
          <a:xfrm>
            <a:off x="4815173" y="3859720"/>
            <a:ext cx="159900" cy="259200"/>
          </a:xfrm>
          <a:custGeom>
            <a:avLst/>
            <a:gdLst/>
            <a:ahLst/>
            <a:cxnLst/>
            <a:rect l="l" t="t" r="r" b="b"/>
            <a:pathLst>
              <a:path w="120000" h="120000" extrusionOk="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5" name="Google Shape;2605;p250"/>
          <p:cNvSpPr/>
          <p:nvPr/>
        </p:nvSpPr>
        <p:spPr>
          <a:xfrm>
            <a:off x="4660312" y="3971740"/>
            <a:ext cx="141000" cy="147300"/>
          </a:xfrm>
          <a:custGeom>
            <a:avLst/>
            <a:gdLst/>
            <a:ahLst/>
            <a:cxnLst/>
            <a:rect l="l" t="t" r="r" b="b"/>
            <a:pathLst>
              <a:path w="120000" h="120000" extrusionOk="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6" name="Google Shape;2606;p250"/>
          <p:cNvSpPr/>
          <p:nvPr/>
        </p:nvSpPr>
        <p:spPr>
          <a:xfrm>
            <a:off x="4535668" y="3955377"/>
            <a:ext cx="202800" cy="204000"/>
          </a:xfrm>
          <a:custGeom>
            <a:avLst/>
            <a:gdLst/>
            <a:ahLst/>
            <a:cxnLst/>
            <a:rect l="l" t="t" r="r" b="b"/>
            <a:pathLst>
              <a:path w="120000" h="120000" extrusionOk="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7" name="Google Shape;2607;p250"/>
          <p:cNvSpPr/>
          <p:nvPr/>
        </p:nvSpPr>
        <p:spPr>
          <a:xfrm>
            <a:off x="3303075" y="3844617"/>
            <a:ext cx="182400" cy="208800"/>
          </a:xfrm>
          <a:custGeom>
            <a:avLst/>
            <a:gdLst/>
            <a:ahLst/>
            <a:cxnLst/>
            <a:rect l="l" t="t" r="r" b="b"/>
            <a:pathLst>
              <a:path w="120000" h="120000" extrusionOk="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8" name="Google Shape;2608;p250"/>
          <p:cNvSpPr/>
          <p:nvPr/>
        </p:nvSpPr>
        <p:spPr>
          <a:xfrm>
            <a:off x="5841285" y="3375144"/>
            <a:ext cx="118200" cy="147300"/>
          </a:xfrm>
          <a:custGeom>
            <a:avLst/>
            <a:gdLst/>
            <a:ahLst/>
            <a:cxnLst/>
            <a:rect l="l" t="t" r="r" b="b"/>
            <a:pathLst>
              <a:path w="120000" h="120000" extrusionOk="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09" name="Google Shape;2609;p250"/>
          <p:cNvSpPr/>
          <p:nvPr/>
        </p:nvSpPr>
        <p:spPr>
          <a:xfrm>
            <a:off x="1814897" y="2119021"/>
            <a:ext cx="450600" cy="570000"/>
          </a:xfrm>
          <a:custGeom>
            <a:avLst/>
            <a:gdLst/>
            <a:ahLst/>
            <a:cxnLst/>
            <a:rect l="l" t="t" r="r" b="b"/>
            <a:pathLst>
              <a:path w="120000" h="120000" extrusionOk="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World map w/ labels">
  <p:cSld name="CUSTOM_4_1_1_2">
    <p:spTree>
      <p:nvGrpSpPr>
        <p:cNvPr id="1" name="Shape 2610"/>
        <p:cNvGrpSpPr/>
        <p:nvPr/>
      </p:nvGrpSpPr>
      <p:grpSpPr>
        <a:xfrm>
          <a:off x="0" y="0"/>
          <a:ext cx="0" cy="0"/>
          <a:chOff x="0" y="0"/>
          <a:chExt cx="0" cy="0"/>
        </a:xfrm>
      </p:grpSpPr>
      <p:sp>
        <p:nvSpPr>
          <p:cNvPr id="2611" name="Google Shape;2611;p251"/>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612" name="Google Shape;2612;p251"/>
          <p:cNvGrpSpPr/>
          <p:nvPr/>
        </p:nvGrpSpPr>
        <p:grpSpPr>
          <a:xfrm>
            <a:off x="386625" y="4747950"/>
            <a:ext cx="8452575" cy="400059"/>
            <a:chOff x="386625" y="4747950"/>
            <a:chExt cx="8452575" cy="400059"/>
          </a:xfrm>
        </p:grpSpPr>
        <p:sp>
          <p:nvSpPr>
            <p:cNvPr id="2613" name="Google Shape;2613;p251"/>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614" name="Google Shape;2614;p251"/>
            <p:cNvGrpSpPr/>
            <p:nvPr/>
          </p:nvGrpSpPr>
          <p:grpSpPr>
            <a:xfrm>
              <a:off x="386712" y="5114334"/>
              <a:ext cx="1796788" cy="33676"/>
              <a:chOff x="2031822" y="2229250"/>
              <a:chExt cx="2193612" cy="39900"/>
            </a:xfrm>
          </p:grpSpPr>
          <p:sp>
            <p:nvSpPr>
              <p:cNvPr id="2615" name="Google Shape;2615;p251"/>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251"/>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251"/>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251"/>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619" name="Google Shape;2619;p251"/>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2620" name="Google Shape;2620;p251"/>
          <p:cNvSpPr/>
          <p:nvPr/>
        </p:nvSpPr>
        <p:spPr>
          <a:xfrm>
            <a:off x="6056579" y="1955398"/>
            <a:ext cx="25200" cy="25200"/>
          </a:xfrm>
          <a:custGeom>
            <a:avLst/>
            <a:gdLst/>
            <a:ahLst/>
            <a:cxnLst/>
            <a:rect l="l" t="t" r="r" b="b"/>
            <a:pathLst>
              <a:path w="120000" h="120000" extrusionOk="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1" name="Google Shape;2621;p251"/>
          <p:cNvSpPr/>
          <p:nvPr/>
        </p:nvSpPr>
        <p:spPr>
          <a:xfrm>
            <a:off x="6089314" y="3624355"/>
            <a:ext cx="17700" cy="8700"/>
          </a:xfrm>
          <a:custGeom>
            <a:avLst/>
            <a:gdLst/>
            <a:ahLst/>
            <a:cxnLst/>
            <a:rect l="l" t="t" r="r" b="b"/>
            <a:pathLst>
              <a:path w="120000" h="120000" extrusionOk="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2" name="Google Shape;2622;p251"/>
          <p:cNvSpPr/>
          <p:nvPr/>
        </p:nvSpPr>
        <p:spPr>
          <a:xfrm>
            <a:off x="6837180" y="2572131"/>
            <a:ext cx="21300" cy="21300"/>
          </a:xfrm>
          <a:custGeom>
            <a:avLst/>
            <a:gdLst/>
            <a:ahLst/>
            <a:cxnLst/>
            <a:rect l="l" t="t" r="r" b="b"/>
            <a:pathLst>
              <a:path w="120000" h="120000" extrusionOk="0">
                <a:moveTo>
                  <a:pt x="0" y="118400"/>
                </a:moveTo>
                <a:lnTo>
                  <a:pt x="48000" y="32000"/>
                </a:lnTo>
                <a:lnTo>
                  <a:pt x="118400" y="0"/>
                </a:lnTo>
                <a:lnTo>
                  <a:pt x="118400" y="48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3" name="Google Shape;2623;p251"/>
          <p:cNvSpPr/>
          <p:nvPr/>
        </p:nvSpPr>
        <p:spPr>
          <a:xfrm>
            <a:off x="5155112" y="2117762"/>
            <a:ext cx="16500" cy="22500"/>
          </a:xfrm>
          <a:custGeom>
            <a:avLst/>
            <a:gdLst/>
            <a:ahLst/>
            <a:cxnLst/>
            <a:rect l="l" t="t" r="r" b="b"/>
            <a:pathLst>
              <a:path w="120000" h="120000" extrusionOk="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4" name="Google Shape;2624;p251"/>
          <p:cNvSpPr/>
          <p:nvPr/>
        </p:nvSpPr>
        <p:spPr>
          <a:xfrm>
            <a:off x="5807291" y="1845895"/>
            <a:ext cx="17700" cy="12600"/>
          </a:xfrm>
          <a:custGeom>
            <a:avLst/>
            <a:gdLst/>
            <a:ahLst/>
            <a:cxnLst/>
            <a:rect l="l" t="t" r="r" b="b"/>
            <a:pathLst>
              <a:path w="120000" h="120000" extrusionOk="0">
                <a:moveTo>
                  <a:pt x="0" y="39130"/>
                </a:moveTo>
                <a:lnTo>
                  <a:pt x="38000" y="0"/>
                </a:lnTo>
                <a:lnTo>
                  <a:pt x="98000" y="13043"/>
                </a:lnTo>
                <a:lnTo>
                  <a:pt x="118000" y="117391"/>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5" name="Google Shape;2625;p251"/>
          <p:cNvSpPr/>
          <p:nvPr/>
        </p:nvSpPr>
        <p:spPr>
          <a:xfrm>
            <a:off x="5599551" y="1897500"/>
            <a:ext cx="11400" cy="17700"/>
          </a:xfrm>
          <a:custGeom>
            <a:avLst/>
            <a:gdLst/>
            <a:ahLst/>
            <a:cxnLst/>
            <a:rect l="l" t="t" r="r" b="b"/>
            <a:pathLst>
              <a:path w="120000" h="120000" extrusionOk="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6" name="Google Shape;2626;p251"/>
          <p:cNvSpPr/>
          <p:nvPr/>
        </p:nvSpPr>
        <p:spPr>
          <a:xfrm>
            <a:off x="5554226" y="2034692"/>
            <a:ext cx="15000" cy="20100"/>
          </a:xfrm>
          <a:custGeom>
            <a:avLst/>
            <a:gdLst/>
            <a:ahLst/>
            <a:cxnLst/>
            <a:rect l="l" t="t" r="r" b="b"/>
            <a:pathLst>
              <a:path w="120000" h="120000" extrusionOk="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7" name="Google Shape;2627;p251"/>
          <p:cNvSpPr/>
          <p:nvPr/>
        </p:nvSpPr>
        <p:spPr>
          <a:xfrm>
            <a:off x="5527786" y="2058606"/>
            <a:ext cx="22500" cy="17700"/>
          </a:xfrm>
          <a:custGeom>
            <a:avLst/>
            <a:gdLst/>
            <a:ahLst/>
            <a:cxnLst/>
            <a:rect l="l" t="t" r="r" b="b"/>
            <a:pathLst>
              <a:path w="120000" h="120000" extrusionOk="0">
                <a:moveTo>
                  <a:pt x="0" y="118000"/>
                </a:moveTo>
                <a:lnTo>
                  <a:pt x="67500" y="0"/>
                </a:lnTo>
                <a:lnTo>
                  <a:pt x="118500" y="48000"/>
                </a:lnTo>
                <a:lnTo>
                  <a:pt x="82500" y="98000"/>
                </a:lnTo>
                <a:lnTo>
                  <a:pt x="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8" name="Google Shape;2628;p251"/>
          <p:cNvSpPr/>
          <p:nvPr/>
        </p:nvSpPr>
        <p:spPr>
          <a:xfrm>
            <a:off x="5486238" y="2029657"/>
            <a:ext cx="9900" cy="15000"/>
          </a:xfrm>
          <a:custGeom>
            <a:avLst/>
            <a:gdLst/>
            <a:ahLst/>
            <a:cxnLst/>
            <a:rect l="l" t="t" r="r" b="b"/>
            <a:pathLst>
              <a:path w="120000" h="120000" extrusionOk="0">
                <a:moveTo>
                  <a:pt x="83333" y="117647"/>
                </a:moveTo>
                <a:lnTo>
                  <a:pt x="0" y="47058"/>
                </a:lnTo>
                <a:lnTo>
                  <a:pt x="33333" y="0"/>
                </a:lnTo>
                <a:lnTo>
                  <a:pt x="116666" y="35294"/>
                </a:lnTo>
                <a:lnTo>
                  <a:pt x="83333" y="11764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29" name="Google Shape;2629;p251"/>
          <p:cNvSpPr/>
          <p:nvPr/>
        </p:nvSpPr>
        <p:spPr>
          <a:xfrm>
            <a:off x="5425804" y="2012036"/>
            <a:ext cx="22500" cy="24000"/>
          </a:xfrm>
          <a:custGeom>
            <a:avLst/>
            <a:gdLst/>
            <a:ahLst/>
            <a:cxnLst/>
            <a:rect l="l" t="t" r="r" b="b"/>
            <a:pathLst>
              <a:path w="120000" h="120000" extrusionOk="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0" name="Google Shape;2630;p251"/>
          <p:cNvSpPr/>
          <p:nvPr/>
        </p:nvSpPr>
        <p:spPr>
          <a:xfrm>
            <a:off x="5176516" y="1801843"/>
            <a:ext cx="229200" cy="221400"/>
          </a:xfrm>
          <a:custGeom>
            <a:avLst/>
            <a:gdLst/>
            <a:ahLst/>
            <a:cxnLst/>
            <a:rect l="l" t="t" r="r" b="b"/>
            <a:pathLst>
              <a:path w="120000" h="120000" extrusionOk="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1" name="Google Shape;2631;p251"/>
          <p:cNvSpPr/>
          <p:nvPr/>
        </p:nvSpPr>
        <p:spPr>
          <a:xfrm>
            <a:off x="5143781" y="2017071"/>
            <a:ext cx="90600" cy="132000"/>
          </a:xfrm>
          <a:custGeom>
            <a:avLst/>
            <a:gdLst/>
            <a:ahLst/>
            <a:cxnLst/>
            <a:rect l="l" t="t" r="r" b="b"/>
            <a:pathLst>
              <a:path w="120000" h="120000" extrusionOk="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2" name="Google Shape;2632;p251"/>
          <p:cNvSpPr/>
          <p:nvPr/>
        </p:nvSpPr>
        <p:spPr>
          <a:xfrm>
            <a:off x="5090902" y="2203349"/>
            <a:ext cx="33900" cy="39000"/>
          </a:xfrm>
          <a:custGeom>
            <a:avLst/>
            <a:gdLst/>
            <a:ahLst/>
            <a:cxnLst/>
            <a:rect l="l" t="t" r="r" b="b"/>
            <a:pathLst>
              <a:path w="120000" h="120000" extrusionOk="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3" name="Google Shape;2633;p251"/>
          <p:cNvSpPr/>
          <p:nvPr/>
        </p:nvSpPr>
        <p:spPr>
          <a:xfrm>
            <a:off x="5245762" y="2160556"/>
            <a:ext cx="33900" cy="35100"/>
          </a:xfrm>
          <a:custGeom>
            <a:avLst/>
            <a:gdLst/>
            <a:ahLst/>
            <a:cxnLst/>
            <a:rect l="l" t="t" r="r" b="b"/>
            <a:pathLst>
              <a:path w="120000" h="120000" extrusionOk="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4" name="Google Shape;2634;p251"/>
          <p:cNvSpPr/>
          <p:nvPr/>
        </p:nvSpPr>
        <p:spPr>
          <a:xfrm>
            <a:off x="6473320" y="2061123"/>
            <a:ext cx="20100" cy="18900"/>
          </a:xfrm>
          <a:custGeom>
            <a:avLst/>
            <a:gdLst/>
            <a:ahLst/>
            <a:cxnLst/>
            <a:rect l="l" t="t" r="r" b="b"/>
            <a:pathLst>
              <a:path w="120000" h="120000" extrusionOk="0">
                <a:moveTo>
                  <a:pt x="25714" y="0"/>
                </a:moveTo>
                <a:lnTo>
                  <a:pt x="118285" y="18181"/>
                </a:lnTo>
                <a:lnTo>
                  <a:pt x="101142" y="72727"/>
                </a:lnTo>
                <a:lnTo>
                  <a:pt x="0" y="118181"/>
                </a:lnTo>
                <a:lnTo>
                  <a:pt x="2571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5" name="Google Shape;2635;p251"/>
          <p:cNvSpPr/>
          <p:nvPr/>
        </p:nvSpPr>
        <p:spPr>
          <a:xfrm>
            <a:off x="6973156" y="2740789"/>
            <a:ext cx="15000" cy="7500"/>
          </a:xfrm>
          <a:custGeom>
            <a:avLst/>
            <a:gdLst/>
            <a:ahLst/>
            <a:cxnLst/>
            <a:rect l="l" t="t" r="r" b="b"/>
            <a:pathLst>
              <a:path w="120000" h="120000" extrusionOk="0">
                <a:moveTo>
                  <a:pt x="0" y="69230"/>
                </a:moveTo>
                <a:lnTo>
                  <a:pt x="35294" y="0"/>
                </a:lnTo>
                <a:lnTo>
                  <a:pt x="117647" y="23076"/>
                </a:lnTo>
                <a:lnTo>
                  <a:pt x="82352" y="115384"/>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6" name="Google Shape;2636;p251"/>
          <p:cNvSpPr/>
          <p:nvPr/>
        </p:nvSpPr>
        <p:spPr>
          <a:xfrm>
            <a:off x="6874951" y="2682892"/>
            <a:ext cx="12600" cy="18900"/>
          </a:xfrm>
          <a:custGeom>
            <a:avLst/>
            <a:gdLst/>
            <a:ahLst/>
            <a:cxnLst/>
            <a:rect l="l" t="t" r="r" b="b"/>
            <a:pathLst>
              <a:path w="120000" h="120000" extrusionOk="0">
                <a:moveTo>
                  <a:pt x="0" y="0"/>
                </a:moveTo>
                <a:lnTo>
                  <a:pt x="65217" y="0"/>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7" name="Google Shape;2637;p251"/>
          <p:cNvSpPr/>
          <p:nvPr/>
        </p:nvSpPr>
        <p:spPr>
          <a:xfrm>
            <a:off x="6715054" y="2798687"/>
            <a:ext cx="12600" cy="17700"/>
          </a:xfrm>
          <a:custGeom>
            <a:avLst/>
            <a:gdLst/>
            <a:ahLst/>
            <a:cxnLst/>
            <a:rect l="l" t="t" r="r" b="b"/>
            <a:pathLst>
              <a:path w="120000" h="120000" extrusionOk="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8" name="Google Shape;2638;p251"/>
          <p:cNvSpPr/>
          <p:nvPr/>
        </p:nvSpPr>
        <p:spPr>
          <a:xfrm>
            <a:off x="6704982" y="2825118"/>
            <a:ext cx="3900" cy="7500"/>
          </a:xfrm>
          <a:custGeom>
            <a:avLst/>
            <a:gdLst/>
            <a:ahLst/>
            <a:cxnLst/>
            <a:rect l="l" t="t" r="r" b="b"/>
            <a:pathLst>
              <a:path w="120000" h="120000" extrusionOk="0">
                <a:moveTo>
                  <a:pt x="0" y="115384"/>
                </a:moveTo>
                <a:lnTo>
                  <a:pt x="112000" y="0"/>
                </a:lnTo>
                <a:lnTo>
                  <a:pt x="112000" y="115384"/>
                </a:lnTo>
                <a:lnTo>
                  <a:pt x="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39" name="Google Shape;2639;p251"/>
          <p:cNvSpPr/>
          <p:nvPr/>
        </p:nvSpPr>
        <p:spPr>
          <a:xfrm>
            <a:off x="6508573" y="2708065"/>
            <a:ext cx="45300" cy="200100"/>
          </a:xfrm>
          <a:custGeom>
            <a:avLst/>
            <a:gdLst/>
            <a:ahLst/>
            <a:cxnLst/>
            <a:rect l="l" t="t" r="r" b="b"/>
            <a:pathLst>
              <a:path w="120000" h="120000" extrusionOk="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0" name="Google Shape;2640;p251"/>
          <p:cNvSpPr/>
          <p:nvPr/>
        </p:nvSpPr>
        <p:spPr>
          <a:xfrm>
            <a:off x="5191624" y="4005723"/>
            <a:ext cx="42900" cy="27600"/>
          </a:xfrm>
          <a:custGeom>
            <a:avLst/>
            <a:gdLst/>
            <a:ahLst/>
            <a:cxnLst/>
            <a:rect l="l" t="t" r="r" b="b"/>
            <a:pathLst>
              <a:path w="120000" h="120000" extrusionOk="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1" name="Google Shape;2641;p251"/>
          <p:cNvSpPr/>
          <p:nvPr/>
        </p:nvSpPr>
        <p:spPr>
          <a:xfrm>
            <a:off x="7041143" y="3947825"/>
            <a:ext cx="42900" cy="33900"/>
          </a:xfrm>
          <a:custGeom>
            <a:avLst/>
            <a:gdLst/>
            <a:ahLst/>
            <a:cxnLst/>
            <a:rect l="l" t="t" r="r" b="b"/>
            <a:pathLst>
              <a:path w="120000" h="120000" extrusionOk="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2" name="Google Shape;2642;p251"/>
          <p:cNvSpPr/>
          <p:nvPr/>
        </p:nvSpPr>
        <p:spPr>
          <a:xfrm>
            <a:off x="6842216" y="4014533"/>
            <a:ext cx="50400" cy="32700"/>
          </a:xfrm>
          <a:custGeom>
            <a:avLst/>
            <a:gdLst/>
            <a:ahLst/>
            <a:cxnLst/>
            <a:rect l="l" t="t" r="r" b="b"/>
            <a:pathLst>
              <a:path w="120000" h="120000" extrusionOk="0">
                <a:moveTo>
                  <a:pt x="0" y="0"/>
                </a:moveTo>
                <a:lnTo>
                  <a:pt x="47314" y="87652"/>
                </a:lnTo>
                <a:lnTo>
                  <a:pt x="119314" y="118956"/>
                </a:lnTo>
                <a:lnTo>
                  <a:pt x="54171" y="52173"/>
                </a:lnTo>
                <a:lnTo>
                  <a:pt x="24000"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3" name="Google Shape;2643;p251"/>
          <p:cNvSpPr/>
          <p:nvPr/>
        </p:nvSpPr>
        <p:spPr>
          <a:xfrm>
            <a:off x="6707500" y="3780426"/>
            <a:ext cx="192600" cy="172500"/>
          </a:xfrm>
          <a:custGeom>
            <a:avLst/>
            <a:gdLst/>
            <a:ahLst/>
            <a:cxnLst/>
            <a:rect l="l" t="t" r="r" b="b"/>
            <a:pathLst>
              <a:path w="120000" h="120000" extrusionOk="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4" name="Google Shape;2644;p251"/>
          <p:cNvSpPr/>
          <p:nvPr/>
        </p:nvSpPr>
        <p:spPr>
          <a:xfrm>
            <a:off x="6251730" y="3825737"/>
            <a:ext cx="33900" cy="17700"/>
          </a:xfrm>
          <a:custGeom>
            <a:avLst/>
            <a:gdLst/>
            <a:ahLst/>
            <a:cxnLst/>
            <a:rect l="l" t="t" r="r" b="b"/>
            <a:pathLst>
              <a:path w="120000" h="120000" extrusionOk="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5" name="Google Shape;2645;p251"/>
          <p:cNvSpPr/>
          <p:nvPr/>
        </p:nvSpPr>
        <p:spPr>
          <a:xfrm>
            <a:off x="6274393" y="2904412"/>
            <a:ext cx="368700" cy="377700"/>
          </a:xfrm>
          <a:custGeom>
            <a:avLst/>
            <a:gdLst/>
            <a:ahLst/>
            <a:cxnLst/>
            <a:rect l="l" t="t" r="r" b="b"/>
            <a:pathLst>
              <a:path w="120000" h="120000" extrusionOk="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6" name="Google Shape;2646;p251"/>
          <p:cNvSpPr/>
          <p:nvPr/>
        </p:nvSpPr>
        <p:spPr>
          <a:xfrm>
            <a:off x="6132121" y="3409127"/>
            <a:ext cx="146100" cy="202800"/>
          </a:xfrm>
          <a:custGeom>
            <a:avLst/>
            <a:gdLst/>
            <a:ahLst/>
            <a:cxnLst/>
            <a:rect l="l" t="t" r="r" b="b"/>
            <a:pathLst>
              <a:path w="120000" h="120000" extrusionOk="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7" name="Google Shape;2647;p251"/>
          <p:cNvSpPr/>
          <p:nvPr/>
        </p:nvSpPr>
        <p:spPr>
          <a:xfrm>
            <a:off x="5908014" y="3333608"/>
            <a:ext cx="107100" cy="232800"/>
          </a:xfrm>
          <a:custGeom>
            <a:avLst/>
            <a:gdLst/>
            <a:ahLst/>
            <a:cxnLst/>
            <a:rect l="l" t="t" r="r" b="b"/>
            <a:pathLst>
              <a:path w="120000" h="120000" extrusionOk="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8" name="Google Shape;2648;p251"/>
          <p:cNvSpPr/>
          <p:nvPr/>
        </p:nvSpPr>
        <p:spPr>
          <a:xfrm>
            <a:off x="5910532" y="3473318"/>
            <a:ext cx="80700" cy="65400"/>
          </a:xfrm>
          <a:custGeom>
            <a:avLst/>
            <a:gdLst/>
            <a:ahLst/>
            <a:cxnLst/>
            <a:rect l="l" t="t" r="r" b="b"/>
            <a:pathLst>
              <a:path w="120000" h="120000" extrusionOk="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49" name="Google Shape;2649;p251"/>
          <p:cNvSpPr/>
          <p:nvPr/>
        </p:nvSpPr>
        <p:spPr>
          <a:xfrm>
            <a:off x="5876538" y="3344937"/>
            <a:ext cx="112200" cy="135900"/>
          </a:xfrm>
          <a:custGeom>
            <a:avLst/>
            <a:gdLst/>
            <a:ahLst/>
            <a:cxnLst/>
            <a:rect l="l" t="t" r="r" b="b"/>
            <a:pathLst>
              <a:path w="120000" h="120000" extrusionOk="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0" name="Google Shape;2650;p251"/>
          <p:cNvSpPr/>
          <p:nvPr/>
        </p:nvSpPr>
        <p:spPr>
          <a:xfrm>
            <a:off x="6273133" y="3066777"/>
            <a:ext cx="51600" cy="72900"/>
          </a:xfrm>
          <a:custGeom>
            <a:avLst/>
            <a:gdLst/>
            <a:ahLst/>
            <a:cxnLst/>
            <a:rect l="l" t="t" r="r" b="b"/>
            <a:pathLst>
              <a:path w="120000" h="120000" extrusionOk="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1" name="Google Shape;2651;p251"/>
          <p:cNvSpPr/>
          <p:nvPr/>
        </p:nvSpPr>
        <p:spPr>
          <a:xfrm>
            <a:off x="6247952" y="2972379"/>
            <a:ext cx="91800" cy="107100"/>
          </a:xfrm>
          <a:custGeom>
            <a:avLst/>
            <a:gdLst/>
            <a:ahLst/>
            <a:cxnLst/>
            <a:rect l="l" t="t" r="r" b="b"/>
            <a:pathLst>
              <a:path w="120000" h="120000" extrusionOk="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2" name="Google Shape;2652;p251"/>
          <p:cNvSpPr/>
          <p:nvPr/>
        </p:nvSpPr>
        <p:spPr>
          <a:xfrm>
            <a:off x="5850098" y="3521146"/>
            <a:ext cx="57900" cy="85800"/>
          </a:xfrm>
          <a:custGeom>
            <a:avLst/>
            <a:gdLst/>
            <a:ahLst/>
            <a:cxnLst/>
            <a:rect l="l" t="t" r="r" b="b"/>
            <a:pathLst>
              <a:path w="120000" h="120000" extrusionOk="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3" name="Google Shape;2653;p251"/>
          <p:cNvSpPr/>
          <p:nvPr/>
        </p:nvSpPr>
        <p:spPr>
          <a:xfrm>
            <a:off x="5692719" y="2762186"/>
            <a:ext cx="479700" cy="239100"/>
          </a:xfrm>
          <a:custGeom>
            <a:avLst/>
            <a:gdLst/>
            <a:ahLst/>
            <a:cxnLst/>
            <a:rect l="l" t="t" r="r" b="b"/>
            <a:pathLst>
              <a:path w="120000" h="120000" extrusionOk="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4" name="Google Shape;2654;p251"/>
          <p:cNvSpPr/>
          <p:nvPr/>
        </p:nvSpPr>
        <p:spPr>
          <a:xfrm>
            <a:off x="5478684" y="2728203"/>
            <a:ext cx="926700" cy="688500"/>
          </a:xfrm>
          <a:custGeom>
            <a:avLst/>
            <a:gdLst/>
            <a:ahLst/>
            <a:cxnLst/>
            <a:rect l="l" t="t" r="r" b="b"/>
            <a:pathLst>
              <a:path w="120000" h="120000" extrusionOk="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5" name="Google Shape;2655;p251"/>
          <p:cNvSpPr/>
          <p:nvPr/>
        </p:nvSpPr>
        <p:spPr>
          <a:xfrm>
            <a:off x="5760707" y="3248021"/>
            <a:ext cx="130800" cy="291900"/>
          </a:xfrm>
          <a:custGeom>
            <a:avLst/>
            <a:gdLst/>
            <a:ahLst/>
            <a:cxnLst/>
            <a:rect l="l" t="t" r="r" b="b"/>
            <a:pathLst>
              <a:path w="120000" h="120000" extrusionOk="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6" name="Google Shape;2656;p251"/>
          <p:cNvSpPr/>
          <p:nvPr/>
        </p:nvSpPr>
        <p:spPr>
          <a:xfrm>
            <a:off x="5709087" y="3248021"/>
            <a:ext cx="50400" cy="27600"/>
          </a:xfrm>
          <a:custGeom>
            <a:avLst/>
            <a:gdLst/>
            <a:ahLst/>
            <a:cxnLst/>
            <a:rect l="l" t="t" r="r" b="b"/>
            <a:pathLst>
              <a:path w="120000" h="120000" extrusionOk="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7" name="Google Shape;2657;p251"/>
          <p:cNvSpPr/>
          <p:nvPr/>
        </p:nvSpPr>
        <p:spPr>
          <a:xfrm>
            <a:off x="5576888" y="3214038"/>
            <a:ext cx="119700" cy="65400"/>
          </a:xfrm>
          <a:custGeom>
            <a:avLst/>
            <a:gdLst/>
            <a:ahLst/>
            <a:cxnLst/>
            <a:rect l="l" t="t" r="r" b="b"/>
            <a:pathLst>
              <a:path w="120000" h="120000" extrusionOk="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8" name="Google Shape;2658;p251"/>
          <p:cNvSpPr/>
          <p:nvPr/>
        </p:nvSpPr>
        <p:spPr>
          <a:xfrm>
            <a:off x="5697756" y="3279487"/>
            <a:ext cx="70500" cy="90600"/>
          </a:xfrm>
          <a:custGeom>
            <a:avLst/>
            <a:gdLst/>
            <a:ahLst/>
            <a:cxnLst/>
            <a:rect l="l" t="t" r="r" b="b"/>
            <a:pathLst>
              <a:path w="120000" h="120000" extrusionOk="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59" name="Google Shape;2659;p251"/>
          <p:cNvSpPr/>
          <p:nvPr/>
        </p:nvSpPr>
        <p:spPr>
          <a:xfrm>
            <a:off x="5569334" y="3546319"/>
            <a:ext cx="30300" cy="59100"/>
          </a:xfrm>
          <a:custGeom>
            <a:avLst/>
            <a:gdLst/>
            <a:ahLst/>
            <a:cxnLst/>
            <a:rect l="l" t="t" r="r" b="b"/>
            <a:pathLst>
              <a:path w="120000" h="120000" extrusionOk="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0" name="Google Shape;2660;p251"/>
          <p:cNvSpPr/>
          <p:nvPr/>
        </p:nvSpPr>
        <p:spPr>
          <a:xfrm>
            <a:off x="5393070" y="3108312"/>
            <a:ext cx="445500" cy="463200"/>
          </a:xfrm>
          <a:custGeom>
            <a:avLst/>
            <a:gdLst/>
            <a:ahLst/>
            <a:cxnLst/>
            <a:rect l="l" t="t" r="r" b="b"/>
            <a:pathLst>
              <a:path w="120000" h="120000" extrusionOk="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1" name="Google Shape;2661;p251"/>
          <p:cNvSpPr/>
          <p:nvPr/>
        </p:nvSpPr>
        <p:spPr>
          <a:xfrm>
            <a:off x="5389292" y="3010138"/>
            <a:ext cx="109500" cy="85800"/>
          </a:xfrm>
          <a:custGeom>
            <a:avLst/>
            <a:gdLst/>
            <a:ahLst/>
            <a:cxnLst/>
            <a:rect l="l" t="t" r="r" b="b"/>
            <a:pathLst>
              <a:path w="120000" h="120000" extrusionOk="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2" name="Google Shape;2662;p251"/>
          <p:cNvSpPr/>
          <p:nvPr/>
        </p:nvSpPr>
        <p:spPr>
          <a:xfrm>
            <a:off x="5066980" y="2679115"/>
            <a:ext cx="616800" cy="329700"/>
          </a:xfrm>
          <a:custGeom>
            <a:avLst/>
            <a:gdLst/>
            <a:ahLst/>
            <a:cxnLst/>
            <a:rect l="l" t="t" r="r" b="b"/>
            <a:pathLst>
              <a:path w="120000" h="120000" extrusionOk="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3" name="Google Shape;2663;p251"/>
          <p:cNvSpPr/>
          <p:nvPr/>
        </p:nvSpPr>
        <p:spPr>
          <a:xfrm>
            <a:off x="5414473" y="2966085"/>
            <a:ext cx="165000" cy="78000"/>
          </a:xfrm>
          <a:custGeom>
            <a:avLst/>
            <a:gdLst/>
            <a:ahLst/>
            <a:cxnLst/>
            <a:rect l="l" t="t" r="r" b="b"/>
            <a:pathLst>
              <a:path w="120000" h="120000" extrusionOk="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4" name="Google Shape;2664;p251"/>
          <p:cNvSpPr/>
          <p:nvPr/>
        </p:nvSpPr>
        <p:spPr>
          <a:xfrm>
            <a:off x="5211769" y="2916999"/>
            <a:ext cx="257100" cy="169800"/>
          </a:xfrm>
          <a:custGeom>
            <a:avLst/>
            <a:gdLst/>
            <a:ahLst/>
            <a:cxnLst/>
            <a:rect l="l" t="t" r="r" b="b"/>
            <a:pathLst>
              <a:path w="120000" h="120000" extrusionOk="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5" name="Google Shape;2665;p251"/>
          <p:cNvSpPr/>
          <p:nvPr/>
        </p:nvSpPr>
        <p:spPr>
          <a:xfrm>
            <a:off x="5158889" y="2974896"/>
            <a:ext cx="212700" cy="148500"/>
          </a:xfrm>
          <a:custGeom>
            <a:avLst/>
            <a:gdLst/>
            <a:ahLst/>
            <a:cxnLst/>
            <a:rect l="l" t="t" r="r" b="b"/>
            <a:pathLst>
              <a:path w="120000" h="120000" extrusionOk="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6" name="Google Shape;2666;p251"/>
          <p:cNvSpPr/>
          <p:nvPr/>
        </p:nvSpPr>
        <p:spPr>
          <a:xfrm>
            <a:off x="5040540" y="2995035"/>
            <a:ext cx="83100" cy="64200"/>
          </a:xfrm>
          <a:custGeom>
            <a:avLst/>
            <a:gdLst/>
            <a:ahLst/>
            <a:cxnLst/>
            <a:rect l="l" t="t" r="r" b="b"/>
            <a:pathLst>
              <a:path w="120000" h="120000" extrusionOk="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7" name="Google Shape;2667;p251"/>
          <p:cNvSpPr/>
          <p:nvPr/>
        </p:nvSpPr>
        <p:spPr>
          <a:xfrm>
            <a:off x="5020396" y="3002586"/>
            <a:ext cx="45300" cy="50400"/>
          </a:xfrm>
          <a:custGeom>
            <a:avLst/>
            <a:gdLst/>
            <a:ahLst/>
            <a:cxnLst/>
            <a:rect l="l" t="t" r="r" b="b"/>
            <a:pathLst>
              <a:path w="120000" h="120000" extrusionOk="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8" name="Google Shape;2668;p251"/>
          <p:cNvSpPr/>
          <p:nvPr/>
        </p:nvSpPr>
        <p:spPr>
          <a:xfrm>
            <a:off x="4964998" y="2957275"/>
            <a:ext cx="102000" cy="50400"/>
          </a:xfrm>
          <a:custGeom>
            <a:avLst/>
            <a:gdLst/>
            <a:ahLst/>
            <a:cxnLst/>
            <a:rect l="l" t="t" r="r" b="b"/>
            <a:pathLst>
              <a:path w="120000" h="120000" extrusionOk="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69" name="Google Shape;2669;p251"/>
          <p:cNvSpPr/>
          <p:nvPr/>
        </p:nvSpPr>
        <p:spPr>
          <a:xfrm>
            <a:off x="4757258" y="2990000"/>
            <a:ext cx="280800" cy="139800"/>
          </a:xfrm>
          <a:custGeom>
            <a:avLst/>
            <a:gdLst/>
            <a:ahLst/>
            <a:cxnLst/>
            <a:rect l="l" t="t" r="r" b="b"/>
            <a:pathLst>
              <a:path w="120000" h="120000" extrusionOk="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0" name="Google Shape;2670;p251"/>
          <p:cNvSpPr/>
          <p:nvPr/>
        </p:nvSpPr>
        <p:spPr>
          <a:xfrm>
            <a:off x="4851685" y="3123416"/>
            <a:ext cx="21300" cy="12600"/>
          </a:xfrm>
          <a:custGeom>
            <a:avLst/>
            <a:gdLst/>
            <a:ahLst/>
            <a:cxnLst/>
            <a:rect l="l" t="t" r="r" b="b"/>
            <a:pathLst>
              <a:path w="120000" h="120000" extrusionOk="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1" name="Google Shape;2671;p251"/>
          <p:cNvSpPr/>
          <p:nvPr/>
        </p:nvSpPr>
        <p:spPr>
          <a:xfrm>
            <a:off x="4699342" y="2539407"/>
            <a:ext cx="7500" cy="5100"/>
          </a:xfrm>
          <a:custGeom>
            <a:avLst/>
            <a:gdLst/>
            <a:ahLst/>
            <a:cxnLst/>
            <a:rect l="l" t="t" r="r" b="b"/>
            <a:pathLst>
              <a:path w="120000" h="120000" extrusionOk="0">
                <a:moveTo>
                  <a:pt x="0" y="112500"/>
                </a:moveTo>
                <a:lnTo>
                  <a:pt x="46153" y="0"/>
                </a:lnTo>
                <a:lnTo>
                  <a:pt x="115384" y="11250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2" name="Google Shape;2672;p251"/>
          <p:cNvSpPr/>
          <p:nvPr/>
        </p:nvSpPr>
        <p:spPr>
          <a:xfrm>
            <a:off x="4657794" y="2533113"/>
            <a:ext cx="7500" cy="11400"/>
          </a:xfrm>
          <a:custGeom>
            <a:avLst/>
            <a:gdLst/>
            <a:ahLst/>
            <a:cxnLst/>
            <a:rect l="l" t="t" r="r" b="b"/>
            <a:pathLst>
              <a:path w="120000" h="120000" extrusionOk="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3" name="Google Shape;2673;p251"/>
          <p:cNvSpPr/>
          <p:nvPr/>
        </p:nvSpPr>
        <p:spPr>
          <a:xfrm>
            <a:off x="4632614" y="2607373"/>
            <a:ext cx="16500" cy="25200"/>
          </a:xfrm>
          <a:custGeom>
            <a:avLst/>
            <a:gdLst/>
            <a:ahLst/>
            <a:cxnLst/>
            <a:rect l="l" t="t" r="r" b="b"/>
            <a:pathLst>
              <a:path w="120000" h="120000" extrusionOk="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4" name="Google Shape;2674;p251"/>
          <p:cNvSpPr/>
          <p:nvPr/>
        </p:nvSpPr>
        <p:spPr>
          <a:xfrm>
            <a:off x="4608692" y="2622477"/>
            <a:ext cx="9900" cy="32700"/>
          </a:xfrm>
          <a:custGeom>
            <a:avLst/>
            <a:gdLst/>
            <a:ahLst/>
            <a:cxnLst/>
            <a:rect l="l" t="t" r="r" b="b"/>
            <a:pathLst>
              <a:path w="120000" h="120000" extrusionOk="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5" name="Google Shape;2675;p251"/>
          <p:cNvSpPr/>
          <p:nvPr/>
        </p:nvSpPr>
        <p:spPr>
          <a:xfrm>
            <a:off x="4582252" y="2681633"/>
            <a:ext cx="5100" cy="7500"/>
          </a:xfrm>
          <a:custGeom>
            <a:avLst/>
            <a:gdLst/>
            <a:ahLst/>
            <a:cxnLst/>
            <a:rect l="l" t="t" r="r" b="b"/>
            <a:pathLst>
              <a:path w="120000" h="120000" extrusionOk="0">
                <a:moveTo>
                  <a:pt x="0" y="69230"/>
                </a:moveTo>
                <a:lnTo>
                  <a:pt x="112500" y="115384"/>
                </a:lnTo>
                <a:lnTo>
                  <a:pt x="112500" y="46153"/>
                </a:lnTo>
                <a:lnTo>
                  <a:pt x="37500"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6" name="Google Shape;2676;p251"/>
          <p:cNvSpPr/>
          <p:nvPr/>
        </p:nvSpPr>
        <p:spPr>
          <a:xfrm>
            <a:off x="4439981" y="2137900"/>
            <a:ext cx="391500" cy="468300"/>
          </a:xfrm>
          <a:custGeom>
            <a:avLst/>
            <a:gdLst/>
            <a:ahLst/>
            <a:cxnLst/>
            <a:rect l="l" t="t" r="r" b="b"/>
            <a:pathLst>
              <a:path w="120000" h="120000" extrusionOk="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7" name="Google Shape;2677;p251"/>
          <p:cNvSpPr/>
          <p:nvPr/>
        </p:nvSpPr>
        <p:spPr>
          <a:xfrm>
            <a:off x="4748445" y="2129090"/>
            <a:ext cx="8700" cy="8700"/>
          </a:xfrm>
          <a:custGeom>
            <a:avLst/>
            <a:gdLst/>
            <a:ahLst/>
            <a:cxnLst/>
            <a:rect l="l" t="t" r="r" b="b"/>
            <a:pathLst>
              <a:path w="120000" h="120000" extrusionOk="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8" name="Google Shape;2678;p251"/>
          <p:cNvSpPr/>
          <p:nvPr/>
        </p:nvSpPr>
        <p:spPr>
          <a:xfrm>
            <a:off x="4720746" y="2147969"/>
            <a:ext cx="6300" cy="9900"/>
          </a:xfrm>
          <a:custGeom>
            <a:avLst/>
            <a:gdLst/>
            <a:ahLst/>
            <a:cxnLst/>
            <a:rect l="l" t="t" r="r" b="b"/>
            <a:pathLst>
              <a:path w="120000" h="120000" extrusionOk="0">
                <a:moveTo>
                  <a:pt x="57142" y="116666"/>
                </a:moveTo>
                <a:lnTo>
                  <a:pt x="0" y="0"/>
                </a:lnTo>
                <a:lnTo>
                  <a:pt x="114285" y="50000"/>
                </a:lnTo>
                <a:lnTo>
                  <a:pt x="114285" y="116666"/>
                </a:lnTo>
                <a:lnTo>
                  <a:pt x="57142"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79" name="Google Shape;2679;p251"/>
          <p:cNvSpPr/>
          <p:nvPr/>
        </p:nvSpPr>
        <p:spPr>
          <a:xfrm>
            <a:off x="4694306" y="2147969"/>
            <a:ext cx="17700" cy="9900"/>
          </a:xfrm>
          <a:custGeom>
            <a:avLst/>
            <a:gdLst/>
            <a:ahLst/>
            <a:cxnLst/>
            <a:rect l="l" t="t" r="r" b="b"/>
            <a:pathLst>
              <a:path w="120000" h="120000" extrusionOk="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0" name="Google Shape;2680;p251"/>
          <p:cNvSpPr/>
          <p:nvPr/>
        </p:nvSpPr>
        <p:spPr>
          <a:xfrm>
            <a:off x="4709414" y="2154263"/>
            <a:ext cx="9900" cy="12600"/>
          </a:xfrm>
          <a:custGeom>
            <a:avLst/>
            <a:gdLst/>
            <a:ahLst/>
            <a:cxnLst/>
            <a:rect l="l" t="t" r="r" b="b"/>
            <a:pathLst>
              <a:path w="120000" h="120000" extrusionOk="0">
                <a:moveTo>
                  <a:pt x="50000" y="117391"/>
                </a:moveTo>
                <a:lnTo>
                  <a:pt x="0" y="39130"/>
                </a:lnTo>
                <a:lnTo>
                  <a:pt x="100000" y="0"/>
                </a:lnTo>
                <a:lnTo>
                  <a:pt x="116666" y="65217"/>
                </a:lnTo>
                <a:lnTo>
                  <a:pt x="5000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1" name="Google Shape;2681;p251"/>
          <p:cNvSpPr/>
          <p:nvPr/>
        </p:nvSpPr>
        <p:spPr>
          <a:xfrm>
            <a:off x="4701860" y="2164332"/>
            <a:ext cx="8700" cy="6300"/>
          </a:xfrm>
          <a:custGeom>
            <a:avLst/>
            <a:gdLst/>
            <a:ahLst/>
            <a:cxnLst/>
            <a:rect l="l" t="t" r="r" b="b"/>
            <a:pathLst>
              <a:path w="120000" h="120000" extrusionOk="0">
                <a:moveTo>
                  <a:pt x="77419" y="114285"/>
                </a:moveTo>
                <a:lnTo>
                  <a:pt x="0" y="28571"/>
                </a:lnTo>
                <a:lnTo>
                  <a:pt x="19354" y="0"/>
                </a:lnTo>
                <a:lnTo>
                  <a:pt x="116129" y="57142"/>
                </a:lnTo>
                <a:lnTo>
                  <a:pt x="77419"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2" name="Google Shape;2682;p251"/>
          <p:cNvSpPr/>
          <p:nvPr/>
        </p:nvSpPr>
        <p:spPr>
          <a:xfrm>
            <a:off x="4671643" y="2170625"/>
            <a:ext cx="5100" cy="8700"/>
          </a:xfrm>
          <a:custGeom>
            <a:avLst/>
            <a:gdLst/>
            <a:ahLst/>
            <a:cxnLst/>
            <a:rect l="l" t="t" r="r" b="b"/>
            <a:pathLst>
              <a:path w="120000" h="120000" extrusionOk="0">
                <a:moveTo>
                  <a:pt x="112500" y="0"/>
                </a:moveTo>
                <a:lnTo>
                  <a:pt x="112500" y="116000"/>
                </a:lnTo>
                <a:lnTo>
                  <a:pt x="0" y="56000"/>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3" name="Google Shape;2683;p251"/>
          <p:cNvSpPr/>
          <p:nvPr/>
        </p:nvSpPr>
        <p:spPr>
          <a:xfrm>
            <a:off x="4660312" y="2173142"/>
            <a:ext cx="5100" cy="6300"/>
          </a:xfrm>
          <a:custGeom>
            <a:avLst/>
            <a:gdLst/>
            <a:ahLst/>
            <a:cxnLst/>
            <a:rect l="l" t="t" r="r" b="b"/>
            <a:pathLst>
              <a:path w="120000" h="120000" extrusionOk="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4" name="Google Shape;2684;p251"/>
          <p:cNvSpPr/>
          <p:nvPr/>
        </p:nvSpPr>
        <p:spPr>
          <a:xfrm>
            <a:off x="4647722" y="2176918"/>
            <a:ext cx="11400" cy="11400"/>
          </a:xfrm>
          <a:custGeom>
            <a:avLst/>
            <a:gdLst/>
            <a:ahLst/>
            <a:cxnLst/>
            <a:rect l="l" t="t" r="r" b="b"/>
            <a:pathLst>
              <a:path w="120000" h="120000" extrusionOk="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5" name="Google Shape;2685;p251"/>
          <p:cNvSpPr/>
          <p:nvPr/>
        </p:nvSpPr>
        <p:spPr>
          <a:xfrm>
            <a:off x="4635132" y="2188246"/>
            <a:ext cx="15000" cy="9900"/>
          </a:xfrm>
          <a:custGeom>
            <a:avLst/>
            <a:gdLst/>
            <a:ahLst/>
            <a:cxnLst/>
            <a:rect l="l" t="t" r="r" b="b"/>
            <a:pathLst>
              <a:path w="120000" h="120000" extrusionOk="0">
                <a:moveTo>
                  <a:pt x="0" y="116666"/>
                </a:moveTo>
                <a:lnTo>
                  <a:pt x="35294" y="66666"/>
                </a:lnTo>
                <a:lnTo>
                  <a:pt x="117647" y="0"/>
                </a:lnTo>
                <a:lnTo>
                  <a:pt x="94117" y="116666"/>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6" name="Google Shape;2686;p251"/>
          <p:cNvSpPr/>
          <p:nvPr/>
        </p:nvSpPr>
        <p:spPr>
          <a:xfrm>
            <a:off x="4617505" y="2199574"/>
            <a:ext cx="16500" cy="22500"/>
          </a:xfrm>
          <a:custGeom>
            <a:avLst/>
            <a:gdLst/>
            <a:ahLst/>
            <a:cxnLst/>
            <a:rect l="l" t="t" r="r" b="b"/>
            <a:pathLst>
              <a:path w="120000" h="120000" extrusionOk="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7" name="Google Shape;2687;p251"/>
          <p:cNvSpPr/>
          <p:nvPr/>
        </p:nvSpPr>
        <p:spPr>
          <a:xfrm>
            <a:off x="4597361" y="2209643"/>
            <a:ext cx="8700" cy="15000"/>
          </a:xfrm>
          <a:custGeom>
            <a:avLst/>
            <a:gdLst/>
            <a:ahLst/>
            <a:cxnLst/>
            <a:rect l="l" t="t" r="r" b="b"/>
            <a:pathLst>
              <a:path w="120000" h="120000" extrusionOk="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8" name="Google Shape;2688;p251"/>
          <p:cNvSpPr/>
          <p:nvPr/>
        </p:nvSpPr>
        <p:spPr>
          <a:xfrm>
            <a:off x="4580993" y="2227264"/>
            <a:ext cx="11400" cy="16500"/>
          </a:xfrm>
          <a:custGeom>
            <a:avLst/>
            <a:gdLst/>
            <a:ahLst/>
            <a:cxnLst/>
            <a:rect l="l" t="t" r="r" b="b"/>
            <a:pathLst>
              <a:path w="120000" h="120000" extrusionOk="0">
                <a:moveTo>
                  <a:pt x="0" y="117857"/>
                </a:moveTo>
                <a:lnTo>
                  <a:pt x="0" y="85714"/>
                </a:lnTo>
                <a:lnTo>
                  <a:pt x="72000" y="0"/>
                </a:lnTo>
                <a:lnTo>
                  <a:pt x="117000" y="85714"/>
                </a:lnTo>
                <a:lnTo>
                  <a:pt x="0"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89" name="Google Shape;2689;p251"/>
          <p:cNvSpPr/>
          <p:nvPr/>
        </p:nvSpPr>
        <p:spPr>
          <a:xfrm>
            <a:off x="4578475" y="2228522"/>
            <a:ext cx="36300" cy="32700"/>
          </a:xfrm>
          <a:custGeom>
            <a:avLst/>
            <a:gdLst/>
            <a:ahLst/>
            <a:cxnLst/>
            <a:rect l="l" t="t" r="r" b="b"/>
            <a:pathLst>
              <a:path w="120000" h="120000" extrusionOk="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0" name="Google Shape;2690;p251"/>
          <p:cNvSpPr/>
          <p:nvPr/>
        </p:nvSpPr>
        <p:spPr>
          <a:xfrm>
            <a:off x="4487824" y="2426129"/>
            <a:ext cx="15000" cy="7500"/>
          </a:xfrm>
          <a:custGeom>
            <a:avLst/>
            <a:gdLst/>
            <a:ahLst/>
            <a:cxnLst/>
            <a:rect l="l" t="t" r="r" b="b"/>
            <a:pathLst>
              <a:path w="120000" h="120000" extrusionOk="0">
                <a:moveTo>
                  <a:pt x="0" y="48000"/>
                </a:moveTo>
                <a:lnTo>
                  <a:pt x="94117" y="0"/>
                </a:lnTo>
                <a:lnTo>
                  <a:pt x="117647" y="48000"/>
                </a:lnTo>
                <a:lnTo>
                  <a:pt x="35294" y="115200"/>
                </a:lnTo>
                <a:lnTo>
                  <a:pt x="0" y="4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1" name="Google Shape;2691;p251"/>
          <p:cNvSpPr/>
          <p:nvPr/>
        </p:nvSpPr>
        <p:spPr>
          <a:xfrm>
            <a:off x="4698083" y="2757151"/>
            <a:ext cx="272100" cy="182400"/>
          </a:xfrm>
          <a:custGeom>
            <a:avLst/>
            <a:gdLst/>
            <a:ahLst/>
            <a:cxnLst/>
            <a:rect l="l" t="t" r="r" b="b"/>
            <a:pathLst>
              <a:path w="120000" h="120000" extrusionOk="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2" name="Google Shape;2692;p251"/>
          <p:cNvSpPr/>
          <p:nvPr/>
        </p:nvSpPr>
        <p:spPr>
          <a:xfrm>
            <a:off x="4713192" y="2656460"/>
            <a:ext cx="146100" cy="126000"/>
          </a:xfrm>
          <a:custGeom>
            <a:avLst/>
            <a:gdLst/>
            <a:ahLst/>
            <a:cxnLst/>
            <a:rect l="l" t="t" r="r" b="b"/>
            <a:pathLst>
              <a:path w="120000" h="120000" extrusionOk="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3" name="Google Shape;2693;p251"/>
          <p:cNvSpPr/>
          <p:nvPr/>
        </p:nvSpPr>
        <p:spPr>
          <a:xfrm>
            <a:off x="4693047" y="2555769"/>
            <a:ext cx="96900" cy="64200"/>
          </a:xfrm>
          <a:custGeom>
            <a:avLst/>
            <a:gdLst/>
            <a:ahLst/>
            <a:cxnLst/>
            <a:rect l="l" t="t" r="r" b="b"/>
            <a:pathLst>
              <a:path w="120000" h="120000" extrusionOk="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4" name="Google Shape;2694;p251"/>
          <p:cNvSpPr/>
          <p:nvPr/>
        </p:nvSpPr>
        <p:spPr>
          <a:xfrm>
            <a:off x="4682975" y="2602339"/>
            <a:ext cx="108300" cy="66600"/>
          </a:xfrm>
          <a:custGeom>
            <a:avLst/>
            <a:gdLst/>
            <a:ahLst/>
            <a:cxnLst/>
            <a:rect l="l" t="t" r="r" b="b"/>
            <a:pathLst>
              <a:path w="120000" h="120000" extrusionOk="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5" name="Google Shape;2695;p251"/>
          <p:cNvSpPr/>
          <p:nvPr/>
        </p:nvSpPr>
        <p:spPr>
          <a:xfrm>
            <a:off x="4677939" y="2647650"/>
            <a:ext cx="87900" cy="69300"/>
          </a:xfrm>
          <a:custGeom>
            <a:avLst/>
            <a:gdLst/>
            <a:ahLst/>
            <a:cxnLst/>
            <a:rect l="l" t="t" r="r" b="b"/>
            <a:pathLst>
              <a:path w="120000" h="120000" extrusionOk="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6" name="Google Shape;2696;p251"/>
          <p:cNvSpPr/>
          <p:nvPr/>
        </p:nvSpPr>
        <p:spPr>
          <a:xfrm>
            <a:off x="4660312" y="2675340"/>
            <a:ext cx="44100" cy="31500"/>
          </a:xfrm>
          <a:custGeom>
            <a:avLst/>
            <a:gdLst/>
            <a:ahLst/>
            <a:cxnLst/>
            <a:rect l="l" t="t" r="r" b="b"/>
            <a:pathLst>
              <a:path w="120000" h="120000" extrusionOk="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7" name="Google Shape;2697;p251"/>
          <p:cNvSpPr/>
          <p:nvPr/>
        </p:nvSpPr>
        <p:spPr>
          <a:xfrm>
            <a:off x="4764812" y="2846515"/>
            <a:ext cx="52800" cy="68100"/>
          </a:xfrm>
          <a:custGeom>
            <a:avLst/>
            <a:gdLst/>
            <a:ahLst/>
            <a:cxnLst/>
            <a:rect l="l" t="t" r="r" b="b"/>
            <a:pathLst>
              <a:path w="120000" h="120000" extrusionOk="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8" name="Google Shape;2698;p251"/>
          <p:cNvSpPr/>
          <p:nvPr/>
        </p:nvSpPr>
        <p:spPr>
          <a:xfrm>
            <a:off x="4670385" y="2854067"/>
            <a:ext cx="138600" cy="101700"/>
          </a:xfrm>
          <a:custGeom>
            <a:avLst/>
            <a:gdLst/>
            <a:ahLst/>
            <a:cxnLst/>
            <a:rect l="l" t="t" r="r" b="b"/>
            <a:pathLst>
              <a:path w="120000" h="120000" extrusionOk="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699" name="Google Shape;2699;p251"/>
          <p:cNvSpPr/>
          <p:nvPr/>
        </p:nvSpPr>
        <p:spPr>
          <a:xfrm>
            <a:off x="4607433" y="2846515"/>
            <a:ext cx="99600" cy="64200"/>
          </a:xfrm>
          <a:custGeom>
            <a:avLst/>
            <a:gdLst/>
            <a:ahLst/>
            <a:cxnLst/>
            <a:rect l="l" t="t" r="r" b="b"/>
            <a:pathLst>
              <a:path w="120000" h="120000" extrusionOk="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0" name="Google Shape;2700;p251"/>
          <p:cNvSpPr/>
          <p:nvPr/>
        </p:nvSpPr>
        <p:spPr>
          <a:xfrm>
            <a:off x="4617505" y="2822600"/>
            <a:ext cx="83100" cy="44100"/>
          </a:xfrm>
          <a:custGeom>
            <a:avLst/>
            <a:gdLst/>
            <a:ahLst/>
            <a:cxnLst/>
            <a:rect l="l" t="t" r="r" b="b"/>
            <a:pathLst>
              <a:path w="120000" h="120000" extrusionOk="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1" name="Google Shape;2701;p251"/>
          <p:cNvSpPr/>
          <p:nvPr/>
        </p:nvSpPr>
        <p:spPr>
          <a:xfrm>
            <a:off x="4574698" y="2692961"/>
            <a:ext cx="153600" cy="138600"/>
          </a:xfrm>
          <a:custGeom>
            <a:avLst/>
            <a:gdLst/>
            <a:ahLst/>
            <a:cxnLst/>
            <a:rect l="l" t="t" r="r" b="b"/>
            <a:pathLst>
              <a:path w="120000" h="120000" extrusionOk="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2" name="Google Shape;2702;p251"/>
          <p:cNvSpPr/>
          <p:nvPr/>
        </p:nvSpPr>
        <p:spPr>
          <a:xfrm>
            <a:off x="4647722" y="2899378"/>
            <a:ext cx="61500" cy="85800"/>
          </a:xfrm>
          <a:custGeom>
            <a:avLst/>
            <a:gdLst/>
            <a:ahLst/>
            <a:cxnLst/>
            <a:rect l="l" t="t" r="r" b="b"/>
            <a:pathLst>
              <a:path w="120000" h="120000" extrusionOk="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3" name="Google Shape;2703;p251"/>
          <p:cNvSpPr/>
          <p:nvPr/>
        </p:nvSpPr>
        <p:spPr>
          <a:xfrm>
            <a:off x="4661571" y="2964827"/>
            <a:ext cx="27600" cy="22500"/>
          </a:xfrm>
          <a:custGeom>
            <a:avLst/>
            <a:gdLst/>
            <a:ahLst/>
            <a:cxnLst/>
            <a:rect l="l" t="t" r="r" b="b"/>
            <a:pathLst>
              <a:path w="120000" h="120000" extrusionOk="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4" name="Google Shape;2704;p251"/>
          <p:cNvSpPr/>
          <p:nvPr/>
        </p:nvSpPr>
        <p:spPr>
          <a:xfrm>
            <a:off x="4642686" y="2958534"/>
            <a:ext cx="18900" cy="32700"/>
          </a:xfrm>
          <a:custGeom>
            <a:avLst/>
            <a:gdLst/>
            <a:ahLst/>
            <a:cxnLst/>
            <a:rect l="l" t="t" r="r" b="b"/>
            <a:pathLst>
              <a:path w="120000" h="120000" extrusionOk="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5" name="Google Shape;2705;p251"/>
          <p:cNvSpPr/>
          <p:nvPr/>
        </p:nvSpPr>
        <p:spPr>
          <a:xfrm>
            <a:off x="4601137" y="2919516"/>
            <a:ext cx="56700" cy="63000"/>
          </a:xfrm>
          <a:custGeom>
            <a:avLst/>
            <a:gdLst/>
            <a:ahLst/>
            <a:cxnLst/>
            <a:rect l="l" t="t" r="r" b="b"/>
            <a:pathLst>
              <a:path w="120000" h="120000" extrusionOk="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6" name="Google Shape;2706;p251"/>
          <p:cNvSpPr/>
          <p:nvPr/>
        </p:nvSpPr>
        <p:spPr>
          <a:xfrm>
            <a:off x="4565885" y="2893084"/>
            <a:ext cx="85800" cy="69300"/>
          </a:xfrm>
          <a:custGeom>
            <a:avLst/>
            <a:gdLst/>
            <a:ahLst/>
            <a:cxnLst/>
            <a:rect l="l" t="t" r="r" b="b"/>
            <a:pathLst>
              <a:path w="120000" h="120000" extrusionOk="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7" name="Google Shape;2707;p251"/>
          <p:cNvSpPr/>
          <p:nvPr/>
        </p:nvSpPr>
        <p:spPr>
          <a:xfrm>
            <a:off x="4700601" y="2944689"/>
            <a:ext cx="94500" cy="56700"/>
          </a:xfrm>
          <a:custGeom>
            <a:avLst/>
            <a:gdLst/>
            <a:ahLst/>
            <a:cxnLst/>
            <a:rect l="l" t="t" r="r" b="b"/>
            <a:pathLst>
              <a:path w="120000" h="120000" extrusionOk="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8" name="Google Shape;2708;p251"/>
          <p:cNvSpPr/>
          <p:nvPr/>
        </p:nvSpPr>
        <p:spPr>
          <a:xfrm>
            <a:off x="4452572" y="2692961"/>
            <a:ext cx="133500" cy="182400"/>
          </a:xfrm>
          <a:custGeom>
            <a:avLst/>
            <a:gdLst/>
            <a:ahLst/>
            <a:cxnLst/>
            <a:rect l="l" t="t" r="r" b="b"/>
            <a:pathLst>
              <a:path w="120000" h="120000" extrusionOk="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09" name="Google Shape;2709;p251"/>
          <p:cNvSpPr/>
          <p:nvPr/>
        </p:nvSpPr>
        <p:spPr>
          <a:xfrm>
            <a:off x="4559590" y="2697995"/>
            <a:ext cx="7500" cy="8700"/>
          </a:xfrm>
          <a:custGeom>
            <a:avLst/>
            <a:gdLst/>
            <a:ahLst/>
            <a:cxnLst/>
            <a:rect l="l" t="t" r="r" b="b"/>
            <a:pathLst>
              <a:path w="120000" h="120000" extrusionOk="0">
                <a:moveTo>
                  <a:pt x="0" y="116129"/>
                </a:moveTo>
                <a:lnTo>
                  <a:pt x="0" y="58064"/>
                </a:lnTo>
                <a:lnTo>
                  <a:pt x="92307" y="0"/>
                </a:lnTo>
                <a:lnTo>
                  <a:pt x="115384" y="116129"/>
                </a:lnTo>
                <a:lnTo>
                  <a:pt x="0"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0" name="Google Shape;2710;p251"/>
          <p:cNvSpPr/>
          <p:nvPr/>
        </p:nvSpPr>
        <p:spPr>
          <a:xfrm>
            <a:off x="4543222" y="2787358"/>
            <a:ext cx="99600" cy="57900"/>
          </a:xfrm>
          <a:custGeom>
            <a:avLst/>
            <a:gdLst/>
            <a:ahLst/>
            <a:cxnLst/>
            <a:rect l="l" t="t" r="r" b="b"/>
            <a:pathLst>
              <a:path w="120000" h="120000" extrusionOk="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1" name="Google Shape;2711;p251"/>
          <p:cNvSpPr/>
          <p:nvPr/>
        </p:nvSpPr>
        <p:spPr>
          <a:xfrm>
            <a:off x="4504192" y="2838963"/>
            <a:ext cx="117000" cy="55500"/>
          </a:xfrm>
          <a:custGeom>
            <a:avLst/>
            <a:gdLst/>
            <a:ahLst/>
            <a:cxnLst/>
            <a:rect l="l" t="t" r="r" b="b"/>
            <a:pathLst>
              <a:path w="120000" h="120000" extrusionOk="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2" name="Google Shape;2712;p251"/>
          <p:cNvSpPr/>
          <p:nvPr/>
        </p:nvSpPr>
        <p:spPr>
          <a:xfrm>
            <a:off x="4484048" y="2614925"/>
            <a:ext cx="68100" cy="83100"/>
          </a:xfrm>
          <a:custGeom>
            <a:avLst/>
            <a:gdLst/>
            <a:ahLst/>
            <a:cxnLst/>
            <a:rect l="l" t="t" r="r" b="b"/>
            <a:pathLst>
              <a:path w="120000" h="120000" extrusionOk="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3" name="Google Shape;2713;p251"/>
          <p:cNvSpPr/>
          <p:nvPr/>
        </p:nvSpPr>
        <p:spPr>
          <a:xfrm>
            <a:off x="4423614" y="2730720"/>
            <a:ext cx="45300" cy="64200"/>
          </a:xfrm>
          <a:custGeom>
            <a:avLst/>
            <a:gdLst/>
            <a:ahLst/>
            <a:cxnLst/>
            <a:rect l="l" t="t" r="r" b="b"/>
            <a:pathLst>
              <a:path w="120000" h="120000" extrusionOk="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4" name="Google Shape;2714;p251"/>
          <p:cNvSpPr/>
          <p:nvPr/>
        </p:nvSpPr>
        <p:spPr>
          <a:xfrm>
            <a:off x="4448795" y="2811273"/>
            <a:ext cx="7500" cy="11400"/>
          </a:xfrm>
          <a:custGeom>
            <a:avLst/>
            <a:gdLst/>
            <a:ahLst/>
            <a:cxnLst/>
            <a:rect l="l" t="t" r="r" b="b"/>
            <a:pathLst>
              <a:path w="120000" h="120000" extrusionOk="0">
                <a:moveTo>
                  <a:pt x="0" y="117073"/>
                </a:moveTo>
                <a:lnTo>
                  <a:pt x="91200" y="117073"/>
                </a:lnTo>
                <a:lnTo>
                  <a:pt x="115200" y="14634"/>
                </a:lnTo>
                <a:lnTo>
                  <a:pt x="48000" y="0"/>
                </a:lnTo>
                <a:lnTo>
                  <a:pt x="0" y="14634"/>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5" name="Google Shape;2715;p251"/>
          <p:cNvSpPr/>
          <p:nvPr/>
        </p:nvSpPr>
        <p:spPr>
          <a:xfrm>
            <a:off x="4453831" y="2867911"/>
            <a:ext cx="65400" cy="40200"/>
          </a:xfrm>
          <a:custGeom>
            <a:avLst/>
            <a:gdLst/>
            <a:ahLst/>
            <a:cxnLst/>
            <a:rect l="l" t="t" r="r" b="b"/>
            <a:pathLst>
              <a:path w="120000" h="120000" extrusionOk="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6" name="Google Shape;2716;p251"/>
          <p:cNvSpPr/>
          <p:nvPr/>
        </p:nvSpPr>
        <p:spPr>
          <a:xfrm>
            <a:off x="4402210" y="2779807"/>
            <a:ext cx="54300" cy="42900"/>
          </a:xfrm>
          <a:custGeom>
            <a:avLst/>
            <a:gdLst/>
            <a:ahLst/>
            <a:cxnLst/>
            <a:rect l="l" t="t" r="r" b="b"/>
            <a:pathLst>
              <a:path w="120000" h="120000" extrusionOk="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7" name="Google Shape;2717;p251"/>
          <p:cNvSpPr/>
          <p:nvPr/>
        </p:nvSpPr>
        <p:spPr>
          <a:xfrm>
            <a:off x="3169617" y="3298366"/>
            <a:ext cx="11400" cy="16500"/>
          </a:xfrm>
          <a:custGeom>
            <a:avLst/>
            <a:gdLst/>
            <a:ahLst/>
            <a:cxnLst/>
            <a:rect l="l" t="t" r="r" b="b"/>
            <a:pathLst>
              <a:path w="120000" h="120000" extrusionOk="0">
                <a:moveTo>
                  <a:pt x="87804" y="117857"/>
                </a:moveTo>
                <a:lnTo>
                  <a:pt x="0" y="64285"/>
                </a:lnTo>
                <a:lnTo>
                  <a:pt x="58536" y="0"/>
                </a:lnTo>
                <a:lnTo>
                  <a:pt x="117073" y="64285"/>
                </a:lnTo>
                <a:lnTo>
                  <a:pt x="87804"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8" name="Google Shape;2718;p251"/>
          <p:cNvSpPr/>
          <p:nvPr/>
        </p:nvSpPr>
        <p:spPr>
          <a:xfrm>
            <a:off x="3338328" y="3409127"/>
            <a:ext cx="24000" cy="9900"/>
          </a:xfrm>
          <a:custGeom>
            <a:avLst/>
            <a:gdLst/>
            <a:ahLst/>
            <a:cxnLst/>
            <a:rect l="l" t="t" r="r" b="b"/>
            <a:pathLst>
              <a:path w="120000" h="120000" extrusionOk="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19" name="Google Shape;2719;p251"/>
          <p:cNvSpPr/>
          <p:nvPr/>
        </p:nvSpPr>
        <p:spPr>
          <a:xfrm>
            <a:off x="3274117" y="3386471"/>
            <a:ext cx="46500" cy="33900"/>
          </a:xfrm>
          <a:custGeom>
            <a:avLst/>
            <a:gdLst/>
            <a:ahLst/>
            <a:cxnLst/>
            <a:rect l="l" t="t" r="r" b="b"/>
            <a:pathLst>
              <a:path w="120000" h="120000" extrusionOk="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0" name="Google Shape;2720;p251"/>
          <p:cNvSpPr/>
          <p:nvPr/>
        </p:nvSpPr>
        <p:spPr>
          <a:xfrm>
            <a:off x="3235087" y="3386471"/>
            <a:ext cx="39000" cy="30300"/>
          </a:xfrm>
          <a:custGeom>
            <a:avLst/>
            <a:gdLst/>
            <a:ahLst/>
            <a:cxnLst/>
            <a:rect l="l" t="t" r="r" b="b"/>
            <a:pathLst>
              <a:path w="120000" h="120000" extrusionOk="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1" name="Google Shape;2721;p251"/>
          <p:cNvSpPr/>
          <p:nvPr/>
        </p:nvSpPr>
        <p:spPr>
          <a:xfrm>
            <a:off x="3173394" y="3407869"/>
            <a:ext cx="32700" cy="15000"/>
          </a:xfrm>
          <a:custGeom>
            <a:avLst/>
            <a:gdLst/>
            <a:ahLst/>
            <a:cxnLst/>
            <a:rect l="l" t="t" r="r" b="b"/>
            <a:pathLst>
              <a:path w="120000" h="120000" extrusionOk="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2" name="Google Shape;2722;p251"/>
          <p:cNvSpPr/>
          <p:nvPr/>
        </p:nvSpPr>
        <p:spPr>
          <a:xfrm>
            <a:off x="3072671" y="3333608"/>
            <a:ext cx="163800" cy="54000"/>
          </a:xfrm>
          <a:custGeom>
            <a:avLst/>
            <a:gdLst/>
            <a:ahLst/>
            <a:cxnLst/>
            <a:rect l="l" t="t" r="r" b="b"/>
            <a:pathLst>
              <a:path w="120000" h="120000" extrusionOk="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3" name="Google Shape;2723;p251"/>
          <p:cNvSpPr/>
          <p:nvPr/>
        </p:nvSpPr>
        <p:spPr>
          <a:xfrm>
            <a:off x="4672903" y="2982448"/>
            <a:ext cx="36300" cy="30300"/>
          </a:xfrm>
          <a:custGeom>
            <a:avLst/>
            <a:gdLst/>
            <a:ahLst/>
            <a:cxnLst/>
            <a:rect l="l" t="t" r="r" b="b"/>
            <a:pathLst>
              <a:path w="120000" h="120000" extrusionOk="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4" name="Google Shape;2724;p251"/>
          <p:cNvSpPr/>
          <p:nvPr/>
        </p:nvSpPr>
        <p:spPr>
          <a:xfrm>
            <a:off x="4655276" y="2977414"/>
            <a:ext cx="24000" cy="59100"/>
          </a:xfrm>
          <a:custGeom>
            <a:avLst/>
            <a:gdLst/>
            <a:ahLst/>
            <a:cxnLst/>
            <a:rect l="l" t="t" r="r" b="b"/>
            <a:pathLst>
              <a:path w="120000" h="120000" extrusionOk="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5" name="Google Shape;2725;p251"/>
          <p:cNvSpPr/>
          <p:nvPr/>
        </p:nvSpPr>
        <p:spPr>
          <a:xfrm>
            <a:off x="4666607" y="2997552"/>
            <a:ext cx="96900" cy="104400"/>
          </a:xfrm>
          <a:custGeom>
            <a:avLst/>
            <a:gdLst/>
            <a:ahLst/>
            <a:cxnLst/>
            <a:rect l="l" t="t" r="r" b="b"/>
            <a:pathLst>
              <a:path w="120000" h="120000" extrusionOk="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6" name="Google Shape;2726;p251"/>
          <p:cNvSpPr/>
          <p:nvPr/>
        </p:nvSpPr>
        <p:spPr>
          <a:xfrm>
            <a:off x="4733336" y="3015173"/>
            <a:ext cx="5100" cy="6300"/>
          </a:xfrm>
          <a:custGeom>
            <a:avLst/>
            <a:gdLst/>
            <a:ahLst/>
            <a:cxnLst/>
            <a:rect l="l" t="t" r="r" b="b"/>
            <a:pathLst>
              <a:path w="120000" h="120000" extrusionOk="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7" name="Google Shape;2727;p251"/>
          <p:cNvSpPr/>
          <p:nvPr/>
        </p:nvSpPr>
        <p:spPr>
          <a:xfrm>
            <a:off x="4744667" y="3086915"/>
            <a:ext cx="5100" cy="7500"/>
          </a:xfrm>
          <a:custGeom>
            <a:avLst/>
            <a:gdLst/>
            <a:ahLst/>
            <a:cxnLst/>
            <a:rect l="l" t="t" r="r" b="b"/>
            <a:pathLst>
              <a:path w="120000" h="120000" extrusionOk="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8" name="Google Shape;2728;p251"/>
          <p:cNvSpPr/>
          <p:nvPr/>
        </p:nvSpPr>
        <p:spPr>
          <a:xfrm>
            <a:off x="4735854" y="3071811"/>
            <a:ext cx="5100" cy="6300"/>
          </a:xfrm>
          <a:custGeom>
            <a:avLst/>
            <a:gdLst/>
            <a:ahLst/>
            <a:cxnLst/>
            <a:rect l="l" t="t" r="r" b="b"/>
            <a:pathLst>
              <a:path w="120000" h="120000" extrusionOk="0">
                <a:moveTo>
                  <a:pt x="0" y="0"/>
                </a:moveTo>
                <a:lnTo>
                  <a:pt x="37500" y="0"/>
                </a:lnTo>
                <a:lnTo>
                  <a:pt x="112500" y="57142"/>
                </a:lnTo>
                <a:lnTo>
                  <a:pt x="75000" y="11428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29" name="Google Shape;2729;p251"/>
          <p:cNvSpPr/>
          <p:nvPr/>
        </p:nvSpPr>
        <p:spPr>
          <a:xfrm>
            <a:off x="4753481" y="3057967"/>
            <a:ext cx="5100" cy="9900"/>
          </a:xfrm>
          <a:custGeom>
            <a:avLst/>
            <a:gdLst/>
            <a:ahLst/>
            <a:cxnLst/>
            <a:rect l="l" t="t" r="r" b="b"/>
            <a:pathLst>
              <a:path w="120000" h="120000" extrusionOk="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0" name="Google Shape;2730;p251"/>
          <p:cNvSpPr/>
          <p:nvPr/>
        </p:nvSpPr>
        <p:spPr>
          <a:xfrm>
            <a:off x="4739631" y="3031535"/>
            <a:ext cx="6300" cy="6300"/>
          </a:xfrm>
          <a:custGeom>
            <a:avLst/>
            <a:gdLst/>
            <a:ahLst/>
            <a:cxnLst/>
            <a:rect l="l" t="t" r="r" b="b"/>
            <a:pathLst>
              <a:path w="120000" h="120000" extrusionOk="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1" name="Google Shape;2731;p251"/>
          <p:cNvSpPr/>
          <p:nvPr/>
        </p:nvSpPr>
        <p:spPr>
          <a:xfrm>
            <a:off x="4713192" y="3054190"/>
            <a:ext cx="20100" cy="17700"/>
          </a:xfrm>
          <a:custGeom>
            <a:avLst/>
            <a:gdLst/>
            <a:ahLst/>
            <a:cxnLst/>
            <a:rect l="l" t="t" r="r" b="b"/>
            <a:pathLst>
              <a:path w="120000" h="120000" extrusionOk="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2" name="Google Shape;2732;p251"/>
          <p:cNvSpPr/>
          <p:nvPr/>
        </p:nvSpPr>
        <p:spPr>
          <a:xfrm>
            <a:off x="4750963" y="3044121"/>
            <a:ext cx="13800" cy="8700"/>
          </a:xfrm>
          <a:custGeom>
            <a:avLst/>
            <a:gdLst/>
            <a:ahLst/>
            <a:cxnLst/>
            <a:rect l="l" t="t" r="r" b="b"/>
            <a:pathLst>
              <a:path w="120000" h="120000" extrusionOk="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3" name="Google Shape;2733;p251"/>
          <p:cNvSpPr/>
          <p:nvPr/>
        </p:nvSpPr>
        <p:spPr>
          <a:xfrm>
            <a:off x="4781179" y="3100760"/>
            <a:ext cx="9900" cy="9900"/>
          </a:xfrm>
          <a:custGeom>
            <a:avLst/>
            <a:gdLst/>
            <a:ahLst/>
            <a:cxnLst/>
            <a:rect l="l" t="t" r="r" b="b"/>
            <a:pathLst>
              <a:path w="120000" h="120000" extrusionOk="0">
                <a:moveTo>
                  <a:pt x="16666" y="116571"/>
                </a:moveTo>
                <a:lnTo>
                  <a:pt x="0" y="65142"/>
                </a:lnTo>
                <a:lnTo>
                  <a:pt x="116666" y="0"/>
                </a:lnTo>
                <a:lnTo>
                  <a:pt x="66666" y="99428"/>
                </a:lnTo>
                <a:lnTo>
                  <a:pt x="16666" y="116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4" name="Google Shape;2734;p251"/>
          <p:cNvSpPr/>
          <p:nvPr/>
        </p:nvSpPr>
        <p:spPr>
          <a:xfrm>
            <a:off x="4716968" y="3115864"/>
            <a:ext cx="44100" cy="15000"/>
          </a:xfrm>
          <a:custGeom>
            <a:avLst/>
            <a:gdLst/>
            <a:ahLst/>
            <a:cxnLst/>
            <a:rect l="l" t="t" r="r" b="b"/>
            <a:pathLst>
              <a:path w="120000" h="120000" extrusionOk="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5" name="Google Shape;2735;p251"/>
          <p:cNvSpPr/>
          <p:nvPr/>
        </p:nvSpPr>
        <p:spPr>
          <a:xfrm>
            <a:off x="4669125" y="3063001"/>
            <a:ext cx="6300" cy="7500"/>
          </a:xfrm>
          <a:custGeom>
            <a:avLst/>
            <a:gdLst/>
            <a:ahLst/>
            <a:cxnLst/>
            <a:rect l="l" t="t" r="r" b="b"/>
            <a:pathLst>
              <a:path w="120000" h="120000" extrusionOk="0">
                <a:moveTo>
                  <a:pt x="57142" y="0"/>
                </a:moveTo>
                <a:lnTo>
                  <a:pt x="114285" y="115384"/>
                </a:lnTo>
                <a:lnTo>
                  <a:pt x="0" y="69230"/>
                </a:lnTo>
                <a:lnTo>
                  <a:pt x="5714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6" name="Google Shape;2736;p251"/>
          <p:cNvSpPr/>
          <p:nvPr/>
        </p:nvSpPr>
        <p:spPr>
          <a:xfrm>
            <a:off x="4209578" y="2684150"/>
            <a:ext cx="63000" cy="95700"/>
          </a:xfrm>
          <a:custGeom>
            <a:avLst/>
            <a:gdLst/>
            <a:ahLst/>
            <a:cxnLst/>
            <a:rect l="l" t="t" r="r" b="b"/>
            <a:pathLst>
              <a:path w="120000" h="120000" extrusionOk="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7" name="Google Shape;2737;p251"/>
          <p:cNvSpPr/>
          <p:nvPr/>
        </p:nvSpPr>
        <p:spPr>
          <a:xfrm>
            <a:off x="4243572" y="2526820"/>
            <a:ext cx="146100" cy="284700"/>
          </a:xfrm>
          <a:custGeom>
            <a:avLst/>
            <a:gdLst/>
            <a:ahLst/>
            <a:cxnLst/>
            <a:rect l="l" t="t" r="r" b="b"/>
            <a:pathLst>
              <a:path w="120000" h="120000" extrusionOk="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8" name="Google Shape;2738;p251"/>
          <p:cNvSpPr/>
          <p:nvPr/>
        </p:nvSpPr>
        <p:spPr>
          <a:xfrm>
            <a:off x="4462644" y="2883015"/>
            <a:ext cx="177600" cy="190200"/>
          </a:xfrm>
          <a:custGeom>
            <a:avLst/>
            <a:gdLst/>
            <a:ahLst/>
            <a:cxnLst/>
            <a:rect l="l" t="t" r="r" b="b"/>
            <a:pathLst>
              <a:path w="120000" h="120000" extrusionOk="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39" name="Google Shape;2739;p251"/>
          <p:cNvSpPr/>
          <p:nvPr/>
        </p:nvSpPr>
        <p:spPr>
          <a:xfrm>
            <a:off x="4550776" y="3065518"/>
            <a:ext cx="46500" cy="32700"/>
          </a:xfrm>
          <a:custGeom>
            <a:avLst/>
            <a:gdLst/>
            <a:ahLst/>
            <a:cxnLst/>
            <a:rect l="l" t="t" r="r" b="b"/>
            <a:pathLst>
              <a:path w="120000" h="120000" extrusionOk="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0" name="Google Shape;2740;p251"/>
          <p:cNvSpPr/>
          <p:nvPr/>
        </p:nvSpPr>
        <p:spPr>
          <a:xfrm>
            <a:off x="4485306" y="3006362"/>
            <a:ext cx="24000" cy="46500"/>
          </a:xfrm>
          <a:custGeom>
            <a:avLst/>
            <a:gdLst/>
            <a:ahLst/>
            <a:cxnLst/>
            <a:rect l="l" t="t" r="r" b="b"/>
            <a:pathLst>
              <a:path w="120000" h="120000" extrusionOk="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1" name="Google Shape;2741;p251"/>
          <p:cNvSpPr/>
          <p:nvPr/>
        </p:nvSpPr>
        <p:spPr>
          <a:xfrm>
            <a:off x="4564626" y="2885532"/>
            <a:ext cx="45300" cy="32700"/>
          </a:xfrm>
          <a:custGeom>
            <a:avLst/>
            <a:gdLst/>
            <a:ahLst/>
            <a:cxnLst/>
            <a:rect l="l" t="t" r="r" b="b"/>
            <a:pathLst>
              <a:path w="120000" h="120000" extrusionOk="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2" name="Google Shape;2742;p251"/>
          <p:cNvSpPr/>
          <p:nvPr/>
        </p:nvSpPr>
        <p:spPr>
          <a:xfrm>
            <a:off x="4292675" y="2787358"/>
            <a:ext cx="214200" cy="215400"/>
          </a:xfrm>
          <a:custGeom>
            <a:avLst/>
            <a:gdLst/>
            <a:ahLst/>
            <a:cxnLst/>
            <a:rect l="l" t="t" r="r" b="b"/>
            <a:pathLst>
              <a:path w="120000" h="120000" extrusionOk="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3" name="Google Shape;2743;p251"/>
          <p:cNvSpPr/>
          <p:nvPr/>
        </p:nvSpPr>
        <p:spPr>
          <a:xfrm>
            <a:off x="4224687" y="2956016"/>
            <a:ext cx="187500" cy="151200"/>
          </a:xfrm>
          <a:custGeom>
            <a:avLst/>
            <a:gdLst/>
            <a:ahLst/>
            <a:cxnLst/>
            <a:rect l="l" t="t" r="r" b="b"/>
            <a:pathLst>
              <a:path w="120000" h="120000" extrusionOk="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4" name="Google Shape;2744;p251"/>
          <p:cNvSpPr/>
          <p:nvPr/>
        </p:nvSpPr>
        <p:spPr>
          <a:xfrm>
            <a:off x="4421096" y="3029017"/>
            <a:ext cx="7500" cy="6300"/>
          </a:xfrm>
          <a:custGeom>
            <a:avLst/>
            <a:gdLst/>
            <a:ahLst/>
            <a:cxnLst/>
            <a:rect l="l" t="t" r="r" b="b"/>
            <a:pathLst>
              <a:path w="120000" h="120000" extrusionOk="0">
                <a:moveTo>
                  <a:pt x="0" y="57142"/>
                </a:moveTo>
                <a:lnTo>
                  <a:pt x="92307" y="114285"/>
                </a:lnTo>
                <a:lnTo>
                  <a:pt x="115384" y="85714"/>
                </a:lnTo>
                <a:lnTo>
                  <a:pt x="69230" y="0"/>
                </a:lnTo>
                <a:lnTo>
                  <a:pt x="0"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5" name="Google Shape;2745;p251"/>
          <p:cNvSpPr/>
          <p:nvPr/>
        </p:nvSpPr>
        <p:spPr>
          <a:xfrm>
            <a:off x="4398433" y="3032794"/>
            <a:ext cx="16500" cy="15000"/>
          </a:xfrm>
          <a:custGeom>
            <a:avLst/>
            <a:gdLst/>
            <a:ahLst/>
            <a:cxnLst/>
            <a:rect l="l" t="t" r="r" b="b"/>
            <a:pathLst>
              <a:path w="120000" h="120000" extrusionOk="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6" name="Google Shape;2746;p251"/>
          <p:cNvSpPr/>
          <p:nvPr/>
        </p:nvSpPr>
        <p:spPr>
          <a:xfrm>
            <a:off x="4222169" y="2988741"/>
            <a:ext cx="46500" cy="99600"/>
          </a:xfrm>
          <a:custGeom>
            <a:avLst/>
            <a:gdLst/>
            <a:ahLst/>
            <a:cxnLst/>
            <a:rect l="l" t="t" r="r" b="b"/>
            <a:pathLst>
              <a:path w="120000" h="120000" extrusionOk="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7" name="Google Shape;2747;p251"/>
          <p:cNvSpPr/>
          <p:nvPr/>
        </p:nvSpPr>
        <p:spPr>
          <a:xfrm>
            <a:off x="3535995" y="1735135"/>
            <a:ext cx="562800" cy="474300"/>
          </a:xfrm>
          <a:custGeom>
            <a:avLst/>
            <a:gdLst/>
            <a:ahLst/>
            <a:cxnLst/>
            <a:rect l="l" t="t" r="r" b="b"/>
            <a:pathLst>
              <a:path w="120000" h="120000" extrusionOk="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8" name="Google Shape;2748;p251"/>
          <p:cNvSpPr/>
          <p:nvPr/>
        </p:nvSpPr>
        <p:spPr>
          <a:xfrm>
            <a:off x="3240123" y="1191402"/>
            <a:ext cx="925200" cy="1345500"/>
          </a:xfrm>
          <a:custGeom>
            <a:avLst/>
            <a:gdLst/>
            <a:ahLst/>
            <a:cxnLst/>
            <a:rect l="l" t="t" r="r" b="b"/>
            <a:pathLst>
              <a:path w="120000" h="120000" extrusionOk="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49" name="Google Shape;2749;p251"/>
          <p:cNvSpPr/>
          <p:nvPr/>
        </p:nvSpPr>
        <p:spPr>
          <a:xfrm>
            <a:off x="2498552" y="1259369"/>
            <a:ext cx="934200" cy="1647600"/>
          </a:xfrm>
          <a:custGeom>
            <a:avLst/>
            <a:gdLst/>
            <a:ahLst/>
            <a:cxnLst/>
            <a:rect l="l" t="t" r="r" b="b"/>
            <a:pathLst>
              <a:path w="120000" h="120000" extrusionOk="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0" name="Google Shape;2750;p251"/>
          <p:cNvSpPr/>
          <p:nvPr/>
        </p:nvSpPr>
        <p:spPr>
          <a:xfrm>
            <a:off x="3431496" y="2885532"/>
            <a:ext cx="22500" cy="29100"/>
          </a:xfrm>
          <a:custGeom>
            <a:avLst/>
            <a:gdLst/>
            <a:ahLst/>
            <a:cxnLst/>
            <a:rect l="l" t="t" r="r" b="b"/>
            <a:pathLst>
              <a:path w="120000" h="120000" extrusionOk="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1" name="Google Shape;2751;p251"/>
          <p:cNvSpPr/>
          <p:nvPr/>
        </p:nvSpPr>
        <p:spPr>
          <a:xfrm>
            <a:off x="3462972" y="2776031"/>
            <a:ext cx="96900" cy="114300"/>
          </a:xfrm>
          <a:custGeom>
            <a:avLst/>
            <a:gdLst/>
            <a:ahLst/>
            <a:cxnLst/>
            <a:rect l="l" t="t" r="r" b="b"/>
            <a:pathLst>
              <a:path w="120000" h="120000" extrusionOk="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2" name="Google Shape;2752;p251"/>
          <p:cNvSpPr/>
          <p:nvPr/>
        </p:nvSpPr>
        <p:spPr>
          <a:xfrm>
            <a:off x="2416715" y="2793652"/>
            <a:ext cx="72900" cy="55500"/>
          </a:xfrm>
          <a:custGeom>
            <a:avLst/>
            <a:gdLst/>
            <a:ahLst/>
            <a:cxnLst/>
            <a:rect l="l" t="t" r="r" b="b"/>
            <a:pathLst>
              <a:path w="120000" h="120000" extrusionOk="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3" name="Google Shape;2753;p251"/>
          <p:cNvSpPr/>
          <p:nvPr/>
        </p:nvSpPr>
        <p:spPr>
          <a:xfrm>
            <a:off x="2356282" y="2737013"/>
            <a:ext cx="12600" cy="18900"/>
          </a:xfrm>
          <a:custGeom>
            <a:avLst/>
            <a:gdLst/>
            <a:ahLst/>
            <a:cxnLst/>
            <a:rect l="l" t="t" r="r" b="b"/>
            <a:pathLst>
              <a:path w="120000" h="120000" extrusionOk="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4" name="Google Shape;2754;p251"/>
          <p:cNvSpPr/>
          <p:nvPr/>
        </p:nvSpPr>
        <p:spPr>
          <a:xfrm>
            <a:off x="2344950" y="2709323"/>
            <a:ext cx="18900" cy="22500"/>
          </a:xfrm>
          <a:custGeom>
            <a:avLst/>
            <a:gdLst/>
            <a:ahLst/>
            <a:cxnLst/>
            <a:rect l="l" t="t" r="r" b="b"/>
            <a:pathLst>
              <a:path w="120000" h="120000" extrusionOk="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5" name="Google Shape;2755;p251"/>
          <p:cNvSpPr/>
          <p:nvPr/>
        </p:nvSpPr>
        <p:spPr>
          <a:xfrm>
            <a:off x="2225342" y="2092589"/>
            <a:ext cx="1290600" cy="899700"/>
          </a:xfrm>
          <a:custGeom>
            <a:avLst/>
            <a:gdLst/>
            <a:ahLst/>
            <a:cxnLst/>
            <a:rect l="l" t="t" r="r" b="b"/>
            <a:pathLst>
              <a:path w="120000" h="120000" extrusionOk="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6" name="Google Shape;2756;p251"/>
          <p:cNvSpPr/>
          <p:nvPr/>
        </p:nvSpPr>
        <p:spPr>
          <a:xfrm>
            <a:off x="2451968" y="1949104"/>
            <a:ext cx="159900" cy="178800"/>
          </a:xfrm>
          <a:custGeom>
            <a:avLst/>
            <a:gdLst/>
            <a:ahLst/>
            <a:cxnLst/>
            <a:rect l="l" t="t" r="r" b="b"/>
            <a:pathLst>
              <a:path w="120000" h="120000" extrusionOk="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7" name="Google Shape;2757;p251"/>
          <p:cNvSpPr/>
          <p:nvPr/>
        </p:nvSpPr>
        <p:spPr>
          <a:xfrm>
            <a:off x="1656259" y="2423612"/>
            <a:ext cx="736500" cy="351300"/>
          </a:xfrm>
          <a:custGeom>
            <a:avLst/>
            <a:gdLst/>
            <a:ahLst/>
            <a:cxnLst/>
            <a:rect l="l" t="t" r="r" b="b"/>
            <a:pathLst>
              <a:path w="120000" h="120000" extrusionOk="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8" name="Google Shape;2758;p251"/>
          <p:cNvSpPr/>
          <p:nvPr/>
        </p:nvSpPr>
        <p:spPr>
          <a:xfrm>
            <a:off x="3241382" y="3011396"/>
            <a:ext cx="26400" cy="7500"/>
          </a:xfrm>
          <a:custGeom>
            <a:avLst/>
            <a:gdLst/>
            <a:ahLst/>
            <a:cxnLst/>
            <a:rect l="l" t="t" r="r" b="b"/>
            <a:pathLst>
              <a:path w="120000" h="120000" extrusionOk="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59" name="Google Shape;2759;p251"/>
          <p:cNvSpPr/>
          <p:nvPr/>
        </p:nvSpPr>
        <p:spPr>
          <a:xfrm>
            <a:off x="2472113" y="2828894"/>
            <a:ext cx="875100" cy="471900"/>
          </a:xfrm>
          <a:custGeom>
            <a:avLst/>
            <a:gdLst/>
            <a:ahLst/>
            <a:cxnLst/>
            <a:rect l="l" t="t" r="r" b="b"/>
            <a:pathLst>
              <a:path w="120000" h="120000" extrusionOk="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0" name="Google Shape;2760;p251"/>
          <p:cNvSpPr/>
          <p:nvPr/>
        </p:nvSpPr>
        <p:spPr>
          <a:xfrm>
            <a:off x="1677662" y="2764703"/>
            <a:ext cx="11400" cy="11400"/>
          </a:xfrm>
          <a:custGeom>
            <a:avLst/>
            <a:gdLst/>
            <a:ahLst/>
            <a:cxnLst/>
            <a:rect l="l" t="t" r="r" b="b"/>
            <a:pathLst>
              <a:path w="120000" h="120000" extrusionOk="0">
                <a:moveTo>
                  <a:pt x="0" y="117000"/>
                </a:moveTo>
                <a:lnTo>
                  <a:pt x="14634" y="0"/>
                </a:lnTo>
                <a:lnTo>
                  <a:pt x="117073" y="57000"/>
                </a:lnTo>
                <a:lnTo>
                  <a:pt x="0" y="117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1" name="Google Shape;2761;p251"/>
          <p:cNvSpPr/>
          <p:nvPr/>
        </p:nvSpPr>
        <p:spPr>
          <a:xfrm>
            <a:off x="1678922" y="2767220"/>
            <a:ext cx="6300" cy="6300"/>
          </a:xfrm>
          <a:custGeom>
            <a:avLst/>
            <a:gdLst/>
            <a:ahLst/>
            <a:cxnLst/>
            <a:rect l="l" t="t" r="r" b="b"/>
            <a:pathLst>
              <a:path w="120000" h="120000" extrusionOk="0">
                <a:moveTo>
                  <a:pt x="28571" y="0"/>
                </a:moveTo>
                <a:lnTo>
                  <a:pt x="0" y="114285"/>
                </a:lnTo>
                <a:lnTo>
                  <a:pt x="114285" y="57142"/>
                </a:lnTo>
                <a:lnTo>
                  <a:pt x="2857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2" name="Google Shape;2762;p251"/>
          <p:cNvSpPr/>
          <p:nvPr/>
        </p:nvSpPr>
        <p:spPr>
          <a:xfrm>
            <a:off x="1655000" y="2767220"/>
            <a:ext cx="11400" cy="8700"/>
          </a:xfrm>
          <a:custGeom>
            <a:avLst/>
            <a:gdLst/>
            <a:ahLst/>
            <a:cxnLst/>
            <a:rect l="l" t="t" r="r" b="b"/>
            <a:pathLst>
              <a:path w="120000" h="120000" extrusionOk="0">
                <a:moveTo>
                  <a:pt x="43902" y="116129"/>
                </a:moveTo>
                <a:lnTo>
                  <a:pt x="0" y="0"/>
                </a:lnTo>
                <a:lnTo>
                  <a:pt x="117073" y="19354"/>
                </a:lnTo>
                <a:lnTo>
                  <a:pt x="43902"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3" name="Google Shape;2763;p251"/>
          <p:cNvSpPr/>
          <p:nvPr/>
        </p:nvSpPr>
        <p:spPr>
          <a:xfrm>
            <a:off x="1657518" y="2769737"/>
            <a:ext cx="6300" cy="5100"/>
          </a:xfrm>
          <a:custGeom>
            <a:avLst/>
            <a:gdLst/>
            <a:ahLst/>
            <a:cxnLst/>
            <a:rect l="l" t="t" r="r" b="b"/>
            <a:pathLst>
              <a:path w="120000" h="120000" extrusionOk="0">
                <a:moveTo>
                  <a:pt x="0" y="0"/>
                </a:moveTo>
                <a:lnTo>
                  <a:pt x="57142" y="112500"/>
                </a:lnTo>
                <a:lnTo>
                  <a:pt x="114285" y="375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4" name="Google Shape;2764;p251"/>
          <p:cNvSpPr/>
          <p:nvPr/>
        </p:nvSpPr>
        <p:spPr>
          <a:xfrm>
            <a:off x="1720470" y="2760927"/>
            <a:ext cx="20100" cy="6300"/>
          </a:xfrm>
          <a:custGeom>
            <a:avLst/>
            <a:gdLst/>
            <a:ahLst/>
            <a:cxnLst/>
            <a:rect l="l" t="t" r="r" b="b"/>
            <a:pathLst>
              <a:path w="120000" h="120000" extrusionOk="0">
                <a:moveTo>
                  <a:pt x="42253" y="114285"/>
                </a:moveTo>
                <a:lnTo>
                  <a:pt x="0" y="0"/>
                </a:lnTo>
                <a:lnTo>
                  <a:pt x="118309" y="28571"/>
                </a:lnTo>
                <a:lnTo>
                  <a:pt x="42253"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5" name="Google Shape;2765;p251"/>
          <p:cNvSpPr/>
          <p:nvPr/>
        </p:nvSpPr>
        <p:spPr>
          <a:xfrm>
            <a:off x="1724247" y="2762186"/>
            <a:ext cx="7500" cy="2700"/>
          </a:xfrm>
          <a:custGeom>
            <a:avLst/>
            <a:gdLst/>
            <a:ahLst/>
            <a:cxnLst/>
            <a:rect l="l" t="t" r="r" b="b"/>
            <a:pathLst>
              <a:path w="120000" h="120000" extrusionOk="0">
                <a:moveTo>
                  <a:pt x="0" y="0"/>
                </a:moveTo>
                <a:lnTo>
                  <a:pt x="46153" y="109090"/>
                </a:lnTo>
                <a:lnTo>
                  <a:pt x="115384"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6" name="Google Shape;2766;p251"/>
          <p:cNvSpPr/>
          <p:nvPr/>
        </p:nvSpPr>
        <p:spPr>
          <a:xfrm>
            <a:off x="1709139" y="2750858"/>
            <a:ext cx="9900" cy="12600"/>
          </a:xfrm>
          <a:custGeom>
            <a:avLst/>
            <a:gdLst/>
            <a:ahLst/>
            <a:cxnLst/>
            <a:rect l="l" t="t" r="r" b="b"/>
            <a:pathLst>
              <a:path w="120000" h="120000" extrusionOk="0">
                <a:moveTo>
                  <a:pt x="0" y="117391"/>
                </a:moveTo>
                <a:lnTo>
                  <a:pt x="116571" y="0"/>
                </a:lnTo>
                <a:lnTo>
                  <a:pt x="116571" y="104347"/>
                </a:lnTo>
                <a:lnTo>
                  <a:pt x="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7" name="Google Shape;2767;p251"/>
          <p:cNvSpPr/>
          <p:nvPr/>
        </p:nvSpPr>
        <p:spPr>
          <a:xfrm>
            <a:off x="1712915" y="2754634"/>
            <a:ext cx="3900" cy="7500"/>
          </a:xfrm>
          <a:custGeom>
            <a:avLst/>
            <a:gdLst/>
            <a:ahLst/>
            <a:cxnLst/>
            <a:rect l="l" t="t" r="r" b="b"/>
            <a:pathLst>
              <a:path w="120000" h="120000" extrusionOk="0">
                <a:moveTo>
                  <a:pt x="112000" y="0"/>
                </a:moveTo>
                <a:lnTo>
                  <a:pt x="0" y="115384"/>
                </a:lnTo>
                <a:lnTo>
                  <a:pt x="112000" y="92307"/>
                </a:lnTo>
                <a:lnTo>
                  <a:pt x="112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8" name="Google Shape;2768;p251"/>
          <p:cNvSpPr/>
          <p:nvPr/>
        </p:nvSpPr>
        <p:spPr>
          <a:xfrm>
            <a:off x="1792235" y="2726944"/>
            <a:ext cx="22500" cy="20100"/>
          </a:xfrm>
          <a:custGeom>
            <a:avLst/>
            <a:gdLst/>
            <a:ahLst/>
            <a:cxnLst/>
            <a:rect l="l" t="t" r="r" b="b"/>
            <a:pathLst>
              <a:path w="120000" h="120000" extrusionOk="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69" name="Google Shape;2769;p251"/>
          <p:cNvSpPr/>
          <p:nvPr/>
        </p:nvSpPr>
        <p:spPr>
          <a:xfrm>
            <a:off x="1794753" y="2728203"/>
            <a:ext cx="17700" cy="15000"/>
          </a:xfrm>
          <a:custGeom>
            <a:avLst/>
            <a:gdLst/>
            <a:ahLst/>
            <a:cxnLst/>
            <a:rect l="l" t="t" r="r" b="b"/>
            <a:pathLst>
              <a:path w="120000" h="120000" extrusionOk="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0" name="Google Shape;2770;p251"/>
          <p:cNvSpPr/>
          <p:nvPr/>
        </p:nvSpPr>
        <p:spPr>
          <a:xfrm>
            <a:off x="1812379" y="2713099"/>
            <a:ext cx="25200" cy="21300"/>
          </a:xfrm>
          <a:custGeom>
            <a:avLst/>
            <a:gdLst/>
            <a:ahLst/>
            <a:cxnLst/>
            <a:rect l="l" t="t" r="r" b="b"/>
            <a:pathLst>
              <a:path w="120000" h="120000" extrusionOk="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1" name="Google Shape;2771;p251"/>
          <p:cNvSpPr/>
          <p:nvPr/>
        </p:nvSpPr>
        <p:spPr>
          <a:xfrm>
            <a:off x="1818674" y="2715616"/>
            <a:ext cx="15000" cy="13800"/>
          </a:xfrm>
          <a:custGeom>
            <a:avLst/>
            <a:gdLst/>
            <a:ahLst/>
            <a:cxnLst/>
            <a:rect l="l" t="t" r="r" b="b"/>
            <a:pathLst>
              <a:path w="120000" h="120000" extrusionOk="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2" name="Google Shape;2772;p251"/>
          <p:cNvSpPr/>
          <p:nvPr/>
        </p:nvSpPr>
        <p:spPr>
          <a:xfrm>
            <a:off x="1857705" y="2684150"/>
            <a:ext cx="29100" cy="20100"/>
          </a:xfrm>
          <a:custGeom>
            <a:avLst/>
            <a:gdLst/>
            <a:ahLst/>
            <a:cxnLst/>
            <a:rect l="l" t="t" r="r" b="b"/>
            <a:pathLst>
              <a:path w="120000" h="120000" extrusionOk="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3" name="Google Shape;2773;p251"/>
          <p:cNvSpPr/>
          <p:nvPr/>
        </p:nvSpPr>
        <p:spPr>
          <a:xfrm>
            <a:off x="1858963" y="2685409"/>
            <a:ext cx="24000" cy="17700"/>
          </a:xfrm>
          <a:custGeom>
            <a:avLst/>
            <a:gdLst/>
            <a:ahLst/>
            <a:cxnLst/>
            <a:rect l="l" t="t" r="r" b="b"/>
            <a:pathLst>
              <a:path w="120000" h="120000" extrusionOk="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4" name="Google Shape;2774;p251"/>
          <p:cNvSpPr/>
          <p:nvPr/>
        </p:nvSpPr>
        <p:spPr>
          <a:xfrm>
            <a:off x="2332360" y="2651425"/>
            <a:ext cx="30300" cy="45300"/>
          </a:xfrm>
          <a:custGeom>
            <a:avLst/>
            <a:gdLst/>
            <a:ahLst/>
            <a:cxnLst/>
            <a:rect l="l" t="t" r="r" b="b"/>
            <a:pathLst>
              <a:path w="120000" h="120000" extrusionOk="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5" name="Google Shape;2775;p251"/>
          <p:cNvSpPr/>
          <p:nvPr/>
        </p:nvSpPr>
        <p:spPr>
          <a:xfrm>
            <a:off x="2334878" y="2652684"/>
            <a:ext cx="25200" cy="40200"/>
          </a:xfrm>
          <a:custGeom>
            <a:avLst/>
            <a:gdLst/>
            <a:ahLst/>
            <a:cxnLst/>
            <a:rect l="l" t="t" r="r" b="b"/>
            <a:pathLst>
              <a:path w="120000" h="120000" extrusionOk="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6" name="Google Shape;2776;p251"/>
          <p:cNvSpPr/>
          <p:nvPr/>
        </p:nvSpPr>
        <p:spPr>
          <a:xfrm>
            <a:off x="2246745" y="2546959"/>
            <a:ext cx="5100" cy="8700"/>
          </a:xfrm>
          <a:custGeom>
            <a:avLst/>
            <a:gdLst/>
            <a:ahLst/>
            <a:cxnLst/>
            <a:rect l="l" t="t" r="r" b="b"/>
            <a:pathLst>
              <a:path w="120000" h="120000" extrusionOk="0">
                <a:moveTo>
                  <a:pt x="0" y="0"/>
                </a:moveTo>
                <a:lnTo>
                  <a:pt x="75000" y="116129"/>
                </a:lnTo>
                <a:lnTo>
                  <a:pt x="112500" y="38709"/>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7" name="Google Shape;2777;p251"/>
          <p:cNvSpPr/>
          <p:nvPr/>
        </p:nvSpPr>
        <p:spPr>
          <a:xfrm>
            <a:off x="2264372" y="2550734"/>
            <a:ext cx="130800" cy="139800"/>
          </a:xfrm>
          <a:custGeom>
            <a:avLst/>
            <a:gdLst/>
            <a:ahLst/>
            <a:cxnLst/>
            <a:rect l="l" t="t" r="r" b="b"/>
            <a:pathLst>
              <a:path w="120000" h="120000" extrusionOk="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8" name="Google Shape;2778;p251"/>
          <p:cNvSpPr/>
          <p:nvPr/>
        </p:nvSpPr>
        <p:spPr>
          <a:xfrm>
            <a:off x="2266890" y="2551993"/>
            <a:ext cx="126000" cy="135900"/>
          </a:xfrm>
          <a:custGeom>
            <a:avLst/>
            <a:gdLst/>
            <a:ahLst/>
            <a:cxnLst/>
            <a:rect l="l" t="t" r="r" b="b"/>
            <a:pathLst>
              <a:path w="120000" h="120000" extrusionOk="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79" name="Google Shape;2779;p251"/>
          <p:cNvSpPr/>
          <p:nvPr/>
        </p:nvSpPr>
        <p:spPr>
          <a:xfrm>
            <a:off x="2361318" y="2661494"/>
            <a:ext cx="15000" cy="25200"/>
          </a:xfrm>
          <a:custGeom>
            <a:avLst/>
            <a:gdLst/>
            <a:ahLst/>
            <a:cxnLst/>
            <a:rect l="l" t="t" r="r" b="b"/>
            <a:pathLst>
              <a:path w="120000" h="120000" extrusionOk="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0" name="Google Shape;2780;p251"/>
          <p:cNvSpPr/>
          <p:nvPr/>
        </p:nvSpPr>
        <p:spPr>
          <a:xfrm>
            <a:off x="2365094" y="2662753"/>
            <a:ext cx="9900" cy="18900"/>
          </a:xfrm>
          <a:custGeom>
            <a:avLst/>
            <a:gdLst/>
            <a:ahLst/>
            <a:cxnLst/>
            <a:rect l="l" t="t" r="r" b="b"/>
            <a:pathLst>
              <a:path w="120000" h="120000" extrusionOk="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1" name="Google Shape;2781;p251"/>
          <p:cNvSpPr/>
          <p:nvPr/>
        </p:nvSpPr>
        <p:spPr>
          <a:xfrm>
            <a:off x="2324805" y="2645133"/>
            <a:ext cx="6300" cy="12600"/>
          </a:xfrm>
          <a:custGeom>
            <a:avLst/>
            <a:gdLst/>
            <a:ahLst/>
            <a:cxnLst/>
            <a:rect l="l" t="t" r="r" b="b"/>
            <a:pathLst>
              <a:path w="120000" h="120000" extrusionOk="0">
                <a:moveTo>
                  <a:pt x="114285" y="117391"/>
                </a:moveTo>
                <a:lnTo>
                  <a:pt x="0" y="52173"/>
                </a:lnTo>
                <a:lnTo>
                  <a:pt x="114285" y="0"/>
                </a:lnTo>
                <a:lnTo>
                  <a:pt x="114285"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2" name="Google Shape;2782;p251"/>
          <p:cNvSpPr/>
          <p:nvPr/>
        </p:nvSpPr>
        <p:spPr>
          <a:xfrm>
            <a:off x="2326065" y="2648908"/>
            <a:ext cx="2700" cy="5100"/>
          </a:xfrm>
          <a:custGeom>
            <a:avLst/>
            <a:gdLst/>
            <a:ahLst/>
            <a:cxnLst/>
            <a:rect l="l" t="t" r="r" b="b"/>
            <a:pathLst>
              <a:path w="120000" h="120000" extrusionOk="0">
                <a:moveTo>
                  <a:pt x="0" y="37500"/>
                </a:moveTo>
                <a:lnTo>
                  <a:pt x="109090" y="112500"/>
                </a:lnTo>
                <a:lnTo>
                  <a:pt x="109090" y="0"/>
                </a:lnTo>
                <a:lnTo>
                  <a:pt x="0" y="37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3" name="Google Shape;2783;p251"/>
          <p:cNvSpPr/>
          <p:nvPr/>
        </p:nvSpPr>
        <p:spPr>
          <a:xfrm>
            <a:off x="2313475" y="2636322"/>
            <a:ext cx="7500" cy="21300"/>
          </a:xfrm>
          <a:custGeom>
            <a:avLst/>
            <a:gdLst/>
            <a:ahLst/>
            <a:cxnLst/>
            <a:rect l="l" t="t" r="r" b="b"/>
            <a:pathLst>
              <a:path w="120000" h="120000" extrusionOk="0">
                <a:moveTo>
                  <a:pt x="115384" y="118421"/>
                </a:moveTo>
                <a:lnTo>
                  <a:pt x="0" y="55263"/>
                </a:lnTo>
                <a:lnTo>
                  <a:pt x="92307" y="0"/>
                </a:lnTo>
                <a:lnTo>
                  <a:pt x="115384" y="1184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4" name="Google Shape;2784;p251"/>
          <p:cNvSpPr/>
          <p:nvPr/>
        </p:nvSpPr>
        <p:spPr>
          <a:xfrm>
            <a:off x="2314733" y="2641356"/>
            <a:ext cx="2700" cy="8700"/>
          </a:xfrm>
          <a:custGeom>
            <a:avLst/>
            <a:gdLst/>
            <a:ahLst/>
            <a:cxnLst/>
            <a:rect l="l" t="t" r="r" b="b"/>
            <a:pathLst>
              <a:path w="120000" h="120000" extrusionOk="0">
                <a:moveTo>
                  <a:pt x="0" y="58064"/>
                </a:moveTo>
                <a:lnTo>
                  <a:pt x="109090" y="116129"/>
                </a:lnTo>
                <a:lnTo>
                  <a:pt x="109090"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5" name="Google Shape;2785;p251"/>
          <p:cNvSpPr/>
          <p:nvPr/>
        </p:nvSpPr>
        <p:spPr>
          <a:xfrm>
            <a:off x="2344950" y="2647650"/>
            <a:ext cx="7500" cy="7500"/>
          </a:xfrm>
          <a:custGeom>
            <a:avLst/>
            <a:gdLst/>
            <a:ahLst/>
            <a:cxnLst/>
            <a:rect l="l" t="t" r="r" b="b"/>
            <a:pathLst>
              <a:path w="120000" h="120000" extrusionOk="0">
                <a:moveTo>
                  <a:pt x="67200" y="115384"/>
                </a:moveTo>
                <a:lnTo>
                  <a:pt x="0" y="69230"/>
                </a:lnTo>
                <a:lnTo>
                  <a:pt x="48000" y="0"/>
                </a:lnTo>
                <a:lnTo>
                  <a:pt x="115200" y="46153"/>
                </a:lnTo>
                <a:lnTo>
                  <a:pt x="672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6" name="Google Shape;2786;p251"/>
          <p:cNvSpPr/>
          <p:nvPr/>
        </p:nvSpPr>
        <p:spPr>
          <a:xfrm>
            <a:off x="2347468" y="2648908"/>
            <a:ext cx="1200" cy="2700"/>
          </a:xfrm>
          <a:custGeom>
            <a:avLst/>
            <a:gdLst/>
            <a:ahLst/>
            <a:cxnLst/>
            <a:rect l="l" t="t" r="r" b="b"/>
            <a:pathLst>
              <a:path w="120000" h="120000" extrusionOk="0">
                <a:moveTo>
                  <a:pt x="0" y="54545"/>
                </a:moveTo>
                <a:lnTo>
                  <a:pt x="96000" y="109090"/>
                </a:lnTo>
                <a:lnTo>
                  <a:pt x="96000" y="54545"/>
                </a:lnTo>
                <a:lnTo>
                  <a:pt x="0" y="0"/>
                </a:lnTo>
                <a:lnTo>
                  <a:pt x="0" y="5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7" name="Google Shape;2787;p251"/>
          <p:cNvSpPr/>
          <p:nvPr/>
        </p:nvSpPr>
        <p:spPr>
          <a:xfrm>
            <a:off x="2326065" y="2627512"/>
            <a:ext cx="21300" cy="22500"/>
          </a:xfrm>
          <a:custGeom>
            <a:avLst/>
            <a:gdLst/>
            <a:ahLst/>
            <a:cxnLst/>
            <a:rect l="l" t="t" r="r" b="b"/>
            <a:pathLst>
              <a:path w="120000" h="120000" extrusionOk="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8" name="Google Shape;2788;p251"/>
          <p:cNvSpPr/>
          <p:nvPr/>
        </p:nvSpPr>
        <p:spPr>
          <a:xfrm>
            <a:off x="2331101" y="2630029"/>
            <a:ext cx="12600" cy="18900"/>
          </a:xfrm>
          <a:custGeom>
            <a:avLst/>
            <a:gdLst/>
            <a:ahLst/>
            <a:cxnLst/>
            <a:rect l="l" t="t" r="r" b="b"/>
            <a:pathLst>
              <a:path w="120000" h="120000" extrusionOk="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89" name="Google Shape;2789;p251"/>
          <p:cNvSpPr/>
          <p:nvPr/>
        </p:nvSpPr>
        <p:spPr>
          <a:xfrm>
            <a:off x="2323547" y="2636322"/>
            <a:ext cx="9900" cy="9900"/>
          </a:xfrm>
          <a:custGeom>
            <a:avLst/>
            <a:gdLst/>
            <a:ahLst/>
            <a:cxnLst/>
            <a:rect l="l" t="t" r="r" b="b"/>
            <a:pathLst>
              <a:path w="120000" h="120000" extrusionOk="0">
                <a:moveTo>
                  <a:pt x="66666" y="116666"/>
                </a:moveTo>
                <a:lnTo>
                  <a:pt x="0" y="16666"/>
                </a:lnTo>
                <a:lnTo>
                  <a:pt x="50000" y="0"/>
                </a:lnTo>
                <a:lnTo>
                  <a:pt x="116666" y="33333"/>
                </a:lnTo>
                <a:lnTo>
                  <a:pt x="66666"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0" name="Google Shape;2790;p251"/>
          <p:cNvSpPr/>
          <p:nvPr/>
        </p:nvSpPr>
        <p:spPr>
          <a:xfrm>
            <a:off x="2326065" y="2637581"/>
            <a:ext cx="5100" cy="6300"/>
          </a:xfrm>
          <a:custGeom>
            <a:avLst/>
            <a:gdLst/>
            <a:ahLst/>
            <a:cxnLst/>
            <a:rect l="l" t="t" r="r" b="b"/>
            <a:pathLst>
              <a:path w="120000" h="120000" extrusionOk="0">
                <a:moveTo>
                  <a:pt x="0" y="28571"/>
                </a:moveTo>
                <a:lnTo>
                  <a:pt x="75000" y="114285"/>
                </a:lnTo>
                <a:lnTo>
                  <a:pt x="112500" y="57142"/>
                </a:lnTo>
                <a:lnTo>
                  <a:pt x="37500" y="0"/>
                </a:lnTo>
                <a:lnTo>
                  <a:pt x="0" y="28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1" name="Google Shape;2791;p251"/>
          <p:cNvSpPr/>
          <p:nvPr/>
        </p:nvSpPr>
        <p:spPr>
          <a:xfrm>
            <a:off x="2304661" y="2617442"/>
            <a:ext cx="13800" cy="24000"/>
          </a:xfrm>
          <a:custGeom>
            <a:avLst/>
            <a:gdLst/>
            <a:ahLst/>
            <a:cxnLst/>
            <a:rect l="l" t="t" r="r" b="b"/>
            <a:pathLst>
              <a:path w="120000" h="120000" extrusionOk="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2" name="Google Shape;2792;p251"/>
          <p:cNvSpPr/>
          <p:nvPr/>
        </p:nvSpPr>
        <p:spPr>
          <a:xfrm>
            <a:off x="2307179" y="2619960"/>
            <a:ext cx="9900" cy="17700"/>
          </a:xfrm>
          <a:custGeom>
            <a:avLst/>
            <a:gdLst/>
            <a:ahLst/>
            <a:cxnLst/>
            <a:rect l="l" t="t" r="r" b="b"/>
            <a:pathLst>
              <a:path w="120000" h="120000" extrusionOk="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3" name="Google Shape;2793;p251"/>
          <p:cNvSpPr/>
          <p:nvPr/>
        </p:nvSpPr>
        <p:spPr>
          <a:xfrm>
            <a:off x="2020119" y="2606114"/>
            <a:ext cx="35100" cy="33900"/>
          </a:xfrm>
          <a:custGeom>
            <a:avLst/>
            <a:gdLst/>
            <a:ahLst/>
            <a:cxnLst/>
            <a:rect l="l" t="t" r="r" b="b"/>
            <a:pathLst>
              <a:path w="120000" h="120000" extrusionOk="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4" name="Google Shape;2794;p251"/>
          <p:cNvSpPr/>
          <p:nvPr/>
        </p:nvSpPr>
        <p:spPr>
          <a:xfrm>
            <a:off x="2021379" y="2607373"/>
            <a:ext cx="30300" cy="29100"/>
          </a:xfrm>
          <a:custGeom>
            <a:avLst/>
            <a:gdLst/>
            <a:ahLst/>
            <a:cxnLst/>
            <a:rect l="l" t="t" r="r" b="b"/>
            <a:pathLst>
              <a:path w="120000" h="120000" extrusionOk="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5" name="Google Shape;2795;p251"/>
          <p:cNvSpPr/>
          <p:nvPr/>
        </p:nvSpPr>
        <p:spPr>
          <a:xfrm>
            <a:off x="2315993" y="2599821"/>
            <a:ext cx="16500" cy="32700"/>
          </a:xfrm>
          <a:custGeom>
            <a:avLst/>
            <a:gdLst/>
            <a:ahLst/>
            <a:cxnLst/>
            <a:rect l="l" t="t" r="r" b="b"/>
            <a:pathLst>
              <a:path w="120000" h="120000" extrusionOk="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6" name="Google Shape;2796;p251"/>
          <p:cNvSpPr/>
          <p:nvPr/>
        </p:nvSpPr>
        <p:spPr>
          <a:xfrm>
            <a:off x="2317251" y="2601080"/>
            <a:ext cx="12600" cy="29100"/>
          </a:xfrm>
          <a:custGeom>
            <a:avLst/>
            <a:gdLst/>
            <a:ahLst/>
            <a:cxnLst/>
            <a:rect l="l" t="t" r="r" b="b"/>
            <a:pathLst>
              <a:path w="120000" h="120000" extrusionOk="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7" name="Google Shape;2797;p251"/>
          <p:cNvSpPr/>
          <p:nvPr/>
        </p:nvSpPr>
        <p:spPr>
          <a:xfrm>
            <a:off x="2292071" y="2594787"/>
            <a:ext cx="22500" cy="29100"/>
          </a:xfrm>
          <a:custGeom>
            <a:avLst/>
            <a:gdLst/>
            <a:ahLst/>
            <a:cxnLst/>
            <a:rect l="l" t="t" r="r" b="b"/>
            <a:pathLst>
              <a:path w="120000" h="120000" extrusionOk="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8" name="Google Shape;2798;p251"/>
          <p:cNvSpPr/>
          <p:nvPr/>
        </p:nvSpPr>
        <p:spPr>
          <a:xfrm>
            <a:off x="2293330" y="2598562"/>
            <a:ext cx="20100" cy="21300"/>
          </a:xfrm>
          <a:custGeom>
            <a:avLst/>
            <a:gdLst/>
            <a:ahLst/>
            <a:cxnLst/>
            <a:rect l="l" t="t" r="r" b="b"/>
            <a:pathLst>
              <a:path w="120000" h="120000" extrusionOk="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99" name="Google Shape;2799;p251"/>
          <p:cNvSpPr/>
          <p:nvPr/>
        </p:nvSpPr>
        <p:spPr>
          <a:xfrm>
            <a:off x="2039005" y="2591011"/>
            <a:ext cx="18900" cy="12600"/>
          </a:xfrm>
          <a:custGeom>
            <a:avLst/>
            <a:gdLst/>
            <a:ahLst/>
            <a:cxnLst/>
            <a:rect l="l" t="t" r="r" b="b"/>
            <a:pathLst>
              <a:path w="120000" h="120000" extrusionOk="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0" name="Google Shape;2800;p251"/>
          <p:cNvSpPr/>
          <p:nvPr/>
        </p:nvSpPr>
        <p:spPr>
          <a:xfrm>
            <a:off x="2040264" y="2592270"/>
            <a:ext cx="13800" cy="9900"/>
          </a:xfrm>
          <a:custGeom>
            <a:avLst/>
            <a:gdLst/>
            <a:ahLst/>
            <a:cxnLst/>
            <a:rect l="l" t="t" r="r" b="b"/>
            <a:pathLst>
              <a:path w="120000" h="120000" extrusionOk="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1" name="Google Shape;2801;p251"/>
          <p:cNvSpPr/>
          <p:nvPr/>
        </p:nvSpPr>
        <p:spPr>
          <a:xfrm>
            <a:off x="2117065" y="2533113"/>
            <a:ext cx="15000" cy="18900"/>
          </a:xfrm>
          <a:custGeom>
            <a:avLst/>
            <a:gdLst/>
            <a:ahLst/>
            <a:cxnLst/>
            <a:rect l="l" t="t" r="r" b="b"/>
            <a:pathLst>
              <a:path w="120000" h="120000" extrusionOk="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2" name="Google Shape;2802;p251"/>
          <p:cNvSpPr/>
          <p:nvPr/>
        </p:nvSpPr>
        <p:spPr>
          <a:xfrm>
            <a:off x="2119584" y="2535630"/>
            <a:ext cx="11400" cy="13800"/>
          </a:xfrm>
          <a:custGeom>
            <a:avLst/>
            <a:gdLst/>
            <a:ahLst/>
            <a:cxnLst/>
            <a:rect l="l" t="t" r="r" b="b"/>
            <a:pathLst>
              <a:path w="120000" h="120000" extrusionOk="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3" name="Google Shape;2803;p251"/>
          <p:cNvSpPr/>
          <p:nvPr/>
        </p:nvSpPr>
        <p:spPr>
          <a:xfrm>
            <a:off x="1817416" y="2533113"/>
            <a:ext cx="33900" cy="18900"/>
          </a:xfrm>
          <a:custGeom>
            <a:avLst/>
            <a:gdLst/>
            <a:ahLst/>
            <a:cxnLst/>
            <a:rect l="l" t="t" r="r" b="b"/>
            <a:pathLst>
              <a:path w="120000" h="120000" extrusionOk="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4" name="Google Shape;2804;p251"/>
          <p:cNvSpPr/>
          <p:nvPr/>
        </p:nvSpPr>
        <p:spPr>
          <a:xfrm>
            <a:off x="1822452" y="2534372"/>
            <a:ext cx="29100" cy="15000"/>
          </a:xfrm>
          <a:custGeom>
            <a:avLst/>
            <a:gdLst/>
            <a:ahLst/>
            <a:cxnLst/>
            <a:rect l="l" t="t" r="r" b="b"/>
            <a:pathLst>
              <a:path w="120000" h="120000" extrusionOk="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5" name="Google Shape;2805;p251"/>
          <p:cNvSpPr/>
          <p:nvPr/>
        </p:nvSpPr>
        <p:spPr>
          <a:xfrm>
            <a:off x="2134692" y="2528079"/>
            <a:ext cx="11400" cy="8700"/>
          </a:xfrm>
          <a:custGeom>
            <a:avLst/>
            <a:gdLst/>
            <a:ahLst/>
            <a:cxnLst/>
            <a:rect l="l" t="t" r="r" b="b"/>
            <a:pathLst>
              <a:path w="120000" h="120000" extrusionOk="0">
                <a:moveTo>
                  <a:pt x="14634" y="116129"/>
                </a:moveTo>
                <a:lnTo>
                  <a:pt x="0" y="0"/>
                </a:lnTo>
                <a:lnTo>
                  <a:pt x="117073" y="38709"/>
                </a:lnTo>
                <a:lnTo>
                  <a:pt x="14634"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6" name="Google Shape;2806;p251"/>
          <p:cNvSpPr/>
          <p:nvPr/>
        </p:nvSpPr>
        <p:spPr>
          <a:xfrm>
            <a:off x="2135950" y="2531855"/>
            <a:ext cx="6300" cy="2700"/>
          </a:xfrm>
          <a:custGeom>
            <a:avLst/>
            <a:gdLst/>
            <a:ahLst/>
            <a:cxnLst/>
            <a:rect l="l" t="t" r="r" b="b"/>
            <a:pathLst>
              <a:path w="120000" h="120000" extrusionOk="0">
                <a:moveTo>
                  <a:pt x="0" y="0"/>
                </a:moveTo>
                <a:lnTo>
                  <a:pt x="28571" y="109090"/>
                </a:lnTo>
                <a:lnTo>
                  <a:pt x="114285"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7" name="Google Shape;2807;p251"/>
          <p:cNvSpPr/>
          <p:nvPr/>
        </p:nvSpPr>
        <p:spPr>
          <a:xfrm>
            <a:off x="1852668" y="2518009"/>
            <a:ext cx="17700" cy="17700"/>
          </a:xfrm>
          <a:custGeom>
            <a:avLst/>
            <a:gdLst/>
            <a:ahLst/>
            <a:cxnLst/>
            <a:rect l="l" t="t" r="r" b="b"/>
            <a:pathLst>
              <a:path w="120000" h="120000" extrusionOk="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8" name="Google Shape;2808;p251"/>
          <p:cNvSpPr/>
          <p:nvPr/>
        </p:nvSpPr>
        <p:spPr>
          <a:xfrm>
            <a:off x="1856445" y="2520527"/>
            <a:ext cx="12600" cy="12600"/>
          </a:xfrm>
          <a:custGeom>
            <a:avLst/>
            <a:gdLst/>
            <a:ahLst/>
            <a:cxnLst/>
            <a:rect l="l" t="t" r="r" b="b"/>
            <a:pathLst>
              <a:path w="120000" h="120000" extrusionOk="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09" name="Google Shape;2809;p251"/>
          <p:cNvSpPr/>
          <p:nvPr/>
        </p:nvSpPr>
        <p:spPr>
          <a:xfrm>
            <a:off x="1755723" y="2422353"/>
            <a:ext cx="50400" cy="27600"/>
          </a:xfrm>
          <a:custGeom>
            <a:avLst/>
            <a:gdLst/>
            <a:ahLst/>
            <a:cxnLst/>
            <a:rect l="l" t="t" r="r" b="b"/>
            <a:pathLst>
              <a:path w="120000" h="120000" extrusionOk="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0" name="Google Shape;2810;p251"/>
          <p:cNvSpPr/>
          <p:nvPr/>
        </p:nvSpPr>
        <p:spPr>
          <a:xfrm>
            <a:off x="1756982" y="2424870"/>
            <a:ext cx="44100" cy="22500"/>
          </a:xfrm>
          <a:custGeom>
            <a:avLst/>
            <a:gdLst/>
            <a:ahLst/>
            <a:cxnLst/>
            <a:rect l="l" t="t" r="r" b="b"/>
            <a:pathLst>
              <a:path w="120000" h="120000" extrusionOk="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1" name="Google Shape;2811;p251"/>
          <p:cNvSpPr/>
          <p:nvPr/>
        </p:nvSpPr>
        <p:spPr>
          <a:xfrm>
            <a:off x="2586684" y="3168727"/>
            <a:ext cx="454500" cy="300600"/>
          </a:xfrm>
          <a:custGeom>
            <a:avLst/>
            <a:gdLst/>
            <a:ahLst/>
            <a:cxnLst/>
            <a:rect l="l" t="t" r="r" b="b"/>
            <a:pathLst>
              <a:path w="120000" h="120000" extrusionOk="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2" name="Google Shape;2812;p251"/>
          <p:cNvSpPr/>
          <p:nvPr/>
        </p:nvSpPr>
        <p:spPr>
          <a:xfrm>
            <a:off x="3005943" y="3407869"/>
            <a:ext cx="15000" cy="41700"/>
          </a:xfrm>
          <a:custGeom>
            <a:avLst/>
            <a:gdLst/>
            <a:ahLst/>
            <a:cxnLst/>
            <a:rect l="l" t="t" r="r" b="b"/>
            <a:pathLst>
              <a:path w="120000" h="120000" extrusionOk="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3" name="Google Shape;2813;p251"/>
          <p:cNvSpPr/>
          <p:nvPr/>
        </p:nvSpPr>
        <p:spPr>
          <a:xfrm>
            <a:off x="2964394" y="3417938"/>
            <a:ext cx="56700" cy="64200"/>
          </a:xfrm>
          <a:custGeom>
            <a:avLst/>
            <a:gdLst/>
            <a:ahLst/>
            <a:cxnLst/>
            <a:rect l="l" t="t" r="r" b="b"/>
            <a:pathLst>
              <a:path w="120000" h="120000" extrusionOk="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4" name="Google Shape;2814;p251"/>
          <p:cNvSpPr/>
          <p:nvPr/>
        </p:nvSpPr>
        <p:spPr>
          <a:xfrm>
            <a:off x="3005943" y="3449403"/>
            <a:ext cx="89400" cy="45300"/>
          </a:xfrm>
          <a:custGeom>
            <a:avLst/>
            <a:gdLst/>
            <a:ahLst/>
            <a:cxnLst/>
            <a:rect l="l" t="t" r="r" b="b"/>
            <a:pathLst>
              <a:path w="120000" h="120000" extrusionOk="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5" name="Google Shape;2815;p251"/>
          <p:cNvSpPr/>
          <p:nvPr/>
        </p:nvSpPr>
        <p:spPr>
          <a:xfrm>
            <a:off x="3033642" y="3464507"/>
            <a:ext cx="63000" cy="65400"/>
          </a:xfrm>
          <a:custGeom>
            <a:avLst/>
            <a:gdLst/>
            <a:ahLst/>
            <a:cxnLst/>
            <a:rect l="l" t="t" r="r" b="b"/>
            <a:pathLst>
              <a:path w="120000" h="120000" extrusionOk="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6" name="Google Shape;2816;p251"/>
          <p:cNvSpPr/>
          <p:nvPr/>
        </p:nvSpPr>
        <p:spPr>
          <a:xfrm>
            <a:off x="2994611" y="3473318"/>
            <a:ext cx="32700" cy="21300"/>
          </a:xfrm>
          <a:custGeom>
            <a:avLst/>
            <a:gdLst/>
            <a:ahLst/>
            <a:cxnLst/>
            <a:rect l="l" t="t" r="r" b="b"/>
            <a:pathLst>
              <a:path w="120000" h="120000" extrusionOk="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7" name="Google Shape;2817;p251"/>
          <p:cNvSpPr/>
          <p:nvPr/>
        </p:nvSpPr>
        <p:spPr>
          <a:xfrm>
            <a:off x="3058822" y="3523664"/>
            <a:ext cx="48900" cy="42900"/>
          </a:xfrm>
          <a:custGeom>
            <a:avLst/>
            <a:gdLst/>
            <a:ahLst/>
            <a:cxnLst/>
            <a:rect l="l" t="t" r="r" b="b"/>
            <a:pathLst>
              <a:path w="120000" h="120000" extrusionOk="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8" name="Google Shape;2818;p251"/>
          <p:cNvSpPr/>
          <p:nvPr/>
        </p:nvSpPr>
        <p:spPr>
          <a:xfrm>
            <a:off x="3104147" y="3548836"/>
            <a:ext cx="83100" cy="35100"/>
          </a:xfrm>
          <a:custGeom>
            <a:avLst/>
            <a:gdLst/>
            <a:ahLst/>
            <a:cxnLst/>
            <a:rect l="l" t="t" r="r" b="b"/>
            <a:pathLst>
              <a:path w="120000" h="120000" extrusionOk="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19" name="Google Shape;2819;p251"/>
          <p:cNvSpPr/>
          <p:nvPr/>
        </p:nvSpPr>
        <p:spPr>
          <a:xfrm>
            <a:off x="5287311" y="3091949"/>
            <a:ext cx="247800" cy="234000"/>
          </a:xfrm>
          <a:custGeom>
            <a:avLst/>
            <a:gdLst/>
            <a:ahLst/>
            <a:cxnLst/>
            <a:rect l="l" t="t" r="r" b="b"/>
            <a:pathLst>
              <a:path w="120000" h="120000" extrusionOk="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0" name="Google Shape;2820;p251"/>
          <p:cNvSpPr/>
          <p:nvPr/>
        </p:nvSpPr>
        <p:spPr>
          <a:xfrm>
            <a:off x="5279757" y="3061742"/>
            <a:ext cx="217800" cy="165000"/>
          </a:xfrm>
          <a:custGeom>
            <a:avLst/>
            <a:gdLst/>
            <a:ahLst/>
            <a:cxnLst/>
            <a:rect l="l" t="t" r="r" b="b"/>
            <a:pathLst>
              <a:path w="120000" h="120000" extrusionOk="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1" name="Google Shape;2821;p251"/>
          <p:cNvSpPr/>
          <p:nvPr/>
        </p:nvSpPr>
        <p:spPr>
          <a:xfrm>
            <a:off x="5032986" y="3036569"/>
            <a:ext cx="288300" cy="265500"/>
          </a:xfrm>
          <a:custGeom>
            <a:avLst/>
            <a:gdLst/>
            <a:ahLst/>
            <a:cxnLst/>
            <a:rect l="l" t="t" r="r" b="b"/>
            <a:pathLst>
              <a:path w="120000" h="120000" extrusionOk="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2" name="Google Shape;2822;p251"/>
          <p:cNvSpPr/>
          <p:nvPr/>
        </p:nvSpPr>
        <p:spPr>
          <a:xfrm>
            <a:off x="5068239" y="3216555"/>
            <a:ext cx="25200" cy="26400"/>
          </a:xfrm>
          <a:custGeom>
            <a:avLst/>
            <a:gdLst/>
            <a:ahLst/>
            <a:cxnLst/>
            <a:rect l="l" t="t" r="r" b="b"/>
            <a:pathLst>
              <a:path w="120000" h="120000" extrusionOk="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3" name="Google Shape;2823;p251"/>
          <p:cNvSpPr/>
          <p:nvPr/>
        </p:nvSpPr>
        <p:spPr>
          <a:xfrm>
            <a:off x="4951149" y="3080622"/>
            <a:ext cx="144900" cy="151200"/>
          </a:xfrm>
          <a:custGeom>
            <a:avLst/>
            <a:gdLst/>
            <a:ahLst/>
            <a:cxnLst/>
            <a:rect l="l" t="t" r="r" b="b"/>
            <a:pathLst>
              <a:path w="120000" h="120000" extrusionOk="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4" name="Google Shape;2824;p251"/>
          <p:cNvSpPr/>
          <p:nvPr/>
        </p:nvSpPr>
        <p:spPr>
          <a:xfrm>
            <a:off x="4900787" y="3084398"/>
            <a:ext cx="100500" cy="90600"/>
          </a:xfrm>
          <a:custGeom>
            <a:avLst/>
            <a:gdLst/>
            <a:ahLst/>
            <a:cxnLst/>
            <a:rect l="l" t="t" r="r" b="b"/>
            <a:pathLst>
              <a:path w="120000" h="120000" extrusionOk="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5" name="Google Shape;2825;p251"/>
          <p:cNvSpPr/>
          <p:nvPr/>
        </p:nvSpPr>
        <p:spPr>
          <a:xfrm>
            <a:off x="4888197" y="3157399"/>
            <a:ext cx="65400" cy="75300"/>
          </a:xfrm>
          <a:custGeom>
            <a:avLst/>
            <a:gdLst/>
            <a:ahLst/>
            <a:cxnLst/>
            <a:rect l="l" t="t" r="r" b="b"/>
            <a:pathLst>
              <a:path w="120000" h="120000" extrusionOk="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6" name="Google Shape;2826;p251"/>
          <p:cNvSpPr/>
          <p:nvPr/>
        </p:nvSpPr>
        <p:spPr>
          <a:xfrm>
            <a:off x="4878125" y="3132226"/>
            <a:ext cx="40200" cy="96900"/>
          </a:xfrm>
          <a:custGeom>
            <a:avLst/>
            <a:gdLst/>
            <a:ahLst/>
            <a:cxnLst/>
            <a:rect l="l" t="t" r="r" b="b"/>
            <a:pathLst>
              <a:path w="120000" h="120000" extrusionOk="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7" name="Google Shape;2827;p251"/>
          <p:cNvSpPr/>
          <p:nvPr/>
        </p:nvSpPr>
        <p:spPr>
          <a:xfrm>
            <a:off x="4885679" y="3178796"/>
            <a:ext cx="319800" cy="268200"/>
          </a:xfrm>
          <a:custGeom>
            <a:avLst/>
            <a:gdLst/>
            <a:ahLst/>
            <a:cxnLst/>
            <a:rect l="l" t="t" r="r" b="b"/>
            <a:pathLst>
              <a:path w="120000" h="120000" extrusionOk="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8" name="Google Shape;2828;p251"/>
          <p:cNvSpPr/>
          <p:nvPr/>
        </p:nvSpPr>
        <p:spPr>
          <a:xfrm>
            <a:off x="5131191" y="3284522"/>
            <a:ext cx="9900" cy="26400"/>
          </a:xfrm>
          <a:custGeom>
            <a:avLst/>
            <a:gdLst/>
            <a:ahLst/>
            <a:cxnLst/>
            <a:rect l="l" t="t" r="r" b="b"/>
            <a:pathLst>
              <a:path w="120000" h="120000" extrusionOk="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29" name="Google Shape;2829;p251"/>
          <p:cNvSpPr/>
          <p:nvPr/>
        </p:nvSpPr>
        <p:spPr>
          <a:xfrm>
            <a:off x="5147558" y="3283263"/>
            <a:ext cx="66600" cy="57900"/>
          </a:xfrm>
          <a:custGeom>
            <a:avLst/>
            <a:gdLst/>
            <a:ahLst/>
            <a:cxnLst/>
            <a:rect l="l" t="t" r="r" b="b"/>
            <a:pathLst>
              <a:path w="120000" h="120000" extrusionOk="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0" name="Google Shape;2830;p251"/>
          <p:cNvSpPr/>
          <p:nvPr/>
        </p:nvSpPr>
        <p:spPr>
          <a:xfrm>
            <a:off x="5151335" y="3305918"/>
            <a:ext cx="114600" cy="134700"/>
          </a:xfrm>
          <a:custGeom>
            <a:avLst/>
            <a:gdLst/>
            <a:ahLst/>
            <a:cxnLst/>
            <a:rect l="l" t="t" r="r" b="b"/>
            <a:pathLst>
              <a:path w="120000" h="120000" extrusionOk="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1" name="Google Shape;2831;p251"/>
          <p:cNvSpPr/>
          <p:nvPr/>
        </p:nvSpPr>
        <p:spPr>
          <a:xfrm>
            <a:off x="5006546" y="3401575"/>
            <a:ext cx="158700" cy="100500"/>
          </a:xfrm>
          <a:custGeom>
            <a:avLst/>
            <a:gdLst/>
            <a:ahLst/>
            <a:cxnLst/>
            <a:rect l="l" t="t" r="r" b="b"/>
            <a:pathLst>
              <a:path w="120000" h="120000" extrusionOk="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2" name="Google Shape;2832;p251"/>
          <p:cNvSpPr/>
          <p:nvPr/>
        </p:nvSpPr>
        <p:spPr>
          <a:xfrm>
            <a:off x="4232241" y="3088174"/>
            <a:ext cx="306000" cy="312300"/>
          </a:xfrm>
          <a:custGeom>
            <a:avLst/>
            <a:gdLst/>
            <a:ahLst/>
            <a:cxnLst/>
            <a:rect l="l" t="t" r="r" b="b"/>
            <a:pathLst>
              <a:path w="120000" h="120000" extrusionOk="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3" name="Google Shape;2833;p251"/>
          <p:cNvSpPr/>
          <p:nvPr/>
        </p:nvSpPr>
        <p:spPr>
          <a:xfrm>
            <a:off x="4473975" y="3083139"/>
            <a:ext cx="60300" cy="126000"/>
          </a:xfrm>
          <a:custGeom>
            <a:avLst/>
            <a:gdLst/>
            <a:ahLst/>
            <a:cxnLst/>
            <a:rect l="l" t="t" r="r" b="b"/>
            <a:pathLst>
              <a:path w="120000" h="120000" extrusionOk="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4" name="Google Shape;2834;p251"/>
          <p:cNvSpPr/>
          <p:nvPr/>
        </p:nvSpPr>
        <p:spPr>
          <a:xfrm>
            <a:off x="4166771" y="3112088"/>
            <a:ext cx="177600" cy="143400"/>
          </a:xfrm>
          <a:custGeom>
            <a:avLst/>
            <a:gdLst/>
            <a:ahLst/>
            <a:cxnLst/>
            <a:rect l="l" t="t" r="r" b="b"/>
            <a:pathLst>
              <a:path w="120000" h="120000" extrusionOk="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5" name="Google Shape;2835;p251"/>
          <p:cNvSpPr/>
          <p:nvPr/>
        </p:nvSpPr>
        <p:spPr>
          <a:xfrm>
            <a:off x="4107596" y="3255573"/>
            <a:ext cx="123600" cy="107100"/>
          </a:xfrm>
          <a:custGeom>
            <a:avLst/>
            <a:gdLst/>
            <a:ahLst/>
            <a:cxnLst/>
            <a:rect l="l" t="t" r="r" b="b"/>
            <a:pathLst>
              <a:path w="120000" h="120000" extrusionOk="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6" name="Google Shape;2836;p251"/>
          <p:cNvSpPr/>
          <p:nvPr/>
        </p:nvSpPr>
        <p:spPr>
          <a:xfrm>
            <a:off x="4176844" y="3303401"/>
            <a:ext cx="246600" cy="236700"/>
          </a:xfrm>
          <a:custGeom>
            <a:avLst/>
            <a:gdLst/>
            <a:ahLst/>
            <a:cxnLst/>
            <a:rect l="l" t="t" r="r" b="b"/>
            <a:pathLst>
              <a:path w="120000" h="120000" extrusionOk="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7" name="Google Shape;2837;p251"/>
          <p:cNvSpPr/>
          <p:nvPr/>
        </p:nvSpPr>
        <p:spPr>
          <a:xfrm>
            <a:off x="4105078" y="3265642"/>
            <a:ext cx="178800" cy="201300"/>
          </a:xfrm>
          <a:custGeom>
            <a:avLst/>
            <a:gdLst/>
            <a:ahLst/>
            <a:cxnLst/>
            <a:rect l="l" t="t" r="r" b="b"/>
            <a:pathLst>
              <a:path w="120000" h="120000" extrusionOk="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8" name="Google Shape;2838;p251"/>
          <p:cNvSpPr/>
          <p:nvPr/>
        </p:nvSpPr>
        <p:spPr>
          <a:xfrm>
            <a:off x="4098784" y="3439334"/>
            <a:ext cx="91800" cy="68100"/>
          </a:xfrm>
          <a:custGeom>
            <a:avLst/>
            <a:gdLst/>
            <a:ahLst/>
            <a:cxnLst/>
            <a:rect l="l" t="t" r="r" b="b"/>
            <a:pathLst>
              <a:path w="120000" h="120000" extrusionOk="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39" name="Google Shape;2839;p251"/>
          <p:cNvSpPr/>
          <p:nvPr/>
        </p:nvSpPr>
        <p:spPr>
          <a:xfrm>
            <a:off x="4107596" y="3499749"/>
            <a:ext cx="45300" cy="29100"/>
          </a:xfrm>
          <a:custGeom>
            <a:avLst/>
            <a:gdLst/>
            <a:ahLst/>
            <a:cxnLst/>
            <a:rect l="l" t="t" r="r" b="b"/>
            <a:pathLst>
              <a:path w="120000" h="120000" extrusionOk="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0" name="Google Shape;2840;p251"/>
          <p:cNvSpPr/>
          <p:nvPr/>
        </p:nvSpPr>
        <p:spPr>
          <a:xfrm>
            <a:off x="4132777" y="3504783"/>
            <a:ext cx="112200" cy="78000"/>
          </a:xfrm>
          <a:custGeom>
            <a:avLst/>
            <a:gdLst/>
            <a:ahLst/>
            <a:cxnLst/>
            <a:rect l="l" t="t" r="r" b="b"/>
            <a:pathLst>
              <a:path w="120000" h="120000" extrusionOk="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1" name="Google Shape;2841;p251"/>
          <p:cNvSpPr/>
          <p:nvPr/>
        </p:nvSpPr>
        <p:spPr>
          <a:xfrm>
            <a:off x="4156699" y="3543802"/>
            <a:ext cx="44100" cy="45300"/>
          </a:xfrm>
          <a:custGeom>
            <a:avLst/>
            <a:gdLst/>
            <a:ahLst/>
            <a:cxnLst/>
            <a:rect l="l" t="t" r="r" b="b"/>
            <a:pathLst>
              <a:path w="120000" h="120000" extrusionOk="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2" name="Google Shape;2842;p251"/>
          <p:cNvSpPr/>
          <p:nvPr/>
        </p:nvSpPr>
        <p:spPr>
          <a:xfrm>
            <a:off x="4186916" y="3566457"/>
            <a:ext cx="60300" cy="63000"/>
          </a:xfrm>
          <a:custGeom>
            <a:avLst/>
            <a:gdLst/>
            <a:ahLst/>
            <a:cxnLst/>
            <a:rect l="l" t="t" r="r" b="b"/>
            <a:pathLst>
              <a:path w="120000" h="120000" extrusionOk="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3" name="Google Shape;2843;p251"/>
          <p:cNvSpPr/>
          <p:nvPr/>
        </p:nvSpPr>
        <p:spPr>
          <a:xfrm>
            <a:off x="4282602" y="3467024"/>
            <a:ext cx="117000" cy="79200"/>
          </a:xfrm>
          <a:custGeom>
            <a:avLst/>
            <a:gdLst/>
            <a:ahLst/>
            <a:cxnLst/>
            <a:rect l="l" t="t" r="r" b="b"/>
            <a:pathLst>
              <a:path w="120000" h="120000" extrusionOk="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4" name="Google Shape;2844;p251"/>
          <p:cNvSpPr/>
          <p:nvPr/>
        </p:nvSpPr>
        <p:spPr>
          <a:xfrm>
            <a:off x="4230982" y="3531215"/>
            <a:ext cx="91800" cy="99600"/>
          </a:xfrm>
          <a:custGeom>
            <a:avLst/>
            <a:gdLst/>
            <a:ahLst/>
            <a:cxnLst/>
            <a:rect l="l" t="t" r="r" b="b"/>
            <a:pathLst>
              <a:path w="120000" h="120000" extrusionOk="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5" name="Google Shape;2845;p251"/>
          <p:cNvSpPr/>
          <p:nvPr/>
        </p:nvSpPr>
        <p:spPr>
          <a:xfrm>
            <a:off x="4355626" y="3526181"/>
            <a:ext cx="33900" cy="78000"/>
          </a:xfrm>
          <a:custGeom>
            <a:avLst/>
            <a:gdLst/>
            <a:ahLst/>
            <a:cxnLst/>
            <a:rect l="l" t="t" r="r" b="b"/>
            <a:pathLst>
              <a:path w="120000" h="120000" extrusionOk="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6" name="Google Shape;2846;p251"/>
          <p:cNvSpPr/>
          <p:nvPr/>
        </p:nvSpPr>
        <p:spPr>
          <a:xfrm>
            <a:off x="4371993" y="3506043"/>
            <a:ext cx="45300" cy="96900"/>
          </a:xfrm>
          <a:custGeom>
            <a:avLst/>
            <a:gdLst/>
            <a:ahLst/>
            <a:cxnLst/>
            <a:rect l="l" t="t" r="r" b="b"/>
            <a:pathLst>
              <a:path w="120000" h="120000" extrusionOk="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7" name="Google Shape;2847;p251"/>
          <p:cNvSpPr/>
          <p:nvPr/>
        </p:nvSpPr>
        <p:spPr>
          <a:xfrm>
            <a:off x="4361921" y="3327316"/>
            <a:ext cx="239100" cy="182400"/>
          </a:xfrm>
          <a:custGeom>
            <a:avLst/>
            <a:gdLst/>
            <a:ahLst/>
            <a:cxnLst/>
            <a:rect l="l" t="t" r="r" b="b"/>
            <a:pathLst>
              <a:path w="120000" h="120000" extrusionOk="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8" name="Google Shape;2848;p251"/>
          <p:cNvSpPr/>
          <p:nvPr/>
        </p:nvSpPr>
        <p:spPr>
          <a:xfrm>
            <a:off x="4399692" y="3485904"/>
            <a:ext cx="177600" cy="146100"/>
          </a:xfrm>
          <a:custGeom>
            <a:avLst/>
            <a:gdLst/>
            <a:ahLst/>
            <a:cxnLst/>
            <a:rect l="l" t="t" r="r" b="b"/>
            <a:pathLst>
              <a:path w="120000" h="120000" extrusionOk="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49" name="Google Shape;2849;p251"/>
          <p:cNvSpPr/>
          <p:nvPr/>
        </p:nvSpPr>
        <p:spPr>
          <a:xfrm>
            <a:off x="4499156" y="3161175"/>
            <a:ext cx="240600" cy="231600"/>
          </a:xfrm>
          <a:custGeom>
            <a:avLst/>
            <a:gdLst/>
            <a:ahLst/>
            <a:cxnLst/>
            <a:rect l="l" t="t" r="r" b="b"/>
            <a:pathLst>
              <a:path w="120000" h="120000" extrusionOk="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0" name="Google Shape;2850;p251"/>
          <p:cNvSpPr/>
          <p:nvPr/>
        </p:nvSpPr>
        <p:spPr>
          <a:xfrm>
            <a:off x="4563366" y="3329833"/>
            <a:ext cx="162600" cy="252900"/>
          </a:xfrm>
          <a:custGeom>
            <a:avLst/>
            <a:gdLst/>
            <a:ahLst/>
            <a:cxnLst/>
            <a:rect l="l" t="t" r="r" b="b"/>
            <a:pathLst>
              <a:path w="120000" h="120000" extrusionOk="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1" name="Google Shape;2851;p251"/>
          <p:cNvSpPr/>
          <p:nvPr/>
        </p:nvSpPr>
        <p:spPr>
          <a:xfrm>
            <a:off x="4732077" y="3187606"/>
            <a:ext cx="168600" cy="168600"/>
          </a:xfrm>
          <a:custGeom>
            <a:avLst/>
            <a:gdLst/>
            <a:ahLst/>
            <a:cxnLst/>
            <a:rect l="l" t="t" r="r" b="b"/>
            <a:pathLst>
              <a:path w="120000" h="120000" extrusionOk="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2" name="Google Shape;2852;p251"/>
          <p:cNvSpPr/>
          <p:nvPr/>
        </p:nvSpPr>
        <p:spPr>
          <a:xfrm>
            <a:off x="4913378" y="3421713"/>
            <a:ext cx="103200" cy="108300"/>
          </a:xfrm>
          <a:custGeom>
            <a:avLst/>
            <a:gdLst/>
            <a:ahLst/>
            <a:cxnLst/>
            <a:rect l="l" t="t" r="r" b="b"/>
            <a:pathLst>
              <a:path w="120000" h="120000" extrusionOk="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3" name="Google Shape;2853;p251"/>
          <p:cNvSpPr/>
          <p:nvPr/>
        </p:nvSpPr>
        <p:spPr>
          <a:xfrm>
            <a:off x="4693047" y="3338643"/>
            <a:ext cx="246600" cy="303300"/>
          </a:xfrm>
          <a:custGeom>
            <a:avLst/>
            <a:gdLst/>
            <a:ahLst/>
            <a:cxnLst/>
            <a:rect l="l" t="t" r="r" b="b"/>
            <a:pathLst>
              <a:path w="120000" h="120000" extrusionOk="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4" name="Google Shape;2854;p251"/>
          <p:cNvSpPr/>
          <p:nvPr/>
        </p:nvSpPr>
        <p:spPr>
          <a:xfrm>
            <a:off x="4578475" y="3526181"/>
            <a:ext cx="197700" cy="123300"/>
          </a:xfrm>
          <a:custGeom>
            <a:avLst/>
            <a:gdLst/>
            <a:ahLst/>
            <a:cxnLst/>
            <a:rect l="l" t="t" r="r" b="b"/>
            <a:pathLst>
              <a:path w="120000" h="120000" extrusionOk="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5" name="Google Shape;2855;p251"/>
          <p:cNvSpPr/>
          <p:nvPr/>
        </p:nvSpPr>
        <p:spPr>
          <a:xfrm>
            <a:off x="4861758" y="3473318"/>
            <a:ext cx="225300" cy="169800"/>
          </a:xfrm>
          <a:custGeom>
            <a:avLst/>
            <a:gdLst/>
            <a:ahLst/>
            <a:cxnLst/>
            <a:rect l="l" t="t" r="r" b="b"/>
            <a:pathLst>
              <a:path w="120000" h="120000" extrusionOk="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6" name="Google Shape;2856;p251"/>
          <p:cNvSpPr/>
          <p:nvPr/>
        </p:nvSpPr>
        <p:spPr>
          <a:xfrm>
            <a:off x="4982625" y="3514853"/>
            <a:ext cx="153600" cy="202800"/>
          </a:xfrm>
          <a:custGeom>
            <a:avLst/>
            <a:gdLst/>
            <a:ahLst/>
            <a:cxnLst/>
            <a:rect l="l" t="t" r="r" b="b"/>
            <a:pathLst>
              <a:path w="120000" h="120000" extrusionOk="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7" name="Google Shape;2857;p251"/>
          <p:cNvSpPr/>
          <p:nvPr/>
        </p:nvSpPr>
        <p:spPr>
          <a:xfrm>
            <a:off x="4486566" y="3499749"/>
            <a:ext cx="114600" cy="180000"/>
          </a:xfrm>
          <a:custGeom>
            <a:avLst/>
            <a:gdLst/>
            <a:ahLst/>
            <a:cxnLst/>
            <a:rect l="l" t="t" r="r" b="b"/>
            <a:pathLst>
              <a:path w="120000" h="120000" extrusionOk="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8" name="Google Shape;2858;p251"/>
          <p:cNvSpPr/>
          <p:nvPr/>
        </p:nvSpPr>
        <p:spPr>
          <a:xfrm>
            <a:off x="4802583" y="3634424"/>
            <a:ext cx="87900" cy="87900"/>
          </a:xfrm>
          <a:custGeom>
            <a:avLst/>
            <a:gdLst/>
            <a:ahLst/>
            <a:cxnLst/>
            <a:rect l="l" t="t" r="r" b="b"/>
            <a:pathLst>
              <a:path w="120000" h="120000" extrusionOk="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59" name="Google Shape;2859;p251"/>
          <p:cNvSpPr/>
          <p:nvPr/>
        </p:nvSpPr>
        <p:spPr>
          <a:xfrm>
            <a:off x="4801324" y="3713718"/>
            <a:ext cx="27600" cy="24000"/>
          </a:xfrm>
          <a:custGeom>
            <a:avLst/>
            <a:gdLst/>
            <a:ahLst/>
            <a:cxnLst/>
            <a:rect l="l" t="t" r="r" b="b"/>
            <a:pathLst>
              <a:path w="120000" h="120000" extrusionOk="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0" name="Google Shape;2860;p251"/>
          <p:cNvSpPr/>
          <p:nvPr/>
        </p:nvSpPr>
        <p:spPr>
          <a:xfrm>
            <a:off x="4802583" y="3731339"/>
            <a:ext cx="24000" cy="31500"/>
          </a:xfrm>
          <a:custGeom>
            <a:avLst/>
            <a:gdLst/>
            <a:ahLst/>
            <a:cxnLst/>
            <a:rect l="l" t="t" r="r" b="b"/>
            <a:pathLst>
              <a:path w="120000" h="120000" extrusionOk="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1" name="Google Shape;2861;p251"/>
          <p:cNvSpPr/>
          <p:nvPr/>
        </p:nvSpPr>
        <p:spPr>
          <a:xfrm>
            <a:off x="4491602" y="3662114"/>
            <a:ext cx="85800" cy="89400"/>
          </a:xfrm>
          <a:custGeom>
            <a:avLst/>
            <a:gdLst/>
            <a:ahLst/>
            <a:cxnLst/>
            <a:rect l="l" t="t" r="r" b="b"/>
            <a:pathLst>
              <a:path w="120000" h="120000" extrusionOk="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2" name="Google Shape;2862;p251"/>
          <p:cNvSpPr/>
          <p:nvPr/>
        </p:nvSpPr>
        <p:spPr>
          <a:xfrm>
            <a:off x="4525595" y="3638199"/>
            <a:ext cx="119700" cy="132000"/>
          </a:xfrm>
          <a:custGeom>
            <a:avLst/>
            <a:gdLst/>
            <a:ahLst/>
            <a:cxnLst/>
            <a:rect l="l" t="t" r="r" b="b"/>
            <a:pathLst>
              <a:path w="120000" h="120000" extrusionOk="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3" name="Google Shape;2863;p251"/>
          <p:cNvSpPr/>
          <p:nvPr/>
        </p:nvSpPr>
        <p:spPr>
          <a:xfrm>
            <a:off x="4811396" y="3709942"/>
            <a:ext cx="162600" cy="166200"/>
          </a:xfrm>
          <a:custGeom>
            <a:avLst/>
            <a:gdLst/>
            <a:ahLst/>
            <a:cxnLst/>
            <a:rect l="l" t="t" r="r" b="b"/>
            <a:pathLst>
              <a:path w="120000" h="120000" extrusionOk="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4" name="Google Shape;2864;p251"/>
          <p:cNvSpPr/>
          <p:nvPr/>
        </p:nvSpPr>
        <p:spPr>
          <a:xfrm>
            <a:off x="4854203" y="3842099"/>
            <a:ext cx="48900" cy="115800"/>
          </a:xfrm>
          <a:custGeom>
            <a:avLst/>
            <a:gdLst/>
            <a:ahLst/>
            <a:cxnLst/>
            <a:rect l="l" t="t" r="r" b="b"/>
            <a:pathLst>
              <a:path w="120000" h="120000" extrusionOk="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5" name="Google Shape;2865;p251"/>
          <p:cNvSpPr/>
          <p:nvPr/>
        </p:nvSpPr>
        <p:spPr>
          <a:xfrm>
            <a:off x="4540704" y="3618061"/>
            <a:ext cx="292200" cy="283200"/>
          </a:xfrm>
          <a:custGeom>
            <a:avLst/>
            <a:gdLst/>
            <a:ahLst/>
            <a:cxnLst/>
            <a:rect l="l" t="t" r="r" b="b"/>
            <a:pathLst>
              <a:path w="120000" h="120000" extrusionOk="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6" name="Google Shape;2866;p251"/>
          <p:cNvSpPr/>
          <p:nvPr/>
        </p:nvSpPr>
        <p:spPr>
          <a:xfrm>
            <a:off x="4535668" y="3784202"/>
            <a:ext cx="190200" cy="190200"/>
          </a:xfrm>
          <a:custGeom>
            <a:avLst/>
            <a:gdLst/>
            <a:ahLst/>
            <a:cxnLst/>
            <a:rect l="l" t="t" r="r" b="b"/>
            <a:pathLst>
              <a:path w="120000" h="120000" extrusionOk="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7" name="Google Shape;2867;p251"/>
          <p:cNvSpPr/>
          <p:nvPr/>
        </p:nvSpPr>
        <p:spPr>
          <a:xfrm>
            <a:off x="4693047" y="3823220"/>
            <a:ext cx="176400" cy="153600"/>
          </a:xfrm>
          <a:custGeom>
            <a:avLst/>
            <a:gdLst/>
            <a:ahLst/>
            <a:cxnLst/>
            <a:rect l="l" t="t" r="r" b="b"/>
            <a:pathLst>
              <a:path w="120000" h="120000" extrusionOk="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8" name="Google Shape;2868;p251"/>
          <p:cNvSpPr/>
          <p:nvPr/>
        </p:nvSpPr>
        <p:spPr>
          <a:xfrm>
            <a:off x="4743408" y="3939015"/>
            <a:ext cx="117000" cy="111000"/>
          </a:xfrm>
          <a:custGeom>
            <a:avLst/>
            <a:gdLst/>
            <a:ahLst/>
            <a:cxnLst/>
            <a:rect l="l" t="t" r="r" b="b"/>
            <a:pathLst>
              <a:path w="120000" h="120000" extrusionOk="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69" name="Google Shape;2869;p251"/>
          <p:cNvSpPr/>
          <p:nvPr/>
        </p:nvSpPr>
        <p:spPr>
          <a:xfrm>
            <a:off x="4607433" y="4042223"/>
            <a:ext cx="247800" cy="220200"/>
          </a:xfrm>
          <a:custGeom>
            <a:avLst/>
            <a:gdLst/>
            <a:ahLst/>
            <a:cxnLst/>
            <a:rect l="l" t="t" r="r" b="b"/>
            <a:pathLst>
              <a:path w="120000" h="120000" extrusionOk="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0" name="Google Shape;2870;p251"/>
          <p:cNvSpPr/>
          <p:nvPr/>
        </p:nvSpPr>
        <p:spPr>
          <a:xfrm>
            <a:off x="5009064" y="3884893"/>
            <a:ext cx="108300" cy="217800"/>
          </a:xfrm>
          <a:custGeom>
            <a:avLst/>
            <a:gdLst/>
            <a:ahLst/>
            <a:cxnLst/>
            <a:rect l="l" t="t" r="r" b="b"/>
            <a:pathLst>
              <a:path w="120000" h="120000" extrusionOk="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1" name="Google Shape;2871;p251"/>
          <p:cNvSpPr/>
          <p:nvPr/>
        </p:nvSpPr>
        <p:spPr>
          <a:xfrm>
            <a:off x="3163321" y="3507301"/>
            <a:ext cx="175200" cy="251700"/>
          </a:xfrm>
          <a:custGeom>
            <a:avLst/>
            <a:gdLst/>
            <a:ahLst/>
            <a:cxnLst/>
            <a:rect l="l" t="t" r="r" b="b"/>
            <a:pathLst>
              <a:path w="120000" h="120000" extrusionOk="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2" name="Google Shape;2872;p251"/>
          <p:cNvSpPr/>
          <p:nvPr/>
        </p:nvSpPr>
        <p:spPr>
          <a:xfrm>
            <a:off x="3250195" y="3508560"/>
            <a:ext cx="204000" cy="178800"/>
          </a:xfrm>
          <a:custGeom>
            <a:avLst/>
            <a:gdLst/>
            <a:ahLst/>
            <a:cxnLst/>
            <a:rect l="l" t="t" r="r" b="b"/>
            <a:pathLst>
              <a:path w="120000" h="120000" extrusionOk="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3" name="Google Shape;2873;p251"/>
          <p:cNvSpPr/>
          <p:nvPr/>
        </p:nvSpPr>
        <p:spPr>
          <a:xfrm>
            <a:off x="3431496" y="3571492"/>
            <a:ext cx="69300" cy="104400"/>
          </a:xfrm>
          <a:custGeom>
            <a:avLst/>
            <a:gdLst/>
            <a:ahLst/>
            <a:cxnLst/>
            <a:rect l="l" t="t" r="r" b="b"/>
            <a:pathLst>
              <a:path w="120000" h="120000" extrusionOk="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4" name="Google Shape;2874;p251"/>
          <p:cNvSpPr/>
          <p:nvPr/>
        </p:nvSpPr>
        <p:spPr>
          <a:xfrm>
            <a:off x="3479339" y="3605475"/>
            <a:ext cx="61500" cy="59100"/>
          </a:xfrm>
          <a:custGeom>
            <a:avLst/>
            <a:gdLst/>
            <a:ahLst/>
            <a:cxnLst/>
            <a:rect l="l" t="t" r="r" b="b"/>
            <a:pathLst>
              <a:path w="120000" h="120000" extrusionOk="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5" name="Google Shape;2875;p251"/>
          <p:cNvSpPr/>
          <p:nvPr/>
        </p:nvSpPr>
        <p:spPr>
          <a:xfrm>
            <a:off x="3534737" y="3611768"/>
            <a:ext cx="44100" cy="54000"/>
          </a:xfrm>
          <a:custGeom>
            <a:avLst/>
            <a:gdLst/>
            <a:ahLst/>
            <a:cxnLst/>
            <a:rect l="l" t="t" r="r" b="b"/>
            <a:pathLst>
              <a:path w="120000" h="120000" extrusionOk="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6" name="Google Shape;2876;p251"/>
          <p:cNvSpPr/>
          <p:nvPr/>
        </p:nvSpPr>
        <p:spPr>
          <a:xfrm>
            <a:off x="2970690" y="3677218"/>
            <a:ext cx="249300" cy="96900"/>
          </a:xfrm>
          <a:custGeom>
            <a:avLst/>
            <a:gdLst/>
            <a:ahLst/>
            <a:cxnLst/>
            <a:rect l="l" t="t" r="r" b="b"/>
            <a:pathLst>
              <a:path w="120000" h="120000" extrusionOk="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7" name="Google Shape;2877;p251"/>
          <p:cNvSpPr/>
          <p:nvPr/>
        </p:nvSpPr>
        <p:spPr>
          <a:xfrm>
            <a:off x="3126810" y="3699873"/>
            <a:ext cx="189000" cy="280800"/>
          </a:xfrm>
          <a:custGeom>
            <a:avLst/>
            <a:gdLst/>
            <a:ahLst/>
            <a:cxnLst/>
            <a:rect l="l" t="t" r="r" b="b"/>
            <a:pathLst>
              <a:path w="120000" h="120000" extrusionOk="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8" name="Google Shape;2878;p251"/>
          <p:cNvSpPr/>
          <p:nvPr/>
        </p:nvSpPr>
        <p:spPr>
          <a:xfrm>
            <a:off x="3240123" y="3618061"/>
            <a:ext cx="591600" cy="620400"/>
          </a:xfrm>
          <a:custGeom>
            <a:avLst/>
            <a:gdLst/>
            <a:ahLst/>
            <a:cxnLst/>
            <a:rect l="l" t="t" r="r" b="b"/>
            <a:pathLst>
              <a:path w="120000" h="120000" extrusionOk="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79" name="Google Shape;2879;p251"/>
          <p:cNvSpPr/>
          <p:nvPr/>
        </p:nvSpPr>
        <p:spPr>
          <a:xfrm>
            <a:off x="3411351" y="3995653"/>
            <a:ext cx="122100" cy="133500"/>
          </a:xfrm>
          <a:custGeom>
            <a:avLst/>
            <a:gdLst/>
            <a:ahLst/>
            <a:cxnLst/>
            <a:rect l="l" t="t" r="r" b="b"/>
            <a:pathLst>
              <a:path w="120000" h="120000" extrusionOk="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0" name="Google Shape;2880;p251"/>
          <p:cNvSpPr/>
          <p:nvPr/>
        </p:nvSpPr>
        <p:spPr>
          <a:xfrm>
            <a:off x="3243900" y="4035930"/>
            <a:ext cx="300900" cy="669600"/>
          </a:xfrm>
          <a:custGeom>
            <a:avLst/>
            <a:gdLst/>
            <a:ahLst/>
            <a:cxnLst/>
            <a:rect l="l" t="t" r="r" b="b"/>
            <a:pathLst>
              <a:path w="120000" h="120000" extrusionOk="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1" name="Google Shape;2881;p251"/>
          <p:cNvSpPr/>
          <p:nvPr/>
        </p:nvSpPr>
        <p:spPr>
          <a:xfrm>
            <a:off x="3216201" y="3971740"/>
            <a:ext cx="123600" cy="701100"/>
          </a:xfrm>
          <a:custGeom>
            <a:avLst/>
            <a:gdLst/>
            <a:ahLst/>
            <a:cxnLst/>
            <a:rect l="l" t="t" r="r" b="b"/>
            <a:pathLst>
              <a:path w="120000" h="120000" extrusionOk="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2" name="Google Shape;2882;p251"/>
          <p:cNvSpPr/>
          <p:nvPr/>
        </p:nvSpPr>
        <p:spPr>
          <a:xfrm>
            <a:off x="6468284" y="3950342"/>
            <a:ext cx="9900" cy="6300"/>
          </a:xfrm>
          <a:custGeom>
            <a:avLst/>
            <a:gdLst/>
            <a:ahLst/>
            <a:cxnLst/>
            <a:rect l="l" t="t" r="r" b="b"/>
            <a:pathLst>
              <a:path w="120000" h="120000" extrusionOk="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3" name="Google Shape;2883;p251"/>
          <p:cNvSpPr/>
          <p:nvPr/>
        </p:nvSpPr>
        <p:spPr>
          <a:xfrm>
            <a:off x="6427995" y="3908808"/>
            <a:ext cx="7500" cy="7500"/>
          </a:xfrm>
          <a:custGeom>
            <a:avLst/>
            <a:gdLst/>
            <a:ahLst/>
            <a:cxnLst/>
            <a:rect l="l" t="t" r="r" b="b"/>
            <a:pathLst>
              <a:path w="120000" h="120000" extrusionOk="0">
                <a:moveTo>
                  <a:pt x="0" y="0"/>
                </a:moveTo>
                <a:lnTo>
                  <a:pt x="0" y="115384"/>
                </a:lnTo>
                <a:lnTo>
                  <a:pt x="115384" y="115384"/>
                </a:lnTo>
                <a:lnTo>
                  <a:pt x="46153"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4" name="Google Shape;2884;p251"/>
          <p:cNvSpPr/>
          <p:nvPr/>
        </p:nvSpPr>
        <p:spPr>
          <a:xfrm>
            <a:off x="6360007" y="3868531"/>
            <a:ext cx="6300" cy="6300"/>
          </a:xfrm>
          <a:custGeom>
            <a:avLst/>
            <a:gdLst/>
            <a:ahLst/>
            <a:cxnLst/>
            <a:rect l="l" t="t" r="r" b="b"/>
            <a:pathLst>
              <a:path w="120000" h="120000" extrusionOk="0">
                <a:moveTo>
                  <a:pt x="0" y="85714"/>
                </a:moveTo>
                <a:lnTo>
                  <a:pt x="114285" y="114285"/>
                </a:lnTo>
                <a:lnTo>
                  <a:pt x="114285" y="85714"/>
                </a:lnTo>
                <a:lnTo>
                  <a:pt x="28571"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5" name="Google Shape;2885;p251"/>
          <p:cNvSpPr/>
          <p:nvPr/>
        </p:nvSpPr>
        <p:spPr>
          <a:xfrm>
            <a:off x="6333567" y="3868531"/>
            <a:ext cx="17700" cy="11400"/>
          </a:xfrm>
          <a:custGeom>
            <a:avLst/>
            <a:gdLst/>
            <a:ahLst/>
            <a:cxnLst/>
            <a:rect l="l" t="t" r="r" b="b"/>
            <a:pathLst>
              <a:path w="120000" h="120000" extrusionOk="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6" name="Google Shape;2886;p251"/>
          <p:cNvSpPr/>
          <p:nvPr/>
        </p:nvSpPr>
        <p:spPr>
          <a:xfrm>
            <a:off x="6328531" y="3871048"/>
            <a:ext cx="7500" cy="7500"/>
          </a:xfrm>
          <a:custGeom>
            <a:avLst/>
            <a:gdLst/>
            <a:ahLst/>
            <a:cxnLst/>
            <a:rect l="l" t="t" r="r" b="b"/>
            <a:pathLst>
              <a:path w="120000" h="120000" extrusionOk="0">
                <a:moveTo>
                  <a:pt x="48000" y="0"/>
                </a:moveTo>
                <a:lnTo>
                  <a:pt x="115200" y="115384"/>
                </a:lnTo>
                <a:lnTo>
                  <a:pt x="0" y="115384"/>
                </a:lnTo>
                <a:lnTo>
                  <a:pt x="48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7" name="Google Shape;2887;p251"/>
          <p:cNvSpPr/>
          <p:nvPr/>
        </p:nvSpPr>
        <p:spPr>
          <a:xfrm>
            <a:off x="6074206" y="3862238"/>
            <a:ext cx="610500" cy="482100"/>
          </a:xfrm>
          <a:custGeom>
            <a:avLst/>
            <a:gdLst/>
            <a:ahLst/>
            <a:cxnLst/>
            <a:rect l="l" t="t" r="r" b="b"/>
            <a:pathLst>
              <a:path w="120000" h="120000" extrusionOk="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8" name="Google Shape;2888;p251"/>
          <p:cNvSpPr/>
          <p:nvPr/>
        </p:nvSpPr>
        <p:spPr>
          <a:xfrm>
            <a:off x="7086468" y="2105175"/>
            <a:ext cx="75600" cy="39000"/>
          </a:xfrm>
          <a:custGeom>
            <a:avLst/>
            <a:gdLst/>
            <a:ahLst/>
            <a:cxnLst/>
            <a:rect l="l" t="t" r="r" b="b"/>
            <a:pathLst>
              <a:path w="120000" h="120000" extrusionOk="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89" name="Google Shape;2889;p251"/>
          <p:cNvSpPr/>
          <p:nvPr/>
        </p:nvSpPr>
        <p:spPr>
          <a:xfrm>
            <a:off x="6580337" y="1897500"/>
            <a:ext cx="76800" cy="50400"/>
          </a:xfrm>
          <a:custGeom>
            <a:avLst/>
            <a:gdLst/>
            <a:ahLst/>
            <a:cxnLst/>
            <a:rect l="l" t="t" r="r" b="b"/>
            <a:pathLst>
              <a:path w="120000" h="120000" extrusionOk="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0" name="Google Shape;2890;p251"/>
          <p:cNvSpPr/>
          <p:nvPr/>
        </p:nvSpPr>
        <p:spPr>
          <a:xfrm>
            <a:off x="6508573" y="1859741"/>
            <a:ext cx="57900" cy="65400"/>
          </a:xfrm>
          <a:custGeom>
            <a:avLst/>
            <a:gdLst/>
            <a:ahLst/>
            <a:cxnLst/>
            <a:rect l="l" t="t" r="r" b="b"/>
            <a:pathLst>
              <a:path w="120000" h="120000" extrusionOk="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1" name="Google Shape;2891;p251"/>
          <p:cNvSpPr/>
          <p:nvPr/>
        </p:nvSpPr>
        <p:spPr>
          <a:xfrm>
            <a:off x="6434289" y="1854706"/>
            <a:ext cx="99600" cy="91800"/>
          </a:xfrm>
          <a:custGeom>
            <a:avLst/>
            <a:gdLst/>
            <a:ahLst/>
            <a:cxnLst/>
            <a:rect l="l" t="t" r="r" b="b"/>
            <a:pathLst>
              <a:path w="120000" h="120000" extrusionOk="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2" name="Google Shape;2892;p251"/>
          <p:cNvSpPr/>
          <p:nvPr/>
        </p:nvSpPr>
        <p:spPr>
          <a:xfrm>
            <a:off x="6414145" y="1876103"/>
            <a:ext cx="9900" cy="31500"/>
          </a:xfrm>
          <a:custGeom>
            <a:avLst/>
            <a:gdLst/>
            <a:ahLst/>
            <a:cxnLst/>
            <a:rect l="l" t="t" r="r" b="b"/>
            <a:pathLst>
              <a:path w="120000" h="120000" extrusionOk="0">
                <a:moveTo>
                  <a:pt x="66666" y="118909"/>
                </a:moveTo>
                <a:lnTo>
                  <a:pt x="0" y="97090"/>
                </a:lnTo>
                <a:lnTo>
                  <a:pt x="33333" y="0"/>
                </a:lnTo>
                <a:lnTo>
                  <a:pt x="116666" y="53454"/>
                </a:lnTo>
                <a:lnTo>
                  <a:pt x="66666" y="118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3" name="Google Shape;2893;p251"/>
          <p:cNvSpPr/>
          <p:nvPr/>
        </p:nvSpPr>
        <p:spPr>
          <a:xfrm>
            <a:off x="6414145" y="1973019"/>
            <a:ext cx="12600" cy="18900"/>
          </a:xfrm>
          <a:custGeom>
            <a:avLst/>
            <a:gdLst/>
            <a:ahLst/>
            <a:cxnLst/>
            <a:rect l="l" t="t" r="r" b="b"/>
            <a:pathLst>
              <a:path w="120000" h="120000" extrusionOk="0">
                <a:moveTo>
                  <a:pt x="0" y="0"/>
                </a:moveTo>
                <a:lnTo>
                  <a:pt x="78260" y="27692"/>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4" name="Google Shape;2894;p251"/>
          <p:cNvSpPr/>
          <p:nvPr/>
        </p:nvSpPr>
        <p:spPr>
          <a:xfrm>
            <a:off x="6487169" y="1965467"/>
            <a:ext cx="15000" cy="25200"/>
          </a:xfrm>
          <a:custGeom>
            <a:avLst/>
            <a:gdLst/>
            <a:ahLst/>
            <a:cxnLst/>
            <a:rect l="l" t="t" r="r" b="b"/>
            <a:pathLst>
              <a:path w="120000" h="120000" extrusionOk="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5" name="Google Shape;2895;p251"/>
          <p:cNvSpPr/>
          <p:nvPr/>
        </p:nvSpPr>
        <p:spPr>
          <a:xfrm>
            <a:off x="6478356" y="1989380"/>
            <a:ext cx="61500" cy="40200"/>
          </a:xfrm>
          <a:custGeom>
            <a:avLst/>
            <a:gdLst/>
            <a:ahLst/>
            <a:cxnLst/>
            <a:rect l="l" t="t" r="r" b="b"/>
            <a:pathLst>
              <a:path w="120000" h="120000" extrusionOk="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6" name="Google Shape;2896;p251"/>
          <p:cNvSpPr/>
          <p:nvPr/>
        </p:nvSpPr>
        <p:spPr>
          <a:xfrm>
            <a:off x="3994283" y="2325438"/>
            <a:ext cx="165000" cy="111000"/>
          </a:xfrm>
          <a:custGeom>
            <a:avLst/>
            <a:gdLst/>
            <a:ahLst/>
            <a:cxnLst/>
            <a:rect l="l" t="t" r="r" b="b"/>
            <a:pathLst>
              <a:path w="120000" h="120000" extrusionOk="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7" name="Google Shape;2897;p251"/>
          <p:cNvSpPr/>
          <p:nvPr/>
        </p:nvSpPr>
        <p:spPr>
          <a:xfrm>
            <a:off x="1994939" y="3382696"/>
            <a:ext cx="21300" cy="22500"/>
          </a:xfrm>
          <a:custGeom>
            <a:avLst/>
            <a:gdLst/>
            <a:ahLst/>
            <a:cxnLst/>
            <a:rect l="l" t="t" r="r" b="b"/>
            <a:pathLst>
              <a:path w="120000" h="120000" extrusionOk="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8" name="Google Shape;2898;p251"/>
          <p:cNvSpPr/>
          <p:nvPr/>
        </p:nvSpPr>
        <p:spPr>
          <a:xfrm>
            <a:off x="1938283" y="3349971"/>
            <a:ext cx="8700" cy="7500"/>
          </a:xfrm>
          <a:custGeom>
            <a:avLst/>
            <a:gdLst/>
            <a:ahLst/>
            <a:cxnLst/>
            <a:rect l="l" t="t" r="r" b="b"/>
            <a:pathLst>
              <a:path w="120000" h="120000" extrusionOk="0">
                <a:moveTo>
                  <a:pt x="0" y="69230"/>
                </a:moveTo>
                <a:lnTo>
                  <a:pt x="38709" y="115384"/>
                </a:lnTo>
                <a:lnTo>
                  <a:pt x="116129" y="69230"/>
                </a:lnTo>
                <a:lnTo>
                  <a:pt x="77419" y="0"/>
                </a:lnTo>
                <a:lnTo>
                  <a:pt x="19354"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99" name="Google Shape;2899;p251"/>
          <p:cNvSpPr/>
          <p:nvPr/>
        </p:nvSpPr>
        <p:spPr>
          <a:xfrm>
            <a:off x="1963463" y="3362558"/>
            <a:ext cx="6300" cy="5100"/>
          </a:xfrm>
          <a:custGeom>
            <a:avLst/>
            <a:gdLst/>
            <a:ahLst/>
            <a:cxnLst/>
            <a:rect l="l" t="t" r="r" b="b"/>
            <a:pathLst>
              <a:path w="120000" h="120000" extrusionOk="0">
                <a:moveTo>
                  <a:pt x="0" y="0"/>
                </a:moveTo>
                <a:lnTo>
                  <a:pt x="85714" y="11250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0" name="Google Shape;2900;p251"/>
          <p:cNvSpPr/>
          <p:nvPr/>
        </p:nvSpPr>
        <p:spPr>
          <a:xfrm>
            <a:off x="1978572" y="3366333"/>
            <a:ext cx="6300" cy="2700"/>
          </a:xfrm>
          <a:custGeom>
            <a:avLst/>
            <a:gdLst/>
            <a:ahLst/>
            <a:cxnLst/>
            <a:rect l="l" t="t" r="r" b="b"/>
            <a:pathLst>
              <a:path w="120000" h="120000" extrusionOk="0">
                <a:moveTo>
                  <a:pt x="0" y="0"/>
                </a:moveTo>
                <a:lnTo>
                  <a:pt x="85714" y="10909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1" name="Google Shape;2901;p251"/>
          <p:cNvSpPr/>
          <p:nvPr/>
        </p:nvSpPr>
        <p:spPr>
          <a:xfrm>
            <a:off x="1986126" y="3371368"/>
            <a:ext cx="9900" cy="7500"/>
          </a:xfrm>
          <a:custGeom>
            <a:avLst/>
            <a:gdLst/>
            <a:ahLst/>
            <a:cxnLst/>
            <a:rect l="l" t="t" r="r" b="b"/>
            <a:pathLst>
              <a:path w="120000" h="120000" extrusionOk="0">
                <a:moveTo>
                  <a:pt x="50000" y="115384"/>
                </a:moveTo>
                <a:lnTo>
                  <a:pt x="0" y="0"/>
                </a:lnTo>
                <a:lnTo>
                  <a:pt x="116666" y="69230"/>
                </a:lnTo>
                <a:lnTo>
                  <a:pt x="50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2" name="Google Shape;2902;p251"/>
          <p:cNvSpPr/>
          <p:nvPr/>
        </p:nvSpPr>
        <p:spPr>
          <a:xfrm>
            <a:off x="6640771" y="3839582"/>
            <a:ext cx="8700" cy="7500"/>
          </a:xfrm>
          <a:custGeom>
            <a:avLst/>
            <a:gdLst/>
            <a:ahLst/>
            <a:cxnLst/>
            <a:rect l="l" t="t" r="r" b="b"/>
            <a:pathLst>
              <a:path w="120000" h="120000" extrusionOk="0">
                <a:moveTo>
                  <a:pt x="77419" y="115200"/>
                </a:moveTo>
                <a:lnTo>
                  <a:pt x="116129" y="24000"/>
                </a:lnTo>
                <a:lnTo>
                  <a:pt x="0" y="0"/>
                </a:lnTo>
                <a:lnTo>
                  <a:pt x="77419"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3" name="Google Shape;2903;p251"/>
          <p:cNvSpPr/>
          <p:nvPr/>
        </p:nvSpPr>
        <p:spPr>
          <a:xfrm>
            <a:off x="6501019" y="3738891"/>
            <a:ext cx="144900" cy="122100"/>
          </a:xfrm>
          <a:custGeom>
            <a:avLst/>
            <a:gdLst/>
            <a:ahLst/>
            <a:cxnLst/>
            <a:rect l="l" t="t" r="r" b="b"/>
            <a:pathLst>
              <a:path w="120000" h="120000" extrusionOk="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4" name="Google Shape;2904;p251"/>
          <p:cNvSpPr/>
          <p:nvPr/>
        </p:nvSpPr>
        <p:spPr>
          <a:xfrm>
            <a:off x="6659657" y="3745184"/>
            <a:ext cx="24000" cy="25200"/>
          </a:xfrm>
          <a:custGeom>
            <a:avLst/>
            <a:gdLst/>
            <a:ahLst/>
            <a:cxnLst/>
            <a:rect l="l" t="t" r="r" b="b"/>
            <a:pathLst>
              <a:path w="120000" h="120000" extrusionOk="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5" name="Google Shape;2905;p251"/>
          <p:cNvSpPr/>
          <p:nvPr/>
        </p:nvSpPr>
        <p:spPr>
          <a:xfrm>
            <a:off x="6610554" y="3760288"/>
            <a:ext cx="57900" cy="35100"/>
          </a:xfrm>
          <a:custGeom>
            <a:avLst/>
            <a:gdLst/>
            <a:ahLst/>
            <a:cxnLst/>
            <a:rect l="l" t="t" r="r" b="b"/>
            <a:pathLst>
              <a:path w="120000" h="120000" extrusionOk="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6" name="Google Shape;2906;p251"/>
          <p:cNvSpPr/>
          <p:nvPr/>
        </p:nvSpPr>
        <p:spPr>
          <a:xfrm>
            <a:off x="5991110" y="3736373"/>
            <a:ext cx="9900" cy="9900"/>
          </a:xfrm>
          <a:custGeom>
            <a:avLst/>
            <a:gdLst/>
            <a:ahLst/>
            <a:cxnLst/>
            <a:rect l="l" t="t" r="r" b="b"/>
            <a:pathLst>
              <a:path w="120000" h="120000" extrusionOk="0">
                <a:moveTo>
                  <a:pt x="116571" y="83333"/>
                </a:moveTo>
                <a:lnTo>
                  <a:pt x="116571" y="50000"/>
                </a:lnTo>
                <a:lnTo>
                  <a:pt x="48000" y="0"/>
                </a:lnTo>
                <a:lnTo>
                  <a:pt x="0" y="0"/>
                </a:lnTo>
                <a:lnTo>
                  <a:pt x="0" y="116666"/>
                </a:lnTo>
                <a:lnTo>
                  <a:pt x="116571" y="833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7" name="Google Shape;2907;p251"/>
          <p:cNvSpPr/>
          <p:nvPr/>
        </p:nvSpPr>
        <p:spPr>
          <a:xfrm>
            <a:off x="5954598" y="3718753"/>
            <a:ext cx="25200" cy="25200"/>
          </a:xfrm>
          <a:custGeom>
            <a:avLst/>
            <a:gdLst/>
            <a:ahLst/>
            <a:cxnLst/>
            <a:rect l="l" t="t" r="r" b="b"/>
            <a:pathLst>
              <a:path w="120000" h="120000" extrusionOk="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8" name="Google Shape;2908;p251"/>
          <p:cNvSpPr/>
          <p:nvPr/>
        </p:nvSpPr>
        <p:spPr>
          <a:xfrm>
            <a:off x="6212700" y="3770357"/>
            <a:ext cx="6300" cy="9900"/>
          </a:xfrm>
          <a:custGeom>
            <a:avLst/>
            <a:gdLst/>
            <a:ahLst/>
            <a:cxnLst/>
            <a:rect l="l" t="t" r="r" b="b"/>
            <a:pathLst>
              <a:path w="120000" h="120000" extrusionOk="0">
                <a:moveTo>
                  <a:pt x="0" y="116666"/>
                </a:moveTo>
                <a:lnTo>
                  <a:pt x="85714" y="83333"/>
                </a:lnTo>
                <a:lnTo>
                  <a:pt x="114285" y="0"/>
                </a:lnTo>
                <a:lnTo>
                  <a:pt x="0" y="0"/>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09" name="Google Shape;2909;p251"/>
          <p:cNvSpPr/>
          <p:nvPr/>
        </p:nvSpPr>
        <p:spPr>
          <a:xfrm>
            <a:off x="5942008" y="3702390"/>
            <a:ext cx="5100" cy="8700"/>
          </a:xfrm>
          <a:custGeom>
            <a:avLst/>
            <a:gdLst/>
            <a:ahLst/>
            <a:cxnLst/>
            <a:rect l="l" t="t" r="r" b="b"/>
            <a:pathLst>
              <a:path w="120000" h="120000" extrusionOk="0">
                <a:moveTo>
                  <a:pt x="112500" y="38709"/>
                </a:moveTo>
                <a:lnTo>
                  <a:pt x="0" y="0"/>
                </a:lnTo>
                <a:lnTo>
                  <a:pt x="0" y="116129"/>
                </a:lnTo>
                <a:lnTo>
                  <a:pt x="11250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0" name="Google Shape;2910;p251"/>
          <p:cNvSpPr/>
          <p:nvPr/>
        </p:nvSpPr>
        <p:spPr>
          <a:xfrm>
            <a:off x="6217736" y="3765323"/>
            <a:ext cx="8700" cy="18900"/>
          </a:xfrm>
          <a:custGeom>
            <a:avLst/>
            <a:gdLst/>
            <a:ahLst/>
            <a:cxnLst/>
            <a:rect l="l" t="t" r="r" b="b"/>
            <a:pathLst>
              <a:path w="120000" h="120000" extrusionOk="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1" name="Google Shape;2911;p251"/>
          <p:cNvSpPr/>
          <p:nvPr/>
        </p:nvSpPr>
        <p:spPr>
          <a:xfrm>
            <a:off x="6220254" y="3714977"/>
            <a:ext cx="5100" cy="6300"/>
          </a:xfrm>
          <a:custGeom>
            <a:avLst/>
            <a:gdLst/>
            <a:ahLst/>
            <a:cxnLst/>
            <a:rect l="l" t="t" r="r" b="b"/>
            <a:pathLst>
              <a:path w="120000" h="120000" extrusionOk="0">
                <a:moveTo>
                  <a:pt x="112500" y="0"/>
                </a:moveTo>
                <a:lnTo>
                  <a:pt x="0" y="28571"/>
                </a:lnTo>
                <a:lnTo>
                  <a:pt x="37500" y="114285"/>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2" name="Google Shape;2912;p251"/>
          <p:cNvSpPr/>
          <p:nvPr/>
        </p:nvSpPr>
        <p:spPr>
          <a:xfrm>
            <a:off x="5802255" y="3609251"/>
            <a:ext cx="165000" cy="178800"/>
          </a:xfrm>
          <a:custGeom>
            <a:avLst/>
            <a:gdLst/>
            <a:ahLst/>
            <a:cxnLst/>
            <a:rect l="l" t="t" r="r" b="b"/>
            <a:pathLst>
              <a:path w="120000" h="120000" extrusionOk="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3" name="Google Shape;2913;p251"/>
          <p:cNvSpPr/>
          <p:nvPr/>
        </p:nvSpPr>
        <p:spPr>
          <a:xfrm>
            <a:off x="5897941" y="3663372"/>
            <a:ext cx="6300" cy="7500"/>
          </a:xfrm>
          <a:custGeom>
            <a:avLst/>
            <a:gdLst/>
            <a:ahLst/>
            <a:cxnLst/>
            <a:rect l="l" t="t" r="r" b="b"/>
            <a:pathLst>
              <a:path w="120000" h="120000" extrusionOk="0">
                <a:moveTo>
                  <a:pt x="114285" y="0"/>
                </a:moveTo>
                <a:lnTo>
                  <a:pt x="0" y="0"/>
                </a:lnTo>
                <a:lnTo>
                  <a:pt x="114285" y="115384"/>
                </a:lnTo>
                <a:lnTo>
                  <a:pt x="114285"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4" name="Google Shape;2914;p251"/>
          <p:cNvSpPr/>
          <p:nvPr/>
        </p:nvSpPr>
        <p:spPr>
          <a:xfrm>
            <a:off x="5855134" y="3709942"/>
            <a:ext cx="9900" cy="17700"/>
          </a:xfrm>
          <a:custGeom>
            <a:avLst/>
            <a:gdLst/>
            <a:ahLst/>
            <a:cxnLst/>
            <a:rect l="l" t="t" r="r" b="b"/>
            <a:pathLst>
              <a:path w="120000" h="120000" extrusionOk="0">
                <a:moveTo>
                  <a:pt x="0" y="29508"/>
                </a:moveTo>
                <a:lnTo>
                  <a:pt x="116666" y="118032"/>
                </a:lnTo>
                <a:lnTo>
                  <a:pt x="66666" y="0"/>
                </a:lnTo>
                <a:lnTo>
                  <a:pt x="0" y="295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5" name="Google Shape;2915;p251"/>
          <p:cNvSpPr/>
          <p:nvPr/>
        </p:nvSpPr>
        <p:spPr>
          <a:xfrm>
            <a:off x="5832472" y="3672183"/>
            <a:ext cx="13800" cy="21300"/>
          </a:xfrm>
          <a:custGeom>
            <a:avLst/>
            <a:gdLst/>
            <a:ahLst/>
            <a:cxnLst/>
            <a:rect l="l" t="t" r="r" b="b"/>
            <a:pathLst>
              <a:path w="120000" h="120000" extrusionOk="0">
                <a:moveTo>
                  <a:pt x="36000" y="0"/>
                </a:moveTo>
                <a:lnTo>
                  <a:pt x="0" y="15789"/>
                </a:lnTo>
                <a:lnTo>
                  <a:pt x="117600" y="118421"/>
                </a:lnTo>
                <a:lnTo>
                  <a:pt x="84000" y="47368"/>
                </a:lnTo>
                <a:lnTo>
                  <a:pt x="3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6" name="Google Shape;2916;p251"/>
          <p:cNvSpPr/>
          <p:nvPr/>
        </p:nvSpPr>
        <p:spPr>
          <a:xfrm>
            <a:off x="6300832" y="3711201"/>
            <a:ext cx="1200" cy="1200"/>
          </a:xfrm>
          <a:custGeom>
            <a:avLst/>
            <a:gdLst/>
            <a:ahLst/>
            <a:cxnLst/>
            <a:rect l="l" t="t" r="r" b="b"/>
            <a:pathLst>
              <a:path w="120000" h="120000" extrusionOk="0">
                <a:moveTo>
                  <a:pt x="0" y="0"/>
                </a:moveTo>
                <a:lnTo>
                  <a:pt x="0" y="0"/>
                </a:lnTo>
                <a:lnTo>
                  <a:pt x="0" y="1000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7" name="Google Shape;2917;p251"/>
          <p:cNvSpPr/>
          <p:nvPr/>
        </p:nvSpPr>
        <p:spPr>
          <a:xfrm>
            <a:off x="6326012" y="3722529"/>
            <a:ext cx="8700" cy="8700"/>
          </a:xfrm>
          <a:custGeom>
            <a:avLst/>
            <a:gdLst/>
            <a:ahLst/>
            <a:cxnLst/>
            <a:rect l="l" t="t" r="r" b="b"/>
            <a:pathLst>
              <a:path w="120000" h="120000" extrusionOk="0">
                <a:moveTo>
                  <a:pt x="96000" y="0"/>
                </a:moveTo>
                <a:lnTo>
                  <a:pt x="0" y="60000"/>
                </a:lnTo>
                <a:lnTo>
                  <a:pt x="116000" y="116000"/>
                </a:lnTo>
                <a:lnTo>
                  <a:pt x="9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8" name="Google Shape;2918;p251"/>
          <p:cNvSpPr/>
          <p:nvPr/>
        </p:nvSpPr>
        <p:spPr>
          <a:xfrm>
            <a:off x="6226549" y="3716235"/>
            <a:ext cx="6300" cy="6300"/>
          </a:xfrm>
          <a:custGeom>
            <a:avLst/>
            <a:gdLst/>
            <a:ahLst/>
            <a:cxnLst/>
            <a:rect l="l" t="t" r="r" b="b"/>
            <a:pathLst>
              <a:path w="120000" h="120000" extrusionOk="0">
                <a:moveTo>
                  <a:pt x="0" y="85714"/>
                </a:moveTo>
                <a:lnTo>
                  <a:pt x="57142" y="114285"/>
                </a:lnTo>
                <a:lnTo>
                  <a:pt x="114285" y="57142"/>
                </a:lnTo>
                <a:lnTo>
                  <a:pt x="57142"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19" name="Google Shape;2919;p251"/>
          <p:cNvSpPr/>
          <p:nvPr/>
        </p:nvSpPr>
        <p:spPr>
          <a:xfrm>
            <a:off x="6332308" y="3697356"/>
            <a:ext cx="16500" cy="5100"/>
          </a:xfrm>
          <a:custGeom>
            <a:avLst/>
            <a:gdLst/>
            <a:ahLst/>
            <a:cxnLst/>
            <a:rect l="l" t="t" r="r" b="b"/>
            <a:pathLst>
              <a:path w="120000" h="120000" extrusionOk="0">
                <a:moveTo>
                  <a:pt x="42857" y="0"/>
                </a:moveTo>
                <a:lnTo>
                  <a:pt x="0" y="75000"/>
                </a:lnTo>
                <a:lnTo>
                  <a:pt x="117857" y="112500"/>
                </a:lnTo>
                <a:lnTo>
                  <a:pt x="42857"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0" name="Google Shape;2920;p251"/>
          <p:cNvSpPr/>
          <p:nvPr/>
        </p:nvSpPr>
        <p:spPr>
          <a:xfrm>
            <a:off x="6415404" y="3723787"/>
            <a:ext cx="18900" cy="5100"/>
          </a:xfrm>
          <a:custGeom>
            <a:avLst/>
            <a:gdLst/>
            <a:ahLst/>
            <a:cxnLst/>
            <a:rect l="l" t="t" r="r" b="b"/>
            <a:pathLst>
              <a:path w="120000" h="120000" extrusionOk="0">
                <a:moveTo>
                  <a:pt x="118181" y="112500"/>
                </a:moveTo>
                <a:lnTo>
                  <a:pt x="100000" y="0"/>
                </a:lnTo>
                <a:lnTo>
                  <a:pt x="0" y="0"/>
                </a:lnTo>
                <a:lnTo>
                  <a:pt x="118181"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1" name="Google Shape;2921;p251"/>
          <p:cNvSpPr/>
          <p:nvPr/>
        </p:nvSpPr>
        <p:spPr>
          <a:xfrm>
            <a:off x="6411627" y="3707425"/>
            <a:ext cx="16500" cy="8700"/>
          </a:xfrm>
          <a:custGeom>
            <a:avLst/>
            <a:gdLst/>
            <a:ahLst/>
            <a:cxnLst/>
            <a:rect l="l" t="t" r="r" b="b"/>
            <a:pathLst>
              <a:path w="120000" h="120000" extrusionOk="0">
                <a:moveTo>
                  <a:pt x="117857" y="77419"/>
                </a:moveTo>
                <a:lnTo>
                  <a:pt x="0" y="0"/>
                </a:lnTo>
                <a:lnTo>
                  <a:pt x="64285" y="116129"/>
                </a:lnTo>
                <a:lnTo>
                  <a:pt x="117857" y="774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2" name="Google Shape;2922;p251"/>
          <p:cNvSpPr/>
          <p:nvPr/>
        </p:nvSpPr>
        <p:spPr>
          <a:xfrm>
            <a:off x="5958375" y="3786719"/>
            <a:ext cx="135900" cy="46500"/>
          </a:xfrm>
          <a:custGeom>
            <a:avLst/>
            <a:gdLst/>
            <a:ahLst/>
            <a:cxnLst/>
            <a:rect l="l" t="t" r="r" b="b"/>
            <a:pathLst>
              <a:path w="120000" h="120000" extrusionOk="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3" name="Google Shape;2923;p251"/>
          <p:cNvSpPr/>
          <p:nvPr/>
        </p:nvSpPr>
        <p:spPr>
          <a:xfrm>
            <a:off x="6159820" y="3670924"/>
            <a:ext cx="96900" cy="113400"/>
          </a:xfrm>
          <a:custGeom>
            <a:avLst/>
            <a:gdLst/>
            <a:ahLst/>
            <a:cxnLst/>
            <a:rect l="l" t="t" r="r" b="b"/>
            <a:pathLst>
              <a:path w="120000" h="120000" extrusionOk="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4" name="Google Shape;2924;p251"/>
          <p:cNvSpPr/>
          <p:nvPr/>
        </p:nvSpPr>
        <p:spPr>
          <a:xfrm>
            <a:off x="6239140" y="3824478"/>
            <a:ext cx="2700" cy="2700"/>
          </a:xfrm>
          <a:custGeom>
            <a:avLst/>
            <a:gdLst/>
            <a:ahLst/>
            <a:cxnLst/>
            <a:rect l="l" t="t" r="r" b="b"/>
            <a:pathLst>
              <a:path w="120000" h="120000" extrusionOk="0">
                <a:moveTo>
                  <a:pt x="54545" y="109090"/>
                </a:moveTo>
                <a:lnTo>
                  <a:pt x="109090" y="0"/>
                </a:lnTo>
                <a:lnTo>
                  <a:pt x="0" y="54545"/>
                </a:lnTo>
                <a:lnTo>
                  <a:pt x="54545" y="109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5" name="Google Shape;2925;p251"/>
          <p:cNvSpPr/>
          <p:nvPr/>
        </p:nvSpPr>
        <p:spPr>
          <a:xfrm>
            <a:off x="6292019" y="3672183"/>
            <a:ext cx="18900" cy="39000"/>
          </a:xfrm>
          <a:custGeom>
            <a:avLst/>
            <a:gdLst/>
            <a:ahLst/>
            <a:cxnLst/>
            <a:rect l="l" t="t" r="r" b="b"/>
            <a:pathLst>
              <a:path w="120000" h="120000" extrusionOk="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6" name="Google Shape;2926;p251"/>
          <p:cNvSpPr/>
          <p:nvPr/>
        </p:nvSpPr>
        <p:spPr>
          <a:xfrm>
            <a:off x="6304610" y="3655820"/>
            <a:ext cx="6300" cy="11400"/>
          </a:xfrm>
          <a:custGeom>
            <a:avLst/>
            <a:gdLst/>
            <a:ahLst/>
            <a:cxnLst/>
            <a:rect l="l" t="t" r="r" b="b"/>
            <a:pathLst>
              <a:path w="120000" h="120000" extrusionOk="0">
                <a:moveTo>
                  <a:pt x="114285" y="72000"/>
                </a:moveTo>
                <a:lnTo>
                  <a:pt x="85714" y="0"/>
                </a:lnTo>
                <a:lnTo>
                  <a:pt x="0" y="42000"/>
                </a:lnTo>
                <a:lnTo>
                  <a:pt x="28571" y="117000"/>
                </a:lnTo>
                <a:lnTo>
                  <a:pt x="114285"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7" name="Google Shape;2927;p251"/>
          <p:cNvSpPr/>
          <p:nvPr/>
        </p:nvSpPr>
        <p:spPr>
          <a:xfrm>
            <a:off x="6244176" y="3722529"/>
            <a:ext cx="13800" cy="7500"/>
          </a:xfrm>
          <a:custGeom>
            <a:avLst/>
            <a:gdLst/>
            <a:ahLst/>
            <a:cxnLst/>
            <a:rect l="l" t="t" r="r" b="b"/>
            <a:pathLst>
              <a:path w="120000" h="120000" extrusionOk="0">
                <a:moveTo>
                  <a:pt x="24000" y="115384"/>
                </a:moveTo>
                <a:lnTo>
                  <a:pt x="117600" y="69230"/>
                </a:lnTo>
                <a:lnTo>
                  <a:pt x="0" y="0"/>
                </a:lnTo>
                <a:lnTo>
                  <a:pt x="24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8" name="Google Shape;2928;p251"/>
          <p:cNvSpPr/>
          <p:nvPr/>
        </p:nvSpPr>
        <p:spPr>
          <a:xfrm>
            <a:off x="6298314" y="3750219"/>
            <a:ext cx="5100" cy="5100"/>
          </a:xfrm>
          <a:custGeom>
            <a:avLst/>
            <a:gdLst/>
            <a:ahLst/>
            <a:cxnLst/>
            <a:rect l="l" t="t" r="r" b="b"/>
            <a:pathLst>
              <a:path w="120000" h="120000" extrusionOk="0">
                <a:moveTo>
                  <a:pt x="0" y="112500"/>
                </a:moveTo>
                <a:lnTo>
                  <a:pt x="112500" y="112500"/>
                </a:lnTo>
                <a:lnTo>
                  <a:pt x="75000" y="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29" name="Google Shape;2929;p251"/>
          <p:cNvSpPr/>
          <p:nvPr/>
        </p:nvSpPr>
        <p:spPr>
          <a:xfrm>
            <a:off x="6297055" y="3738891"/>
            <a:ext cx="45300" cy="18900"/>
          </a:xfrm>
          <a:custGeom>
            <a:avLst/>
            <a:gdLst/>
            <a:ahLst/>
            <a:cxnLst/>
            <a:rect l="l" t="t" r="r" b="b"/>
            <a:pathLst>
              <a:path w="120000" h="120000" extrusionOk="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30" name="Google Shape;2930;p251"/>
          <p:cNvSpPr/>
          <p:nvPr/>
        </p:nvSpPr>
        <p:spPr>
          <a:xfrm>
            <a:off x="6289501" y="3717494"/>
            <a:ext cx="12600" cy="7500"/>
          </a:xfrm>
          <a:custGeom>
            <a:avLst/>
            <a:gdLst/>
            <a:ahLst/>
            <a:cxnLst/>
            <a:rect l="l" t="t" r="r" b="b"/>
            <a:pathLst>
              <a:path w="120000" h="120000" extrusionOk="0">
                <a:moveTo>
                  <a:pt x="0" y="0"/>
                </a:moveTo>
                <a:lnTo>
                  <a:pt x="37333" y="115384"/>
                </a:lnTo>
                <a:lnTo>
                  <a:pt x="117333" y="46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31" name="Google Shape;2931;p251"/>
          <p:cNvSpPr/>
          <p:nvPr/>
        </p:nvSpPr>
        <p:spPr>
          <a:xfrm>
            <a:off x="6288242" y="3663372"/>
            <a:ext cx="11400" cy="17700"/>
          </a:xfrm>
          <a:custGeom>
            <a:avLst/>
            <a:gdLst/>
            <a:ahLst/>
            <a:cxnLst/>
            <a:rect l="l" t="t" r="r" b="b"/>
            <a:pathLst>
              <a:path w="120000" h="120000" extrusionOk="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32" name="Google Shape;2932;p251"/>
          <p:cNvSpPr/>
          <p:nvPr/>
        </p:nvSpPr>
        <p:spPr>
          <a:xfrm>
            <a:off x="6266839" y="3743925"/>
            <a:ext cx="21300" cy="15000"/>
          </a:xfrm>
          <a:custGeom>
            <a:avLst/>
            <a:gdLst/>
            <a:ahLst/>
            <a:cxnLst/>
            <a:rect l="l" t="t" r="r" b="b"/>
            <a:pathLst>
              <a:path w="120000" h="120000" extrusionOk="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33" name="Google Shape;2933;p251"/>
          <p:cNvSpPr/>
          <p:nvPr/>
        </p:nvSpPr>
        <p:spPr>
          <a:xfrm>
            <a:off x="6344899" y="3702390"/>
            <a:ext cx="154800" cy="133500"/>
          </a:xfrm>
          <a:custGeom>
            <a:avLst/>
            <a:gdLst/>
            <a:ahLst/>
            <a:cxnLst/>
            <a:rect l="l" t="t" r="r" b="b"/>
            <a:pathLst>
              <a:path w="120000" h="120000" extrusionOk="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34" name="Google Shape;2934;p251"/>
          <p:cNvSpPr/>
          <p:nvPr/>
        </p:nvSpPr>
        <p:spPr>
          <a:xfrm>
            <a:off x="6265579" y="3811892"/>
            <a:ext cx="15000" cy="8700"/>
          </a:xfrm>
          <a:custGeom>
            <a:avLst/>
            <a:gdLst/>
            <a:ahLst/>
            <a:cxnLst/>
            <a:rect l="l" t="t" r="r" b="b"/>
            <a:pathLst>
              <a:path w="120000" h="120000" extrusionOk="0">
                <a:moveTo>
                  <a:pt x="11764" y="38709"/>
                </a:moveTo>
                <a:lnTo>
                  <a:pt x="0" y="116129"/>
                </a:lnTo>
                <a:lnTo>
                  <a:pt x="117647" y="38709"/>
                </a:lnTo>
                <a:lnTo>
                  <a:pt x="105882" y="0"/>
                </a:lnTo>
                <a:lnTo>
                  <a:pt x="11764"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35" name="Google Shape;2935;p251"/>
          <p:cNvSpPr/>
          <p:nvPr/>
        </p:nvSpPr>
        <p:spPr>
          <a:xfrm>
            <a:off x="6394000" y="3779167"/>
            <a:ext cx="7500" cy="16500"/>
          </a:xfrm>
          <a:custGeom>
            <a:avLst/>
            <a:gdLst/>
            <a:ahLst/>
            <a:cxnLst/>
            <a:rect l="l" t="t" r="r" b="b"/>
            <a:pathLst>
              <a:path w="120000" h="120000" extrusionOk="0">
                <a:moveTo>
                  <a:pt x="0" y="53571"/>
                </a:moveTo>
                <a:lnTo>
                  <a:pt x="0" y="96428"/>
                </a:lnTo>
                <a:lnTo>
                  <a:pt x="92307" y="117857"/>
                </a:lnTo>
                <a:lnTo>
                  <a:pt x="115384" y="32142"/>
                </a:lnTo>
                <a:lnTo>
                  <a:pt x="46153" y="0"/>
                </a:lnTo>
                <a:lnTo>
                  <a:pt x="0" y="53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36" name="Google Shape;2936;p251"/>
          <p:cNvSpPr/>
          <p:nvPr/>
        </p:nvSpPr>
        <p:spPr>
          <a:xfrm>
            <a:off x="6346157" y="3806857"/>
            <a:ext cx="8700" cy="12600"/>
          </a:xfrm>
          <a:custGeom>
            <a:avLst/>
            <a:gdLst/>
            <a:ahLst/>
            <a:cxnLst/>
            <a:rect l="l" t="t" r="r" b="b"/>
            <a:pathLst>
              <a:path w="120000" h="120000" extrusionOk="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37" name="Google Shape;2937;p251"/>
          <p:cNvSpPr/>
          <p:nvPr/>
        </p:nvSpPr>
        <p:spPr>
          <a:xfrm>
            <a:off x="6391482" y="3794271"/>
            <a:ext cx="6300" cy="8700"/>
          </a:xfrm>
          <a:custGeom>
            <a:avLst/>
            <a:gdLst/>
            <a:ahLst/>
            <a:cxnLst/>
            <a:rect l="l" t="t" r="r" b="b"/>
            <a:pathLst>
              <a:path w="120000" h="120000" extrusionOk="0">
                <a:moveTo>
                  <a:pt x="28571" y="116129"/>
                </a:moveTo>
                <a:lnTo>
                  <a:pt x="85714" y="116129"/>
                </a:lnTo>
                <a:lnTo>
                  <a:pt x="114285" y="77419"/>
                </a:lnTo>
                <a:lnTo>
                  <a:pt x="0" y="0"/>
                </a:lnTo>
                <a:lnTo>
                  <a:pt x="28571"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38" name="Google Shape;2938;p251"/>
          <p:cNvSpPr/>
          <p:nvPr/>
        </p:nvSpPr>
        <p:spPr>
          <a:xfrm>
            <a:off x="6246694" y="3820703"/>
            <a:ext cx="8700" cy="6300"/>
          </a:xfrm>
          <a:custGeom>
            <a:avLst/>
            <a:gdLst/>
            <a:ahLst/>
            <a:cxnLst/>
            <a:rect l="l" t="t" r="r" b="b"/>
            <a:pathLst>
              <a:path w="120000" h="120000" extrusionOk="0">
                <a:moveTo>
                  <a:pt x="0" y="57142"/>
                </a:moveTo>
                <a:lnTo>
                  <a:pt x="38709" y="114285"/>
                </a:lnTo>
                <a:lnTo>
                  <a:pt x="116129" y="28571"/>
                </a:lnTo>
                <a:lnTo>
                  <a:pt x="19354"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39" name="Google Shape;2939;p251"/>
          <p:cNvSpPr/>
          <p:nvPr/>
        </p:nvSpPr>
        <p:spPr>
          <a:xfrm>
            <a:off x="6162338" y="3839582"/>
            <a:ext cx="30300" cy="17700"/>
          </a:xfrm>
          <a:custGeom>
            <a:avLst/>
            <a:gdLst/>
            <a:ahLst/>
            <a:cxnLst/>
            <a:rect l="l" t="t" r="r" b="b"/>
            <a:pathLst>
              <a:path w="120000" h="120000" extrusionOk="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0" name="Google Shape;2940;p251"/>
          <p:cNvSpPr/>
          <p:nvPr/>
        </p:nvSpPr>
        <p:spPr>
          <a:xfrm>
            <a:off x="6011254" y="3630648"/>
            <a:ext cx="151200" cy="129600"/>
          </a:xfrm>
          <a:custGeom>
            <a:avLst/>
            <a:gdLst/>
            <a:ahLst/>
            <a:cxnLst/>
            <a:rect l="l" t="t" r="r" b="b"/>
            <a:pathLst>
              <a:path w="120000" h="120000" extrusionOk="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1" name="Google Shape;2941;p251"/>
          <p:cNvSpPr/>
          <p:nvPr/>
        </p:nvSpPr>
        <p:spPr>
          <a:xfrm>
            <a:off x="6069170" y="3803082"/>
            <a:ext cx="22500" cy="5100"/>
          </a:xfrm>
          <a:custGeom>
            <a:avLst/>
            <a:gdLst/>
            <a:ahLst/>
            <a:cxnLst/>
            <a:rect l="l" t="t" r="r" b="b"/>
            <a:pathLst>
              <a:path w="120000" h="120000" extrusionOk="0">
                <a:moveTo>
                  <a:pt x="44444" y="0"/>
                </a:moveTo>
                <a:lnTo>
                  <a:pt x="0" y="0"/>
                </a:lnTo>
                <a:lnTo>
                  <a:pt x="29629" y="112500"/>
                </a:lnTo>
                <a:lnTo>
                  <a:pt x="118518" y="37500"/>
                </a:lnTo>
                <a:lnTo>
                  <a:pt x="4444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2" name="Google Shape;2942;p251"/>
          <p:cNvSpPr/>
          <p:nvPr/>
        </p:nvSpPr>
        <p:spPr>
          <a:xfrm>
            <a:off x="6115755" y="3823220"/>
            <a:ext cx="11400" cy="11400"/>
          </a:xfrm>
          <a:custGeom>
            <a:avLst/>
            <a:gdLst/>
            <a:ahLst/>
            <a:cxnLst/>
            <a:rect l="l" t="t" r="r" b="b"/>
            <a:pathLst>
              <a:path w="120000" h="120000" extrusionOk="0">
                <a:moveTo>
                  <a:pt x="0" y="117073"/>
                </a:moveTo>
                <a:lnTo>
                  <a:pt x="102439" y="102439"/>
                </a:lnTo>
                <a:lnTo>
                  <a:pt x="117073" y="14634"/>
                </a:lnTo>
                <a:lnTo>
                  <a:pt x="58536" y="0"/>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3" name="Google Shape;2943;p251"/>
          <p:cNvSpPr/>
          <p:nvPr/>
        </p:nvSpPr>
        <p:spPr>
          <a:xfrm>
            <a:off x="6094350" y="3819444"/>
            <a:ext cx="16500" cy="12600"/>
          </a:xfrm>
          <a:custGeom>
            <a:avLst/>
            <a:gdLst/>
            <a:ahLst/>
            <a:cxnLst/>
            <a:rect l="l" t="t" r="r" b="b"/>
            <a:pathLst>
              <a:path w="120000" h="120000" extrusionOk="0">
                <a:moveTo>
                  <a:pt x="0" y="26086"/>
                </a:moveTo>
                <a:lnTo>
                  <a:pt x="85714" y="117391"/>
                </a:lnTo>
                <a:lnTo>
                  <a:pt x="117857" y="13043"/>
                </a:lnTo>
                <a:lnTo>
                  <a:pt x="32142" y="0"/>
                </a:lnTo>
                <a:lnTo>
                  <a:pt x="0" y="2608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4" name="Google Shape;2944;p251"/>
          <p:cNvSpPr/>
          <p:nvPr/>
        </p:nvSpPr>
        <p:spPr>
          <a:xfrm>
            <a:off x="6128345" y="3819444"/>
            <a:ext cx="36300" cy="16500"/>
          </a:xfrm>
          <a:custGeom>
            <a:avLst/>
            <a:gdLst/>
            <a:ahLst/>
            <a:cxnLst/>
            <a:rect l="l" t="t" r="r" b="b"/>
            <a:pathLst>
              <a:path w="120000" h="120000" extrusionOk="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5" name="Google Shape;2945;p251"/>
          <p:cNvSpPr/>
          <p:nvPr/>
        </p:nvSpPr>
        <p:spPr>
          <a:xfrm>
            <a:off x="6231586" y="3835806"/>
            <a:ext cx="22500" cy="20100"/>
          </a:xfrm>
          <a:custGeom>
            <a:avLst/>
            <a:gdLst/>
            <a:ahLst/>
            <a:cxnLst/>
            <a:rect l="l" t="t" r="r" b="b"/>
            <a:pathLst>
              <a:path w="120000" h="120000" extrusionOk="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6" name="Google Shape;2946;p251"/>
          <p:cNvSpPr/>
          <p:nvPr/>
        </p:nvSpPr>
        <p:spPr>
          <a:xfrm>
            <a:off x="6227808" y="3820703"/>
            <a:ext cx="8700" cy="7500"/>
          </a:xfrm>
          <a:custGeom>
            <a:avLst/>
            <a:gdLst/>
            <a:ahLst/>
            <a:cxnLst/>
            <a:rect l="l" t="t" r="r" b="b"/>
            <a:pathLst>
              <a:path w="120000" h="120000" extrusionOk="0">
                <a:moveTo>
                  <a:pt x="0" y="46153"/>
                </a:moveTo>
                <a:lnTo>
                  <a:pt x="38709" y="115384"/>
                </a:lnTo>
                <a:lnTo>
                  <a:pt x="116129" y="0"/>
                </a:lnTo>
                <a:lnTo>
                  <a:pt x="0" y="46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7" name="Google Shape;2947;p251"/>
          <p:cNvSpPr/>
          <p:nvPr/>
        </p:nvSpPr>
        <p:spPr>
          <a:xfrm>
            <a:off x="6173670" y="3818185"/>
            <a:ext cx="46500" cy="15000"/>
          </a:xfrm>
          <a:custGeom>
            <a:avLst/>
            <a:gdLst/>
            <a:ahLst/>
            <a:cxnLst/>
            <a:rect l="l" t="t" r="r" b="b"/>
            <a:pathLst>
              <a:path w="120000" h="120000" extrusionOk="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8" name="Google Shape;2948;p251"/>
          <p:cNvSpPr/>
          <p:nvPr/>
        </p:nvSpPr>
        <p:spPr>
          <a:xfrm>
            <a:off x="6221513" y="3858462"/>
            <a:ext cx="6300" cy="6300"/>
          </a:xfrm>
          <a:custGeom>
            <a:avLst/>
            <a:gdLst/>
            <a:ahLst/>
            <a:cxnLst/>
            <a:rect l="l" t="t" r="r" b="b"/>
            <a:pathLst>
              <a:path w="120000" h="120000" extrusionOk="0">
                <a:moveTo>
                  <a:pt x="85714" y="114285"/>
                </a:moveTo>
                <a:lnTo>
                  <a:pt x="114285" y="0"/>
                </a:lnTo>
                <a:lnTo>
                  <a:pt x="0" y="114285"/>
                </a:lnTo>
                <a:lnTo>
                  <a:pt x="85714"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49" name="Google Shape;2949;p251"/>
          <p:cNvSpPr/>
          <p:nvPr/>
        </p:nvSpPr>
        <p:spPr>
          <a:xfrm>
            <a:off x="6028881" y="3590371"/>
            <a:ext cx="135900" cy="90600"/>
          </a:xfrm>
          <a:custGeom>
            <a:avLst/>
            <a:gdLst/>
            <a:ahLst/>
            <a:cxnLst/>
            <a:rect l="l" t="t" r="r" b="b"/>
            <a:pathLst>
              <a:path w="120000" h="120000" extrusionOk="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0" name="Google Shape;2950;p251"/>
          <p:cNvSpPr/>
          <p:nvPr/>
        </p:nvSpPr>
        <p:spPr>
          <a:xfrm>
            <a:off x="5879056" y="3599182"/>
            <a:ext cx="59100" cy="76800"/>
          </a:xfrm>
          <a:custGeom>
            <a:avLst/>
            <a:gdLst/>
            <a:ahLst/>
            <a:cxnLst/>
            <a:rect l="l" t="t" r="r" b="b"/>
            <a:pathLst>
              <a:path w="120000" h="120000" extrusionOk="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1" name="Google Shape;2951;p251"/>
          <p:cNvSpPr/>
          <p:nvPr/>
        </p:nvSpPr>
        <p:spPr>
          <a:xfrm>
            <a:off x="4778661" y="1755273"/>
            <a:ext cx="2470200" cy="1249800"/>
          </a:xfrm>
          <a:custGeom>
            <a:avLst/>
            <a:gdLst/>
            <a:ahLst/>
            <a:cxnLst/>
            <a:rect l="l" t="t" r="r" b="b"/>
            <a:pathLst>
              <a:path w="120000" h="120000" extrusionOk="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2" name="Google Shape;2952;p251"/>
          <p:cNvSpPr/>
          <p:nvPr/>
        </p:nvSpPr>
        <p:spPr>
          <a:xfrm>
            <a:off x="4670385" y="2175659"/>
            <a:ext cx="168600" cy="369900"/>
          </a:xfrm>
          <a:custGeom>
            <a:avLst/>
            <a:gdLst/>
            <a:ahLst/>
            <a:cxnLst/>
            <a:rect l="l" t="t" r="r" b="b"/>
            <a:pathLst>
              <a:path w="120000" h="120000" extrusionOk="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3" name="Google Shape;2953;p251"/>
          <p:cNvSpPr/>
          <p:nvPr/>
        </p:nvSpPr>
        <p:spPr>
          <a:xfrm>
            <a:off x="4529373" y="2220970"/>
            <a:ext cx="197700" cy="458100"/>
          </a:xfrm>
          <a:custGeom>
            <a:avLst/>
            <a:gdLst/>
            <a:ahLst/>
            <a:cxnLst/>
            <a:rect l="l" t="t" r="r" b="b"/>
            <a:pathLst>
              <a:path w="120000" h="120000" extrusionOk="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4" name="Google Shape;2954;p251"/>
          <p:cNvSpPr/>
          <p:nvPr/>
        </p:nvSpPr>
        <p:spPr>
          <a:xfrm>
            <a:off x="4314078" y="3526181"/>
            <a:ext cx="64200" cy="98400"/>
          </a:xfrm>
          <a:custGeom>
            <a:avLst/>
            <a:gdLst/>
            <a:ahLst/>
            <a:cxnLst/>
            <a:rect l="l" t="t" r="r" b="b"/>
            <a:pathLst>
              <a:path w="120000" h="120000" extrusionOk="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5" name="Google Shape;2955;p251"/>
          <p:cNvSpPr/>
          <p:nvPr/>
        </p:nvSpPr>
        <p:spPr>
          <a:xfrm>
            <a:off x="4875607" y="3626872"/>
            <a:ext cx="119700" cy="138600"/>
          </a:xfrm>
          <a:custGeom>
            <a:avLst/>
            <a:gdLst/>
            <a:ahLst/>
            <a:cxnLst/>
            <a:rect l="l" t="t" r="r" b="b"/>
            <a:pathLst>
              <a:path w="120000" h="120000" extrusionOk="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6" name="Google Shape;2956;p251"/>
          <p:cNvSpPr/>
          <p:nvPr/>
        </p:nvSpPr>
        <p:spPr>
          <a:xfrm>
            <a:off x="4815173" y="3859720"/>
            <a:ext cx="159900" cy="259200"/>
          </a:xfrm>
          <a:custGeom>
            <a:avLst/>
            <a:gdLst/>
            <a:ahLst/>
            <a:cxnLst/>
            <a:rect l="l" t="t" r="r" b="b"/>
            <a:pathLst>
              <a:path w="120000" h="120000" extrusionOk="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7" name="Google Shape;2957;p251"/>
          <p:cNvSpPr/>
          <p:nvPr/>
        </p:nvSpPr>
        <p:spPr>
          <a:xfrm>
            <a:off x="4660312" y="3971740"/>
            <a:ext cx="141000" cy="147300"/>
          </a:xfrm>
          <a:custGeom>
            <a:avLst/>
            <a:gdLst/>
            <a:ahLst/>
            <a:cxnLst/>
            <a:rect l="l" t="t" r="r" b="b"/>
            <a:pathLst>
              <a:path w="120000" h="120000" extrusionOk="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8" name="Google Shape;2958;p251"/>
          <p:cNvSpPr/>
          <p:nvPr/>
        </p:nvSpPr>
        <p:spPr>
          <a:xfrm>
            <a:off x="4535668" y="3955377"/>
            <a:ext cx="202800" cy="204000"/>
          </a:xfrm>
          <a:custGeom>
            <a:avLst/>
            <a:gdLst/>
            <a:ahLst/>
            <a:cxnLst/>
            <a:rect l="l" t="t" r="r" b="b"/>
            <a:pathLst>
              <a:path w="120000" h="120000" extrusionOk="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59" name="Google Shape;2959;p251"/>
          <p:cNvSpPr/>
          <p:nvPr/>
        </p:nvSpPr>
        <p:spPr>
          <a:xfrm>
            <a:off x="3303075" y="3844617"/>
            <a:ext cx="182400" cy="208800"/>
          </a:xfrm>
          <a:custGeom>
            <a:avLst/>
            <a:gdLst/>
            <a:ahLst/>
            <a:cxnLst/>
            <a:rect l="l" t="t" r="r" b="b"/>
            <a:pathLst>
              <a:path w="120000" h="120000" extrusionOk="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60" name="Google Shape;2960;p251"/>
          <p:cNvSpPr/>
          <p:nvPr/>
        </p:nvSpPr>
        <p:spPr>
          <a:xfrm>
            <a:off x="5841285" y="3375144"/>
            <a:ext cx="118200" cy="147300"/>
          </a:xfrm>
          <a:custGeom>
            <a:avLst/>
            <a:gdLst/>
            <a:ahLst/>
            <a:cxnLst/>
            <a:rect l="l" t="t" r="r" b="b"/>
            <a:pathLst>
              <a:path w="120000" h="120000" extrusionOk="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61" name="Google Shape;2961;p251"/>
          <p:cNvSpPr/>
          <p:nvPr/>
        </p:nvSpPr>
        <p:spPr>
          <a:xfrm>
            <a:off x="1814897" y="2119021"/>
            <a:ext cx="450600" cy="570000"/>
          </a:xfrm>
          <a:custGeom>
            <a:avLst/>
            <a:gdLst/>
            <a:ahLst/>
            <a:cxnLst/>
            <a:rect l="l" t="t" r="r" b="b"/>
            <a:pathLst>
              <a:path w="120000" h="120000" extrusionOk="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2962" name="Google Shape;2962;p251"/>
          <p:cNvGrpSpPr/>
          <p:nvPr/>
        </p:nvGrpSpPr>
        <p:grpSpPr>
          <a:xfrm>
            <a:off x="5629775" y="2009200"/>
            <a:ext cx="1609500" cy="704461"/>
            <a:chOff x="6189300" y="1780600"/>
            <a:chExt cx="1609500" cy="704461"/>
          </a:xfrm>
        </p:grpSpPr>
        <p:sp>
          <p:nvSpPr>
            <p:cNvPr id="2963" name="Google Shape;2963;p251"/>
            <p:cNvSpPr/>
            <p:nvPr/>
          </p:nvSpPr>
          <p:spPr>
            <a:xfrm>
              <a:off x="6189300" y="1780600"/>
              <a:ext cx="1609500" cy="303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cxnSp>
          <p:nvCxnSpPr>
            <p:cNvPr id="2964" name="Google Shape;2964;p251"/>
            <p:cNvCxnSpPr/>
            <p:nvPr/>
          </p:nvCxnSpPr>
          <p:spPr>
            <a:xfrm>
              <a:off x="6189300" y="1783061"/>
              <a:ext cx="0" cy="702000"/>
            </a:xfrm>
            <a:prstGeom prst="straightConnector1">
              <a:avLst/>
            </a:prstGeom>
            <a:noFill/>
            <a:ln w="9525" cap="flat" cmpd="sng">
              <a:solidFill>
                <a:schemeClr val="dk1"/>
              </a:solidFill>
              <a:prstDash val="solid"/>
              <a:round/>
              <a:headEnd type="none" w="sm" len="sm"/>
              <a:tailEnd type="none" w="sm" len="sm"/>
            </a:ln>
          </p:spPr>
        </p:cxnSp>
      </p:grpSp>
      <p:grpSp>
        <p:nvGrpSpPr>
          <p:cNvPr id="2965" name="Google Shape;2965;p251"/>
          <p:cNvGrpSpPr/>
          <p:nvPr/>
        </p:nvGrpSpPr>
        <p:grpSpPr>
          <a:xfrm>
            <a:off x="2357575" y="1701325"/>
            <a:ext cx="1609500" cy="704461"/>
            <a:chOff x="6189300" y="1628200"/>
            <a:chExt cx="1609500" cy="704461"/>
          </a:xfrm>
        </p:grpSpPr>
        <p:sp>
          <p:nvSpPr>
            <p:cNvPr id="2966" name="Google Shape;2966;p251"/>
            <p:cNvSpPr/>
            <p:nvPr/>
          </p:nvSpPr>
          <p:spPr>
            <a:xfrm>
              <a:off x="6189300" y="1628200"/>
              <a:ext cx="1609500" cy="3036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cxnSp>
          <p:nvCxnSpPr>
            <p:cNvPr id="2967" name="Google Shape;2967;p251"/>
            <p:cNvCxnSpPr/>
            <p:nvPr/>
          </p:nvCxnSpPr>
          <p:spPr>
            <a:xfrm>
              <a:off x="6189300" y="1630661"/>
              <a:ext cx="0" cy="702000"/>
            </a:xfrm>
            <a:prstGeom prst="straightConnector1">
              <a:avLst/>
            </a:prstGeom>
            <a:noFill/>
            <a:ln w="9525" cap="flat" cmpd="sng">
              <a:solidFill>
                <a:schemeClr val="accent6"/>
              </a:solidFill>
              <a:prstDash val="solid"/>
              <a:round/>
              <a:headEnd type="none" w="sm" len="sm"/>
              <a:tailEnd type="none" w="sm" len="sm"/>
            </a:ln>
          </p:spPr>
        </p:cxnSp>
      </p:grpSp>
      <p:grpSp>
        <p:nvGrpSpPr>
          <p:cNvPr id="2968" name="Google Shape;2968;p251"/>
          <p:cNvGrpSpPr/>
          <p:nvPr/>
        </p:nvGrpSpPr>
        <p:grpSpPr>
          <a:xfrm>
            <a:off x="6319500" y="3312550"/>
            <a:ext cx="1609500" cy="704461"/>
            <a:chOff x="5579700" y="1780600"/>
            <a:chExt cx="1609500" cy="704461"/>
          </a:xfrm>
        </p:grpSpPr>
        <p:sp>
          <p:nvSpPr>
            <p:cNvPr id="2969" name="Google Shape;2969;p251"/>
            <p:cNvSpPr/>
            <p:nvPr/>
          </p:nvSpPr>
          <p:spPr>
            <a:xfrm>
              <a:off x="5579700" y="1780600"/>
              <a:ext cx="1609500" cy="3036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cxnSp>
          <p:nvCxnSpPr>
            <p:cNvPr id="2970" name="Google Shape;2970;p251"/>
            <p:cNvCxnSpPr/>
            <p:nvPr/>
          </p:nvCxnSpPr>
          <p:spPr>
            <a:xfrm>
              <a:off x="5579700" y="1783061"/>
              <a:ext cx="0" cy="702000"/>
            </a:xfrm>
            <a:prstGeom prst="straightConnector1">
              <a:avLst/>
            </a:prstGeom>
            <a:noFill/>
            <a:ln w="9525" cap="flat" cmpd="sng">
              <a:solidFill>
                <a:schemeClr val="accent2"/>
              </a:solidFill>
              <a:prstDash val="solid"/>
              <a:round/>
              <a:headEnd type="none" w="sm" len="sm"/>
              <a:tailEnd type="none" w="sm" len="sm"/>
            </a:ln>
          </p:spPr>
        </p:cxnSp>
      </p:grpSp>
      <p:grpSp>
        <p:nvGrpSpPr>
          <p:cNvPr id="2971" name="Google Shape;2971;p251"/>
          <p:cNvGrpSpPr/>
          <p:nvPr/>
        </p:nvGrpSpPr>
        <p:grpSpPr>
          <a:xfrm>
            <a:off x="3421878" y="2993674"/>
            <a:ext cx="1609500" cy="702255"/>
            <a:chOff x="6448053" y="1894199"/>
            <a:chExt cx="1609500" cy="702255"/>
          </a:xfrm>
        </p:grpSpPr>
        <p:sp>
          <p:nvSpPr>
            <p:cNvPr id="2972" name="Google Shape;2972;p251"/>
            <p:cNvSpPr/>
            <p:nvPr/>
          </p:nvSpPr>
          <p:spPr>
            <a:xfrm>
              <a:off x="6448053" y="1894199"/>
              <a:ext cx="1609500" cy="303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cxnSp>
          <p:nvCxnSpPr>
            <p:cNvPr id="2973" name="Google Shape;2973;p251"/>
            <p:cNvCxnSpPr/>
            <p:nvPr/>
          </p:nvCxnSpPr>
          <p:spPr>
            <a:xfrm>
              <a:off x="6448053" y="1894454"/>
              <a:ext cx="0" cy="702000"/>
            </a:xfrm>
            <a:prstGeom prst="straightConnector1">
              <a:avLst/>
            </a:prstGeom>
            <a:noFill/>
            <a:ln w="9525" cap="flat" cmpd="sng">
              <a:solidFill>
                <a:schemeClr val="accent3"/>
              </a:solidFill>
              <a:prstDash val="solid"/>
              <a:round/>
              <a:headEnd type="none" w="sm" len="sm"/>
              <a:tailEnd type="none" w="sm" len="sm"/>
            </a:ln>
          </p:spPr>
        </p:cxnSp>
      </p:grpSp>
      <p:sp>
        <p:nvSpPr>
          <p:cNvPr id="2974" name="Google Shape;2974;p251"/>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To alter the placement of the flags (and delete this text box) go to </a:t>
            </a:r>
            <a:r>
              <a:rPr lang="en" sz="1000" b="1" i="0" u="none" strike="noStrike" cap="none">
                <a:solidFill>
                  <a:schemeClr val="dk1"/>
                </a:solidFill>
                <a:latin typeface="Roboto"/>
                <a:ea typeface="Roboto"/>
                <a:cs typeface="Roboto"/>
                <a:sym typeface="Roboto"/>
              </a:rPr>
              <a:t>“View” in the toolbar then “Master”</a:t>
            </a:r>
            <a:r>
              <a:rPr lang="en" sz="1000" b="0" i="0" u="none" strike="noStrike" cap="none">
                <a:solidFill>
                  <a:schemeClr val="dk1"/>
                </a:solidFill>
                <a:latin typeface="Roboto"/>
                <a:ea typeface="Roboto"/>
                <a:cs typeface="Roboto"/>
                <a:sym typeface="Roboto"/>
              </a:rPr>
              <a:t> and make adjustments there. </a:t>
            </a:r>
            <a:endParaRPr sz="1000" b="0" i="0" u="none" strike="noStrike" cap="none">
              <a:solidFill>
                <a:schemeClr val="dk1"/>
              </a:solidFill>
              <a:latin typeface="Roboto"/>
              <a:ea typeface="Roboto"/>
              <a:cs typeface="Roboto"/>
              <a:sym typeface="Roboto"/>
            </a:endParaRPr>
          </a:p>
        </p:txBody>
      </p:sp>
      <p:sp>
        <p:nvSpPr>
          <p:cNvPr id="2975" name="Google Shape;2975;p251"/>
          <p:cNvSpPr txBox="1">
            <a:spLocks noGrp="1"/>
          </p:cNvSpPr>
          <p:nvPr>
            <p:ph type="subTitle" idx="1"/>
          </p:nvPr>
        </p:nvSpPr>
        <p:spPr>
          <a:xfrm>
            <a:off x="2393675" y="1722625"/>
            <a:ext cx="1573500" cy="259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6" name="Google Shape;2976;p251"/>
          <p:cNvSpPr txBox="1">
            <a:spLocks noGrp="1"/>
          </p:cNvSpPr>
          <p:nvPr>
            <p:ph type="subTitle" idx="2"/>
          </p:nvPr>
        </p:nvSpPr>
        <p:spPr>
          <a:xfrm>
            <a:off x="5627300" y="2029188"/>
            <a:ext cx="1573500" cy="259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7" name="Google Shape;2977;p251"/>
          <p:cNvSpPr txBox="1">
            <a:spLocks noGrp="1"/>
          </p:cNvSpPr>
          <p:nvPr>
            <p:ph type="subTitle" idx="3"/>
          </p:nvPr>
        </p:nvSpPr>
        <p:spPr>
          <a:xfrm>
            <a:off x="6323525" y="3316025"/>
            <a:ext cx="1573500" cy="3033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78" name="Google Shape;2978;p251"/>
          <p:cNvSpPr txBox="1">
            <a:spLocks noGrp="1"/>
          </p:cNvSpPr>
          <p:nvPr>
            <p:ph type="subTitle" idx="4"/>
          </p:nvPr>
        </p:nvSpPr>
        <p:spPr>
          <a:xfrm>
            <a:off x="3420988" y="3022800"/>
            <a:ext cx="1573500" cy="2592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rgbClr val="000000"/>
              </a:buClr>
              <a:buSzPts val="1100"/>
              <a:buFont typeface="Arial"/>
              <a:buNone/>
              <a:defRPr sz="11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Timeline">
  <p:cSld name="CUSTOM_4_1_1_1">
    <p:spTree>
      <p:nvGrpSpPr>
        <p:cNvPr id="1" name="Shape 2979"/>
        <p:cNvGrpSpPr/>
        <p:nvPr/>
      </p:nvGrpSpPr>
      <p:grpSpPr>
        <a:xfrm>
          <a:off x="0" y="0"/>
          <a:ext cx="0" cy="0"/>
          <a:chOff x="0" y="0"/>
          <a:chExt cx="0" cy="0"/>
        </a:xfrm>
      </p:grpSpPr>
      <p:sp>
        <p:nvSpPr>
          <p:cNvPr id="2980" name="Google Shape;2980;p252"/>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2981" name="Google Shape;2981;p252"/>
          <p:cNvGrpSpPr/>
          <p:nvPr/>
        </p:nvGrpSpPr>
        <p:grpSpPr>
          <a:xfrm>
            <a:off x="386625" y="4747950"/>
            <a:ext cx="8452575" cy="400059"/>
            <a:chOff x="386625" y="4747950"/>
            <a:chExt cx="8452575" cy="400059"/>
          </a:xfrm>
        </p:grpSpPr>
        <p:sp>
          <p:nvSpPr>
            <p:cNvPr id="2982" name="Google Shape;2982;p252"/>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2983" name="Google Shape;2983;p252"/>
            <p:cNvGrpSpPr/>
            <p:nvPr/>
          </p:nvGrpSpPr>
          <p:grpSpPr>
            <a:xfrm>
              <a:off x="386712" y="5114334"/>
              <a:ext cx="1796788" cy="33676"/>
              <a:chOff x="2031822" y="2229250"/>
              <a:chExt cx="2193612" cy="39900"/>
            </a:xfrm>
          </p:grpSpPr>
          <p:sp>
            <p:nvSpPr>
              <p:cNvPr id="2984" name="Google Shape;2984;p252"/>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252"/>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252"/>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252"/>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988" name="Google Shape;2988;p252"/>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2989" name="Google Shape;2989;p252"/>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To alter the event placement (and delete this text box) go to </a:t>
            </a:r>
            <a:r>
              <a:rPr lang="en" sz="1000" b="1" i="0" u="none" strike="noStrike" cap="none">
                <a:solidFill>
                  <a:schemeClr val="dk1"/>
                </a:solidFill>
                <a:latin typeface="Roboto"/>
                <a:ea typeface="Roboto"/>
                <a:cs typeface="Roboto"/>
                <a:sym typeface="Roboto"/>
              </a:rPr>
              <a:t>“View” in the toolbar then “Master”</a:t>
            </a:r>
            <a:r>
              <a:rPr lang="en" sz="1000" b="0" i="0" u="none" strike="noStrike" cap="none">
                <a:solidFill>
                  <a:schemeClr val="dk1"/>
                </a:solidFill>
                <a:latin typeface="Roboto"/>
                <a:ea typeface="Roboto"/>
                <a:cs typeface="Roboto"/>
                <a:sym typeface="Roboto"/>
              </a:rPr>
              <a:t> and make adjustments there. </a:t>
            </a:r>
            <a:endParaRPr sz="10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434343"/>
              </a:solidFill>
              <a:latin typeface="Arial"/>
              <a:ea typeface="Arial"/>
              <a:cs typeface="Arial"/>
              <a:sym typeface="Arial"/>
            </a:endParaRPr>
          </a:p>
        </p:txBody>
      </p:sp>
      <p:grpSp>
        <p:nvGrpSpPr>
          <p:cNvPr id="2990" name="Google Shape;2990;p252"/>
          <p:cNvGrpSpPr/>
          <p:nvPr/>
        </p:nvGrpSpPr>
        <p:grpSpPr>
          <a:xfrm>
            <a:off x="304800" y="2618672"/>
            <a:ext cx="8534400" cy="381003"/>
            <a:chOff x="304800" y="2618672"/>
            <a:chExt cx="8534400" cy="381003"/>
          </a:xfrm>
        </p:grpSpPr>
        <p:sp>
          <p:nvSpPr>
            <p:cNvPr id="2991" name="Google Shape;2991;p252"/>
            <p:cNvSpPr/>
            <p:nvPr/>
          </p:nvSpPr>
          <p:spPr>
            <a:xfrm>
              <a:off x="304800" y="2618675"/>
              <a:ext cx="8534400" cy="381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Roboto"/>
                <a:ea typeface="Roboto"/>
                <a:cs typeface="Roboto"/>
                <a:sym typeface="Roboto"/>
              </a:endParaRPr>
            </a:p>
          </p:txBody>
        </p:sp>
        <p:sp>
          <p:nvSpPr>
            <p:cNvPr id="2992" name="Google Shape;2992;p252"/>
            <p:cNvSpPr/>
            <p:nvPr/>
          </p:nvSpPr>
          <p:spPr>
            <a:xfrm>
              <a:off x="304800"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JAN</a:t>
              </a:r>
              <a:endParaRPr sz="1200" b="0" i="0" u="none" strike="noStrike" cap="none">
                <a:solidFill>
                  <a:srgbClr val="FFFFFF"/>
                </a:solidFill>
                <a:latin typeface="Roboto"/>
                <a:ea typeface="Roboto"/>
                <a:cs typeface="Roboto"/>
                <a:sym typeface="Roboto"/>
              </a:endParaRPr>
            </a:p>
          </p:txBody>
        </p:sp>
        <p:sp>
          <p:nvSpPr>
            <p:cNvPr id="2993" name="Google Shape;2993;p252"/>
            <p:cNvSpPr/>
            <p:nvPr/>
          </p:nvSpPr>
          <p:spPr>
            <a:xfrm>
              <a:off x="1016008"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FEB</a:t>
              </a:r>
              <a:endParaRPr sz="1200" b="0" i="0" u="none" strike="noStrike" cap="none">
                <a:solidFill>
                  <a:srgbClr val="FFFFFF"/>
                </a:solidFill>
                <a:latin typeface="Roboto"/>
                <a:ea typeface="Roboto"/>
                <a:cs typeface="Roboto"/>
                <a:sym typeface="Roboto"/>
              </a:endParaRPr>
            </a:p>
          </p:txBody>
        </p:sp>
        <p:sp>
          <p:nvSpPr>
            <p:cNvPr id="2994" name="Google Shape;2994;p252"/>
            <p:cNvSpPr/>
            <p:nvPr/>
          </p:nvSpPr>
          <p:spPr>
            <a:xfrm>
              <a:off x="1727216"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MAR</a:t>
              </a:r>
              <a:endParaRPr sz="1200" b="0" i="0" u="none" strike="noStrike" cap="none">
                <a:solidFill>
                  <a:srgbClr val="FFFFFF"/>
                </a:solidFill>
                <a:latin typeface="Roboto"/>
                <a:ea typeface="Roboto"/>
                <a:cs typeface="Roboto"/>
                <a:sym typeface="Roboto"/>
              </a:endParaRPr>
            </a:p>
          </p:txBody>
        </p:sp>
        <p:sp>
          <p:nvSpPr>
            <p:cNvPr id="2995" name="Google Shape;2995;p252"/>
            <p:cNvSpPr/>
            <p:nvPr/>
          </p:nvSpPr>
          <p:spPr>
            <a:xfrm>
              <a:off x="2438424"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APR</a:t>
              </a:r>
              <a:endParaRPr sz="1200" b="0" i="0" u="none" strike="noStrike" cap="none">
                <a:solidFill>
                  <a:srgbClr val="FFFFFF"/>
                </a:solidFill>
                <a:latin typeface="Roboto"/>
                <a:ea typeface="Roboto"/>
                <a:cs typeface="Roboto"/>
                <a:sym typeface="Roboto"/>
              </a:endParaRPr>
            </a:p>
          </p:txBody>
        </p:sp>
        <p:sp>
          <p:nvSpPr>
            <p:cNvPr id="2996" name="Google Shape;2996;p252"/>
            <p:cNvSpPr/>
            <p:nvPr/>
          </p:nvSpPr>
          <p:spPr>
            <a:xfrm>
              <a:off x="3149632"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MAY</a:t>
              </a:r>
              <a:endParaRPr sz="1200" b="0" i="0" u="none" strike="noStrike" cap="none">
                <a:solidFill>
                  <a:srgbClr val="FFFFFF"/>
                </a:solidFill>
                <a:latin typeface="Roboto"/>
                <a:ea typeface="Roboto"/>
                <a:cs typeface="Roboto"/>
                <a:sym typeface="Roboto"/>
              </a:endParaRPr>
            </a:p>
          </p:txBody>
        </p:sp>
        <p:sp>
          <p:nvSpPr>
            <p:cNvPr id="2997" name="Google Shape;2997;p252"/>
            <p:cNvSpPr/>
            <p:nvPr/>
          </p:nvSpPr>
          <p:spPr>
            <a:xfrm>
              <a:off x="3860840"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JUN</a:t>
              </a:r>
              <a:endParaRPr sz="1200" b="0" i="0" u="none" strike="noStrike" cap="none">
                <a:solidFill>
                  <a:srgbClr val="FFFFFF"/>
                </a:solidFill>
                <a:latin typeface="Roboto"/>
                <a:ea typeface="Roboto"/>
                <a:cs typeface="Roboto"/>
                <a:sym typeface="Roboto"/>
              </a:endParaRPr>
            </a:p>
          </p:txBody>
        </p:sp>
        <p:sp>
          <p:nvSpPr>
            <p:cNvPr id="2998" name="Google Shape;2998;p252"/>
            <p:cNvSpPr/>
            <p:nvPr/>
          </p:nvSpPr>
          <p:spPr>
            <a:xfrm>
              <a:off x="4572048"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JUL</a:t>
              </a:r>
              <a:endParaRPr sz="1200" b="0" i="0" u="none" strike="noStrike" cap="none">
                <a:solidFill>
                  <a:srgbClr val="FFFFFF"/>
                </a:solidFill>
                <a:latin typeface="Roboto"/>
                <a:ea typeface="Roboto"/>
                <a:cs typeface="Roboto"/>
                <a:sym typeface="Roboto"/>
              </a:endParaRPr>
            </a:p>
          </p:txBody>
        </p:sp>
        <p:sp>
          <p:nvSpPr>
            <p:cNvPr id="2999" name="Google Shape;2999;p252"/>
            <p:cNvSpPr/>
            <p:nvPr/>
          </p:nvSpPr>
          <p:spPr>
            <a:xfrm>
              <a:off x="5283256"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AUG</a:t>
              </a:r>
              <a:endParaRPr sz="1200" b="0" i="0" u="none" strike="noStrike" cap="none">
                <a:solidFill>
                  <a:srgbClr val="FFFFFF"/>
                </a:solidFill>
                <a:latin typeface="Roboto"/>
                <a:ea typeface="Roboto"/>
                <a:cs typeface="Roboto"/>
                <a:sym typeface="Roboto"/>
              </a:endParaRPr>
            </a:p>
          </p:txBody>
        </p:sp>
        <p:sp>
          <p:nvSpPr>
            <p:cNvPr id="3000" name="Google Shape;3000;p252"/>
            <p:cNvSpPr/>
            <p:nvPr/>
          </p:nvSpPr>
          <p:spPr>
            <a:xfrm>
              <a:off x="5994464"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SEP</a:t>
              </a:r>
              <a:endParaRPr sz="1200" b="0" i="0" u="none" strike="noStrike" cap="none">
                <a:solidFill>
                  <a:srgbClr val="FFFFFF"/>
                </a:solidFill>
                <a:latin typeface="Roboto"/>
                <a:ea typeface="Roboto"/>
                <a:cs typeface="Roboto"/>
                <a:sym typeface="Roboto"/>
              </a:endParaRPr>
            </a:p>
          </p:txBody>
        </p:sp>
        <p:sp>
          <p:nvSpPr>
            <p:cNvPr id="3001" name="Google Shape;3001;p252"/>
            <p:cNvSpPr/>
            <p:nvPr/>
          </p:nvSpPr>
          <p:spPr>
            <a:xfrm>
              <a:off x="6705672"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OCT</a:t>
              </a:r>
              <a:endParaRPr sz="1200" b="0" i="0" u="none" strike="noStrike" cap="none">
                <a:solidFill>
                  <a:srgbClr val="FFFFFF"/>
                </a:solidFill>
                <a:latin typeface="Roboto"/>
                <a:ea typeface="Roboto"/>
                <a:cs typeface="Roboto"/>
                <a:sym typeface="Roboto"/>
              </a:endParaRPr>
            </a:p>
          </p:txBody>
        </p:sp>
        <p:sp>
          <p:nvSpPr>
            <p:cNvPr id="3002" name="Google Shape;3002;p252"/>
            <p:cNvSpPr/>
            <p:nvPr/>
          </p:nvSpPr>
          <p:spPr>
            <a:xfrm>
              <a:off x="7416880"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NOV</a:t>
              </a:r>
              <a:endParaRPr sz="1200" b="0" i="0" u="none" strike="noStrike" cap="none">
                <a:solidFill>
                  <a:srgbClr val="FFFFFF"/>
                </a:solidFill>
                <a:latin typeface="Roboto"/>
                <a:ea typeface="Roboto"/>
                <a:cs typeface="Roboto"/>
                <a:sym typeface="Roboto"/>
              </a:endParaRPr>
            </a:p>
          </p:txBody>
        </p:sp>
        <p:sp>
          <p:nvSpPr>
            <p:cNvPr id="3003" name="Google Shape;3003;p252"/>
            <p:cNvSpPr/>
            <p:nvPr/>
          </p:nvSpPr>
          <p:spPr>
            <a:xfrm>
              <a:off x="8128089" y="2618672"/>
              <a:ext cx="711000" cy="3810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FFFFFF"/>
                  </a:solidFill>
                  <a:latin typeface="Roboto"/>
                  <a:ea typeface="Roboto"/>
                  <a:cs typeface="Roboto"/>
                  <a:sym typeface="Roboto"/>
                </a:rPr>
                <a:t>DEC</a:t>
              </a:r>
              <a:endParaRPr sz="1200" b="0" i="0" u="none" strike="noStrike" cap="none">
                <a:solidFill>
                  <a:srgbClr val="FFFFFF"/>
                </a:solidFill>
                <a:latin typeface="Roboto"/>
                <a:ea typeface="Roboto"/>
                <a:cs typeface="Roboto"/>
                <a:sym typeface="Roboto"/>
              </a:endParaRPr>
            </a:p>
          </p:txBody>
        </p:sp>
      </p:grpSp>
      <p:cxnSp>
        <p:nvCxnSpPr>
          <p:cNvPr id="3004" name="Google Shape;3004;p252"/>
          <p:cNvCxnSpPr/>
          <p:nvPr/>
        </p:nvCxnSpPr>
        <p:spPr>
          <a:xfrm>
            <a:off x="3816175" y="3002250"/>
            <a:ext cx="0" cy="1104600"/>
          </a:xfrm>
          <a:prstGeom prst="straightConnector1">
            <a:avLst/>
          </a:prstGeom>
          <a:noFill/>
          <a:ln w="9525" cap="flat" cmpd="sng">
            <a:solidFill>
              <a:srgbClr val="434343"/>
            </a:solidFill>
            <a:prstDash val="solid"/>
            <a:round/>
            <a:headEnd type="none" w="sm" len="sm"/>
            <a:tailEnd type="none" w="sm" len="sm"/>
          </a:ln>
        </p:spPr>
      </p:cxnSp>
      <p:cxnSp>
        <p:nvCxnSpPr>
          <p:cNvPr id="3005" name="Google Shape;3005;p252"/>
          <p:cNvCxnSpPr/>
          <p:nvPr/>
        </p:nvCxnSpPr>
        <p:spPr>
          <a:xfrm rot="10800000">
            <a:off x="2713450" y="1505250"/>
            <a:ext cx="0" cy="1104600"/>
          </a:xfrm>
          <a:prstGeom prst="straightConnector1">
            <a:avLst/>
          </a:prstGeom>
          <a:noFill/>
          <a:ln w="9525" cap="flat" cmpd="sng">
            <a:solidFill>
              <a:srgbClr val="434343"/>
            </a:solidFill>
            <a:prstDash val="solid"/>
            <a:round/>
            <a:headEnd type="none" w="sm" len="sm"/>
            <a:tailEnd type="none" w="sm" len="sm"/>
          </a:ln>
        </p:spPr>
      </p:cxnSp>
      <p:cxnSp>
        <p:nvCxnSpPr>
          <p:cNvPr id="3006" name="Google Shape;3006;p252"/>
          <p:cNvCxnSpPr/>
          <p:nvPr/>
        </p:nvCxnSpPr>
        <p:spPr>
          <a:xfrm>
            <a:off x="6033825" y="3002250"/>
            <a:ext cx="0" cy="1104600"/>
          </a:xfrm>
          <a:prstGeom prst="straightConnector1">
            <a:avLst/>
          </a:prstGeom>
          <a:noFill/>
          <a:ln w="9525" cap="flat" cmpd="sng">
            <a:solidFill>
              <a:srgbClr val="434343"/>
            </a:solidFill>
            <a:prstDash val="solid"/>
            <a:round/>
            <a:headEnd type="none" w="sm" len="sm"/>
            <a:tailEnd type="none" w="sm" len="sm"/>
          </a:ln>
        </p:spPr>
      </p:cxnSp>
      <p:cxnSp>
        <p:nvCxnSpPr>
          <p:cNvPr id="3007" name="Google Shape;3007;p252"/>
          <p:cNvCxnSpPr/>
          <p:nvPr/>
        </p:nvCxnSpPr>
        <p:spPr>
          <a:xfrm rot="10800000">
            <a:off x="6459925" y="1505250"/>
            <a:ext cx="0" cy="1104600"/>
          </a:xfrm>
          <a:prstGeom prst="straightConnector1">
            <a:avLst/>
          </a:prstGeom>
          <a:noFill/>
          <a:ln w="9525" cap="flat" cmpd="sng">
            <a:solidFill>
              <a:srgbClr val="434343"/>
            </a:solidFill>
            <a:prstDash val="solid"/>
            <a:round/>
            <a:headEnd type="none" w="sm" len="sm"/>
            <a:tailEnd type="none" w="sm" len="sm"/>
          </a:ln>
        </p:spPr>
      </p:cxnSp>
      <p:sp>
        <p:nvSpPr>
          <p:cNvPr id="3008" name="Google Shape;3008;p252"/>
          <p:cNvSpPr txBox="1">
            <a:spLocks noGrp="1"/>
          </p:cNvSpPr>
          <p:nvPr>
            <p:ph type="subTitle" idx="1"/>
          </p:nvPr>
        </p:nvSpPr>
        <p:spPr>
          <a:xfrm>
            <a:off x="6459925" y="1412150"/>
            <a:ext cx="1182900" cy="56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9pPr>
          </a:lstStyle>
          <a:p>
            <a:endParaRPr/>
          </a:p>
        </p:txBody>
      </p:sp>
      <p:sp>
        <p:nvSpPr>
          <p:cNvPr id="3009" name="Google Shape;3009;p252"/>
          <p:cNvSpPr txBox="1">
            <a:spLocks noGrp="1"/>
          </p:cNvSpPr>
          <p:nvPr>
            <p:ph type="subTitle" idx="2"/>
          </p:nvPr>
        </p:nvSpPr>
        <p:spPr>
          <a:xfrm>
            <a:off x="2713450" y="1412150"/>
            <a:ext cx="1182900" cy="56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9pPr>
          </a:lstStyle>
          <a:p>
            <a:endParaRPr/>
          </a:p>
        </p:txBody>
      </p:sp>
      <p:sp>
        <p:nvSpPr>
          <p:cNvPr id="3010" name="Google Shape;3010;p252"/>
          <p:cNvSpPr txBox="1">
            <a:spLocks noGrp="1"/>
          </p:cNvSpPr>
          <p:nvPr>
            <p:ph type="subTitle" idx="3"/>
          </p:nvPr>
        </p:nvSpPr>
        <p:spPr>
          <a:xfrm>
            <a:off x="3816175" y="3613350"/>
            <a:ext cx="1182900" cy="56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9pPr>
          </a:lstStyle>
          <a:p>
            <a:endParaRPr/>
          </a:p>
        </p:txBody>
      </p:sp>
      <p:sp>
        <p:nvSpPr>
          <p:cNvPr id="3011" name="Google Shape;3011;p252"/>
          <p:cNvSpPr txBox="1">
            <a:spLocks noGrp="1"/>
          </p:cNvSpPr>
          <p:nvPr>
            <p:ph type="subTitle" idx="4"/>
          </p:nvPr>
        </p:nvSpPr>
        <p:spPr>
          <a:xfrm>
            <a:off x="6033825" y="3613350"/>
            <a:ext cx="1182900" cy="56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9pPr>
          </a:lstStyle>
          <a:p>
            <a:endParaRPr/>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Timeline comparison">
  <p:cSld name="CUSTOM_4_1_1_1_1">
    <p:spTree>
      <p:nvGrpSpPr>
        <p:cNvPr id="1" name="Shape 3012"/>
        <p:cNvGrpSpPr/>
        <p:nvPr/>
      </p:nvGrpSpPr>
      <p:grpSpPr>
        <a:xfrm>
          <a:off x="0" y="0"/>
          <a:ext cx="0" cy="0"/>
          <a:chOff x="0" y="0"/>
          <a:chExt cx="0" cy="0"/>
        </a:xfrm>
      </p:grpSpPr>
      <p:sp>
        <p:nvSpPr>
          <p:cNvPr id="3013" name="Google Shape;3013;p253"/>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3000"/>
              <a:buFont typeface="Arial"/>
              <a:buNone/>
              <a:defRPr sz="30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3014" name="Google Shape;3014;p253"/>
          <p:cNvGrpSpPr/>
          <p:nvPr/>
        </p:nvGrpSpPr>
        <p:grpSpPr>
          <a:xfrm>
            <a:off x="386625" y="4747950"/>
            <a:ext cx="8452575" cy="400059"/>
            <a:chOff x="386625" y="4747950"/>
            <a:chExt cx="8452575" cy="400059"/>
          </a:xfrm>
        </p:grpSpPr>
        <p:sp>
          <p:nvSpPr>
            <p:cNvPr id="3015" name="Google Shape;3015;p25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lnSpc>
                  <a:spcPct val="100000"/>
                </a:lnSpc>
                <a:spcBef>
                  <a:spcPts val="0"/>
                </a:spcBef>
                <a:spcAft>
                  <a:spcPts val="0"/>
                </a:spcAft>
                <a:buClr>
                  <a:srgbClr val="000000"/>
                </a:buClr>
                <a:buSzPts val="600"/>
                <a:buFont typeface="Arial"/>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016" name="Google Shape;3016;p253"/>
            <p:cNvGrpSpPr/>
            <p:nvPr/>
          </p:nvGrpSpPr>
          <p:grpSpPr>
            <a:xfrm>
              <a:off x="386712" y="5114334"/>
              <a:ext cx="1796788" cy="33676"/>
              <a:chOff x="2031822" y="2229250"/>
              <a:chExt cx="2193612" cy="39900"/>
            </a:xfrm>
          </p:grpSpPr>
          <p:sp>
            <p:nvSpPr>
              <p:cNvPr id="3017" name="Google Shape;3017;p253"/>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253"/>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253"/>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253"/>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021" name="Google Shape;3021;p253"/>
            <p:cNvPicPr preferRelativeResize="0"/>
            <p:nvPr/>
          </p:nvPicPr>
          <p:blipFill rotWithShape="1">
            <a:blip r:embed="rId2">
              <a:alphaModFix/>
            </a:blip>
            <a:srcRect/>
            <a:stretch/>
          </p:blipFill>
          <p:spPr>
            <a:xfrm>
              <a:off x="386625" y="4747950"/>
              <a:ext cx="868051" cy="155525"/>
            </a:xfrm>
            <a:prstGeom prst="rect">
              <a:avLst/>
            </a:prstGeom>
            <a:noFill/>
            <a:ln>
              <a:noFill/>
            </a:ln>
          </p:spPr>
        </p:pic>
      </p:grpSp>
      <p:sp>
        <p:nvSpPr>
          <p:cNvPr id="3022" name="Google Shape;3022;p253"/>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Roboto"/>
                <a:ea typeface="Roboto"/>
                <a:cs typeface="Roboto"/>
                <a:sym typeface="Roboto"/>
              </a:rPr>
              <a:t>To alter the event placement (and delete this text box) go to </a:t>
            </a:r>
            <a:r>
              <a:rPr lang="en" sz="1000" b="1" i="0" u="none" strike="noStrike" cap="none">
                <a:solidFill>
                  <a:schemeClr val="dk1"/>
                </a:solidFill>
                <a:latin typeface="Roboto"/>
                <a:ea typeface="Roboto"/>
                <a:cs typeface="Roboto"/>
                <a:sym typeface="Roboto"/>
              </a:rPr>
              <a:t>“View” in the toolbar then “Master”</a:t>
            </a:r>
            <a:r>
              <a:rPr lang="en" sz="1000" b="0" i="0" u="none" strike="noStrike" cap="none">
                <a:solidFill>
                  <a:schemeClr val="dk1"/>
                </a:solidFill>
                <a:latin typeface="Roboto"/>
                <a:ea typeface="Roboto"/>
                <a:cs typeface="Roboto"/>
                <a:sym typeface="Roboto"/>
              </a:rPr>
              <a:t> and make adjustments there. </a:t>
            </a:r>
            <a:endParaRPr sz="1000" b="0" i="0" u="none" strike="noStrike" cap="none">
              <a:solidFill>
                <a:schemeClr val="dk1"/>
              </a:solidFill>
              <a:latin typeface="Roboto"/>
              <a:ea typeface="Roboto"/>
              <a:cs typeface="Roboto"/>
              <a:sym typeface="Roboto"/>
            </a:endParaRPr>
          </a:p>
        </p:txBody>
      </p:sp>
      <p:cxnSp>
        <p:nvCxnSpPr>
          <p:cNvPr id="3023" name="Google Shape;3023;p253"/>
          <p:cNvCxnSpPr/>
          <p:nvPr/>
        </p:nvCxnSpPr>
        <p:spPr>
          <a:xfrm>
            <a:off x="3816175" y="3002250"/>
            <a:ext cx="0" cy="1104600"/>
          </a:xfrm>
          <a:prstGeom prst="straightConnector1">
            <a:avLst/>
          </a:prstGeom>
          <a:noFill/>
          <a:ln w="9525" cap="flat" cmpd="sng">
            <a:solidFill>
              <a:srgbClr val="434343"/>
            </a:solidFill>
            <a:prstDash val="solid"/>
            <a:round/>
            <a:headEnd type="none" w="sm" len="sm"/>
            <a:tailEnd type="none" w="sm" len="sm"/>
          </a:ln>
        </p:spPr>
      </p:cxnSp>
      <p:cxnSp>
        <p:nvCxnSpPr>
          <p:cNvPr id="3024" name="Google Shape;3024;p253"/>
          <p:cNvCxnSpPr/>
          <p:nvPr/>
        </p:nvCxnSpPr>
        <p:spPr>
          <a:xfrm rot="10800000">
            <a:off x="2713450" y="1505250"/>
            <a:ext cx="0" cy="1104600"/>
          </a:xfrm>
          <a:prstGeom prst="straightConnector1">
            <a:avLst/>
          </a:prstGeom>
          <a:noFill/>
          <a:ln w="9525" cap="flat" cmpd="sng">
            <a:solidFill>
              <a:srgbClr val="434343"/>
            </a:solidFill>
            <a:prstDash val="solid"/>
            <a:round/>
            <a:headEnd type="none" w="sm" len="sm"/>
            <a:tailEnd type="none" w="sm" len="sm"/>
          </a:ln>
        </p:spPr>
      </p:cxnSp>
      <p:cxnSp>
        <p:nvCxnSpPr>
          <p:cNvPr id="3025" name="Google Shape;3025;p253"/>
          <p:cNvCxnSpPr/>
          <p:nvPr/>
        </p:nvCxnSpPr>
        <p:spPr>
          <a:xfrm>
            <a:off x="6033825" y="3002250"/>
            <a:ext cx="0" cy="1104600"/>
          </a:xfrm>
          <a:prstGeom prst="straightConnector1">
            <a:avLst/>
          </a:prstGeom>
          <a:noFill/>
          <a:ln w="9525" cap="flat" cmpd="sng">
            <a:solidFill>
              <a:srgbClr val="434343"/>
            </a:solidFill>
            <a:prstDash val="solid"/>
            <a:round/>
            <a:headEnd type="none" w="sm" len="sm"/>
            <a:tailEnd type="none" w="sm" len="sm"/>
          </a:ln>
        </p:spPr>
      </p:cxnSp>
      <p:cxnSp>
        <p:nvCxnSpPr>
          <p:cNvPr id="3026" name="Google Shape;3026;p253"/>
          <p:cNvCxnSpPr/>
          <p:nvPr/>
        </p:nvCxnSpPr>
        <p:spPr>
          <a:xfrm rot="10800000">
            <a:off x="6459925" y="1505250"/>
            <a:ext cx="0" cy="1104600"/>
          </a:xfrm>
          <a:prstGeom prst="straightConnector1">
            <a:avLst/>
          </a:prstGeom>
          <a:noFill/>
          <a:ln w="9525" cap="flat" cmpd="sng">
            <a:solidFill>
              <a:srgbClr val="434343"/>
            </a:solidFill>
            <a:prstDash val="solid"/>
            <a:round/>
            <a:headEnd type="none" w="sm" len="sm"/>
            <a:tailEnd type="none" w="sm" len="sm"/>
          </a:ln>
        </p:spPr>
      </p:cxnSp>
      <p:sp>
        <p:nvSpPr>
          <p:cNvPr id="3027" name="Google Shape;3027;p253"/>
          <p:cNvSpPr/>
          <p:nvPr/>
        </p:nvSpPr>
        <p:spPr>
          <a:xfrm>
            <a:off x="304800" y="2618675"/>
            <a:ext cx="4190400" cy="381000"/>
          </a:xfrm>
          <a:prstGeom prst="rect">
            <a:avLst/>
          </a:prstGeom>
          <a:solidFill>
            <a:srgbClr val="D9D9D9"/>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434343"/>
              </a:solidFill>
              <a:latin typeface="Roboto"/>
              <a:ea typeface="Roboto"/>
              <a:cs typeface="Roboto"/>
              <a:sym typeface="Roboto"/>
            </a:endParaRPr>
          </a:p>
        </p:txBody>
      </p:sp>
      <p:sp>
        <p:nvSpPr>
          <p:cNvPr id="3028" name="Google Shape;3028;p253"/>
          <p:cNvSpPr/>
          <p:nvPr/>
        </p:nvSpPr>
        <p:spPr>
          <a:xfrm>
            <a:off x="4648813" y="2618675"/>
            <a:ext cx="4190400" cy="3810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a:solidFill>
                <a:srgbClr val="434343"/>
              </a:solidFill>
              <a:latin typeface="Roboto"/>
              <a:ea typeface="Roboto"/>
              <a:cs typeface="Roboto"/>
              <a:sym typeface="Roboto"/>
            </a:endParaRPr>
          </a:p>
        </p:txBody>
      </p:sp>
      <p:sp>
        <p:nvSpPr>
          <p:cNvPr id="3029" name="Google Shape;3029;p253"/>
          <p:cNvSpPr txBox="1">
            <a:spLocks noGrp="1"/>
          </p:cNvSpPr>
          <p:nvPr>
            <p:ph type="subTitle" idx="1"/>
          </p:nvPr>
        </p:nvSpPr>
        <p:spPr>
          <a:xfrm>
            <a:off x="2713450" y="1412150"/>
            <a:ext cx="1182900" cy="56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9pPr>
          </a:lstStyle>
          <a:p>
            <a:endParaRPr/>
          </a:p>
        </p:txBody>
      </p:sp>
      <p:sp>
        <p:nvSpPr>
          <p:cNvPr id="3030" name="Google Shape;3030;p253"/>
          <p:cNvSpPr txBox="1">
            <a:spLocks noGrp="1"/>
          </p:cNvSpPr>
          <p:nvPr>
            <p:ph type="subTitle" idx="2"/>
          </p:nvPr>
        </p:nvSpPr>
        <p:spPr>
          <a:xfrm>
            <a:off x="6459925" y="1412150"/>
            <a:ext cx="1182900" cy="56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9pPr>
          </a:lstStyle>
          <a:p>
            <a:endParaRPr/>
          </a:p>
        </p:txBody>
      </p:sp>
      <p:sp>
        <p:nvSpPr>
          <p:cNvPr id="3031" name="Google Shape;3031;p253"/>
          <p:cNvSpPr txBox="1">
            <a:spLocks noGrp="1"/>
          </p:cNvSpPr>
          <p:nvPr>
            <p:ph type="subTitle" idx="3"/>
          </p:nvPr>
        </p:nvSpPr>
        <p:spPr>
          <a:xfrm>
            <a:off x="3816175" y="3588963"/>
            <a:ext cx="1182900" cy="56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9pPr>
          </a:lstStyle>
          <a:p>
            <a:endParaRPr/>
          </a:p>
        </p:txBody>
      </p:sp>
      <p:sp>
        <p:nvSpPr>
          <p:cNvPr id="3032" name="Google Shape;3032;p253"/>
          <p:cNvSpPr txBox="1">
            <a:spLocks noGrp="1"/>
          </p:cNvSpPr>
          <p:nvPr>
            <p:ph type="subTitle" idx="4"/>
          </p:nvPr>
        </p:nvSpPr>
        <p:spPr>
          <a:xfrm>
            <a:off x="6033825" y="3588963"/>
            <a:ext cx="1182900" cy="56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9pPr>
          </a:lstStyle>
          <a:p>
            <a:endParaRPr/>
          </a:p>
        </p:txBody>
      </p:sp>
      <p:sp>
        <p:nvSpPr>
          <p:cNvPr id="3033" name="Google Shape;3033;p253"/>
          <p:cNvSpPr txBox="1">
            <a:spLocks noGrp="1"/>
          </p:cNvSpPr>
          <p:nvPr>
            <p:ph type="subTitle" idx="5"/>
          </p:nvPr>
        </p:nvSpPr>
        <p:spPr>
          <a:xfrm>
            <a:off x="4648825" y="2618825"/>
            <a:ext cx="4190400" cy="381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2pPr>
            <a:lvl3pPr marR="0" lvl="2"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3pPr>
            <a:lvl4pPr marR="0" lvl="3"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4pPr>
            <a:lvl5pPr marR="0" lvl="4"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5pPr>
            <a:lvl6pPr marR="0" lvl="5"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6pPr>
            <a:lvl7pPr marR="0" lvl="6"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7pPr>
            <a:lvl8pPr marR="0" lvl="7"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8pPr>
            <a:lvl9pPr marR="0" lvl="8"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9pPr>
          </a:lstStyle>
          <a:p>
            <a:endParaRPr/>
          </a:p>
        </p:txBody>
      </p:sp>
      <p:sp>
        <p:nvSpPr>
          <p:cNvPr id="3034" name="Google Shape;3034;p253"/>
          <p:cNvSpPr txBox="1">
            <a:spLocks noGrp="1"/>
          </p:cNvSpPr>
          <p:nvPr>
            <p:ph type="subTitle" idx="6"/>
          </p:nvPr>
        </p:nvSpPr>
        <p:spPr>
          <a:xfrm>
            <a:off x="304800" y="2618825"/>
            <a:ext cx="4190400" cy="3810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2pPr>
            <a:lvl3pPr marR="0" lvl="2"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3pPr>
            <a:lvl4pPr marR="0" lvl="3"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4pPr>
            <a:lvl5pPr marR="0" lvl="4"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5pPr>
            <a:lvl6pPr marR="0" lvl="5"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6pPr>
            <a:lvl7pPr marR="0" lvl="6"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7pPr>
            <a:lvl8pPr marR="0" lvl="7"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8pPr>
            <a:lvl9pPr marR="0" lvl="8" algn="ctr" rtl="0">
              <a:lnSpc>
                <a:spcPct val="100000"/>
              </a:lnSpc>
              <a:spcBef>
                <a:spcPts val="0"/>
              </a:spcBef>
              <a:spcAft>
                <a:spcPts val="0"/>
              </a:spcAft>
              <a:buClr>
                <a:srgbClr val="000000"/>
              </a:buClr>
              <a:buSzPts val="1500"/>
              <a:buFont typeface="Arial"/>
              <a:buNone/>
              <a:defRPr sz="1500" b="0" i="0" u="none" strike="noStrike" cap="none">
                <a:solidFill>
                  <a:srgbClr val="434343"/>
                </a:solidFill>
                <a:latin typeface="Roboto"/>
                <a:ea typeface="Roboto"/>
                <a:cs typeface="Roboto"/>
                <a:sym typeface="Roboto"/>
              </a:defRPr>
            </a:lvl9pPr>
          </a:lstStyle>
          <a:p>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Case study 1">
  <p:cSld name="CUSTOM_9">
    <p:spTree>
      <p:nvGrpSpPr>
        <p:cNvPr id="1" name="Shape 3035"/>
        <p:cNvGrpSpPr/>
        <p:nvPr/>
      </p:nvGrpSpPr>
      <p:grpSpPr>
        <a:xfrm>
          <a:off x="0" y="0"/>
          <a:ext cx="0" cy="0"/>
          <a:chOff x="0" y="0"/>
          <a:chExt cx="0" cy="0"/>
        </a:xfrm>
      </p:grpSpPr>
      <p:pic>
        <p:nvPicPr>
          <p:cNvPr id="3036" name="Google Shape;3036;p254"/>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037" name="Google Shape;3037;p254"/>
          <p:cNvPicPr preferRelativeResize="0"/>
          <p:nvPr/>
        </p:nvPicPr>
        <p:blipFill rotWithShape="1">
          <a:blip r:embed="rId3">
            <a:alphaModFix amt="80000"/>
          </a:blip>
          <a:srcRect l="504" t="258" r="504" b="248"/>
          <a:stretch/>
        </p:blipFill>
        <p:spPr>
          <a:xfrm>
            <a:off x="0" y="0"/>
            <a:ext cx="9144000" cy="5143500"/>
          </a:xfrm>
          <a:prstGeom prst="rect">
            <a:avLst/>
          </a:prstGeom>
          <a:noFill/>
          <a:ln>
            <a:noFill/>
          </a:ln>
        </p:spPr>
      </p:pic>
      <p:sp>
        <p:nvSpPr>
          <p:cNvPr id="3038" name="Google Shape;3038;p254"/>
          <p:cNvSpPr/>
          <p:nvPr/>
        </p:nvSpPr>
        <p:spPr>
          <a:xfrm>
            <a:off x="1404466" y="287762"/>
            <a:ext cx="4477500" cy="44775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254"/>
          <p:cNvSpPr/>
          <p:nvPr/>
        </p:nvSpPr>
        <p:spPr>
          <a:xfrm>
            <a:off x="4844234" y="229799"/>
            <a:ext cx="2895300" cy="28953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254"/>
          <p:cNvSpPr txBox="1">
            <a:spLocks noGrp="1"/>
          </p:cNvSpPr>
          <p:nvPr>
            <p:ph type="subTitle" idx="1"/>
          </p:nvPr>
        </p:nvSpPr>
        <p:spPr>
          <a:xfrm>
            <a:off x="1923825" y="1973025"/>
            <a:ext cx="2920500" cy="18774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3041" name="Google Shape;3041;p254"/>
          <p:cNvSpPr txBox="1">
            <a:spLocks noGrp="1"/>
          </p:cNvSpPr>
          <p:nvPr>
            <p:ph type="title"/>
          </p:nvPr>
        </p:nvSpPr>
        <p:spPr>
          <a:xfrm>
            <a:off x="1923825" y="1229725"/>
            <a:ext cx="2753400" cy="596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9pPr>
          </a:lstStyle>
          <a:p>
            <a:endParaRPr/>
          </a:p>
        </p:txBody>
      </p:sp>
      <p:sp>
        <p:nvSpPr>
          <p:cNvPr id="3042" name="Google Shape;3042;p254"/>
          <p:cNvSpPr txBox="1">
            <a:spLocks noGrp="1"/>
          </p:cNvSpPr>
          <p:nvPr>
            <p:ph type="subTitle" idx="2"/>
          </p:nvPr>
        </p:nvSpPr>
        <p:spPr>
          <a:xfrm>
            <a:off x="5078200" y="1097175"/>
            <a:ext cx="2458500" cy="10281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1pPr>
            <a:lvl2pPr marR="0" lvl="1"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2pPr>
            <a:lvl3pPr marR="0" lvl="2"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3pPr>
            <a:lvl4pPr marR="0" lvl="3"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4pPr>
            <a:lvl5pPr marR="0" lvl="4"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5pPr>
            <a:lvl6pPr marR="0" lvl="5"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6pPr>
            <a:lvl7pPr marR="0" lvl="6"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7pPr>
            <a:lvl8pPr marR="0" lvl="7"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8pPr>
            <a:lvl9pPr marR="0" lvl="8"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9pPr>
          </a:lstStyle>
          <a:p>
            <a:endParaRPr/>
          </a:p>
        </p:txBody>
      </p:sp>
      <p:sp>
        <p:nvSpPr>
          <p:cNvPr id="3043" name="Google Shape;3043;p254"/>
          <p:cNvSpPr txBox="1"/>
          <p:nvPr/>
        </p:nvSpPr>
        <p:spPr>
          <a:xfrm>
            <a:off x="5967287" y="700110"/>
            <a:ext cx="649200" cy="345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5000"/>
              <a:buFont typeface="Arial"/>
              <a:buNone/>
            </a:pPr>
            <a:r>
              <a:rPr lang="en" sz="5000" b="1"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Georgia"/>
              <a:ea typeface="Georgia"/>
              <a:cs typeface="Georgia"/>
              <a:sym typeface="Georgia"/>
            </a:endParaRPr>
          </a:p>
        </p:txBody>
      </p:sp>
      <p:sp>
        <p:nvSpPr>
          <p:cNvPr id="3044" name="Google Shape;3044;p254"/>
          <p:cNvSpPr/>
          <p:nvPr/>
        </p:nvSpPr>
        <p:spPr>
          <a:xfrm>
            <a:off x="5270436" y="2764033"/>
            <a:ext cx="1086300" cy="1086300"/>
          </a:xfrm>
          <a:prstGeom prst="ellipse">
            <a:avLst/>
          </a:prstGeom>
          <a:solidFill>
            <a:srgbClr val="F3F3F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B7B7B7"/>
                </a:solidFill>
                <a:latin typeface="Roboto"/>
                <a:ea typeface="Roboto"/>
                <a:cs typeface="Roboto"/>
                <a:sym typeface="Roboto"/>
              </a:rPr>
              <a:t>Logo</a:t>
            </a:r>
            <a:endParaRPr sz="1100" b="0" i="0" u="none" strike="noStrike" cap="none">
              <a:solidFill>
                <a:srgbClr val="B7B7B7"/>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B7B7B7"/>
                </a:solidFill>
                <a:latin typeface="Roboto"/>
                <a:ea typeface="Roboto"/>
                <a:cs typeface="Roboto"/>
                <a:sym typeface="Roboto"/>
              </a:rPr>
              <a:t>here</a:t>
            </a:r>
            <a:endParaRPr sz="1100" b="0" i="0" u="none" strike="noStrike" cap="none">
              <a:solidFill>
                <a:srgbClr val="B7B7B7"/>
              </a:solidFill>
              <a:latin typeface="Roboto"/>
              <a:ea typeface="Roboto"/>
              <a:cs typeface="Roboto"/>
              <a:sym typeface="Roboto"/>
            </a:endParaRPr>
          </a:p>
        </p:txBody>
      </p:sp>
      <p:pic>
        <p:nvPicPr>
          <p:cNvPr id="3045" name="Google Shape;3045;p254"/>
          <p:cNvPicPr preferRelativeResize="0"/>
          <p:nvPr/>
        </p:nvPicPr>
        <p:blipFill rotWithShape="1">
          <a:blip r:embed="rId4">
            <a:alphaModFix/>
          </a:blip>
          <a:srcRect/>
          <a:stretch/>
        </p:blipFill>
        <p:spPr>
          <a:xfrm>
            <a:off x="386625" y="4747950"/>
            <a:ext cx="868051" cy="155525"/>
          </a:xfrm>
          <a:prstGeom prst="rect">
            <a:avLst/>
          </a:prstGeom>
          <a:noFill/>
          <a:ln>
            <a:noFill/>
          </a:ln>
        </p:spPr>
      </p:pic>
      <p:sp>
        <p:nvSpPr>
          <p:cNvPr id="3046" name="Google Shape;3046;p254"/>
          <p:cNvSpPr txBox="1">
            <a:spLocks noGrp="1"/>
          </p:cNvSpPr>
          <p:nvPr>
            <p:ph type="subTitle" idx="3"/>
          </p:nvPr>
        </p:nvSpPr>
        <p:spPr>
          <a:xfrm>
            <a:off x="5203600" y="2153300"/>
            <a:ext cx="2207700" cy="4359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1pPr>
            <a:lvl2pPr marR="0" lvl="1"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2pPr>
            <a:lvl3pPr marR="0" lvl="2"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3pPr>
            <a:lvl4pPr marR="0" lvl="3"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4pPr>
            <a:lvl5pPr marR="0" lvl="4"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5pPr>
            <a:lvl6pPr marR="0" lvl="5"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6pPr>
            <a:lvl7pPr marR="0" lvl="6"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7pPr>
            <a:lvl8pPr marR="0" lvl="7"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8pPr>
            <a:lvl9pPr marR="0" lvl="8"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9pPr>
          </a:lstStyle>
          <a:p>
            <a:endParaRPr/>
          </a:p>
        </p:txBody>
      </p:sp>
      <p:sp>
        <p:nvSpPr>
          <p:cNvPr id="3047" name="Google Shape;3047;p254"/>
          <p:cNvSpPr txBox="1"/>
          <p:nvPr/>
        </p:nvSpPr>
        <p:spPr>
          <a:xfrm>
            <a:off x="74925" y="85525"/>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This top layer is a mask. To alter the image underneath (and delete this text box) go to </a:t>
            </a:r>
            <a:r>
              <a:rPr lang="en" sz="1000" b="1" i="0" u="none" strike="noStrike" cap="none">
                <a:solidFill>
                  <a:schemeClr val="dk1"/>
                </a:solidFill>
                <a:latin typeface="Arial"/>
                <a:ea typeface="Arial"/>
                <a:cs typeface="Arial"/>
                <a:sym typeface="Arial"/>
              </a:rPr>
              <a:t>“View” in the toolbar then “Master”</a:t>
            </a:r>
            <a:r>
              <a:rPr lang="en" sz="1000" b="0" i="0" u="none" strike="noStrike" cap="none">
                <a:solidFill>
                  <a:schemeClr val="dk1"/>
                </a:solidFill>
                <a:latin typeface="Arial"/>
                <a:ea typeface="Arial"/>
                <a:cs typeface="Arial"/>
                <a:sym typeface="Arial"/>
              </a:rPr>
              <a:t> and make adjustments there. </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Right click on it, then click Order / Send to back.</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Replace the photo </a:t>
            </a:r>
            <a:br>
              <a:rPr lang="en" sz="1000" b="0" i="0" u="none" strike="noStrike" cap="none">
                <a:solidFill>
                  <a:schemeClr val="dk1"/>
                </a:solidFill>
                <a:latin typeface="Arial"/>
                <a:ea typeface="Arial"/>
                <a:cs typeface="Arial"/>
                <a:sym typeface="Arial"/>
              </a:rPr>
            </a:br>
            <a:r>
              <a:rPr lang="en" sz="1000" b="0" i="0" u="none" strike="noStrike" cap="none">
                <a:solidFill>
                  <a:schemeClr val="dk1"/>
                </a:solidFill>
                <a:latin typeface="Arial"/>
                <a:ea typeface="Arial"/>
                <a:cs typeface="Arial"/>
                <a:sym typeface="Arial"/>
              </a:rPr>
              <a:t>layer, then send your </a:t>
            </a:r>
            <a:br>
              <a:rPr lang="en" sz="1000" b="0" i="0" u="none" strike="noStrike" cap="none">
                <a:solidFill>
                  <a:schemeClr val="dk1"/>
                </a:solidFill>
                <a:latin typeface="Arial"/>
                <a:ea typeface="Arial"/>
                <a:cs typeface="Arial"/>
                <a:sym typeface="Arial"/>
              </a:rPr>
            </a:br>
            <a:r>
              <a:rPr lang="en" sz="1000" b="0" i="0" u="none" strike="noStrike" cap="none">
                <a:solidFill>
                  <a:schemeClr val="dk1"/>
                </a:solidFill>
                <a:latin typeface="Arial"/>
                <a:ea typeface="Arial"/>
                <a:cs typeface="Arial"/>
                <a:sym typeface="Arial"/>
              </a:rPr>
              <a:t>photo to the back </a:t>
            </a:r>
            <a:br>
              <a:rPr lang="en" sz="1000" b="0" i="0" u="none" strike="noStrike" cap="none">
                <a:solidFill>
                  <a:schemeClr val="dk1"/>
                </a:solidFill>
                <a:latin typeface="Arial"/>
                <a:ea typeface="Arial"/>
                <a:cs typeface="Arial"/>
                <a:sym typeface="Arial"/>
              </a:rPr>
            </a:br>
            <a:r>
              <a:rPr lang="en" sz="1000" b="0" i="0" u="none" strike="noStrike" cap="none">
                <a:solidFill>
                  <a:schemeClr val="dk1"/>
                </a:solidFill>
                <a:latin typeface="Arial"/>
                <a:ea typeface="Arial"/>
                <a:cs typeface="Arial"/>
                <a:sym typeface="Arial"/>
              </a:rPr>
              <a:t>the same way.</a:t>
            </a:r>
            <a:endParaRPr sz="10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Case study 2">
  <p:cSld name="CUSTOM_9_1">
    <p:spTree>
      <p:nvGrpSpPr>
        <p:cNvPr id="1" name="Shape 3048"/>
        <p:cNvGrpSpPr/>
        <p:nvPr/>
      </p:nvGrpSpPr>
      <p:grpSpPr>
        <a:xfrm>
          <a:off x="0" y="0"/>
          <a:ext cx="0" cy="0"/>
          <a:chOff x="0" y="0"/>
          <a:chExt cx="0" cy="0"/>
        </a:xfrm>
      </p:grpSpPr>
      <p:pic>
        <p:nvPicPr>
          <p:cNvPr id="3049" name="Google Shape;3049;p255"/>
          <p:cNvPicPr preferRelativeResize="0"/>
          <p:nvPr/>
        </p:nvPicPr>
        <p:blipFill rotWithShape="1">
          <a:blip r:embed="rId2">
            <a:alphaModFix/>
          </a:blip>
          <a:srcRect/>
          <a:stretch/>
        </p:blipFill>
        <p:spPr>
          <a:xfrm>
            <a:off x="0" y="0"/>
            <a:ext cx="9144004" cy="5143501"/>
          </a:xfrm>
          <a:prstGeom prst="rect">
            <a:avLst/>
          </a:prstGeom>
          <a:noFill/>
          <a:ln>
            <a:noFill/>
          </a:ln>
        </p:spPr>
      </p:pic>
      <p:pic>
        <p:nvPicPr>
          <p:cNvPr id="3050" name="Google Shape;3050;p255"/>
          <p:cNvPicPr preferRelativeResize="0"/>
          <p:nvPr/>
        </p:nvPicPr>
        <p:blipFill rotWithShape="1">
          <a:blip r:embed="rId3">
            <a:alphaModFix amt="80000"/>
          </a:blip>
          <a:srcRect l="504" t="258" r="504" b="248"/>
          <a:stretch/>
        </p:blipFill>
        <p:spPr>
          <a:xfrm>
            <a:off x="0" y="0"/>
            <a:ext cx="9144000" cy="5143500"/>
          </a:xfrm>
          <a:prstGeom prst="rect">
            <a:avLst/>
          </a:prstGeom>
          <a:noFill/>
          <a:ln>
            <a:noFill/>
          </a:ln>
        </p:spPr>
      </p:pic>
      <p:sp>
        <p:nvSpPr>
          <p:cNvPr id="3051" name="Google Shape;3051;p255"/>
          <p:cNvSpPr/>
          <p:nvPr/>
        </p:nvSpPr>
        <p:spPr>
          <a:xfrm>
            <a:off x="3485965" y="262233"/>
            <a:ext cx="4477500" cy="44775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255"/>
          <p:cNvSpPr txBox="1">
            <a:spLocks noGrp="1"/>
          </p:cNvSpPr>
          <p:nvPr>
            <p:ph type="subTitle" idx="1"/>
          </p:nvPr>
        </p:nvSpPr>
        <p:spPr>
          <a:xfrm>
            <a:off x="4239600" y="2088550"/>
            <a:ext cx="2920500" cy="18774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1pPr>
            <a:lvl2pPr marR="0" lvl="1"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2pPr>
            <a:lvl3pPr marR="0" lvl="2"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3pPr>
            <a:lvl4pPr marR="0" lvl="3"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4pPr>
            <a:lvl5pPr marR="0" lvl="4"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5pPr>
            <a:lvl6pPr marR="0" lvl="5"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6pPr>
            <a:lvl7pPr marR="0" lvl="6"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7pPr>
            <a:lvl8pPr marR="0" lvl="7"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8pPr>
            <a:lvl9pPr marR="0" lvl="8" algn="l" rtl="0">
              <a:lnSpc>
                <a:spcPct val="115000"/>
              </a:lnSpc>
              <a:spcBef>
                <a:spcPts val="0"/>
              </a:spcBef>
              <a:spcAft>
                <a:spcPts val="0"/>
              </a:spcAft>
              <a:buClr>
                <a:srgbClr val="000000"/>
              </a:buClr>
              <a:buSzPts val="1200"/>
              <a:buFont typeface="Arial"/>
              <a:buNone/>
              <a:defRPr sz="1200" b="0" i="0" u="none" strike="noStrike" cap="none">
                <a:solidFill>
                  <a:srgbClr val="434343"/>
                </a:solidFill>
                <a:latin typeface="Roboto"/>
                <a:ea typeface="Roboto"/>
                <a:cs typeface="Roboto"/>
                <a:sym typeface="Roboto"/>
              </a:defRPr>
            </a:lvl9pPr>
          </a:lstStyle>
          <a:p>
            <a:endParaRPr/>
          </a:p>
        </p:txBody>
      </p:sp>
      <p:sp>
        <p:nvSpPr>
          <p:cNvPr id="3053" name="Google Shape;3053;p255"/>
          <p:cNvSpPr txBox="1">
            <a:spLocks noGrp="1"/>
          </p:cNvSpPr>
          <p:nvPr>
            <p:ph type="title"/>
          </p:nvPr>
        </p:nvSpPr>
        <p:spPr>
          <a:xfrm>
            <a:off x="4239600" y="1345250"/>
            <a:ext cx="2753400" cy="5964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1pPr>
            <a:lvl2pPr marR="0" lvl="1"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2pPr>
            <a:lvl3pPr marR="0" lvl="2"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3pPr>
            <a:lvl4pPr marR="0" lvl="3"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4pPr>
            <a:lvl5pPr marR="0" lvl="4"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5pPr>
            <a:lvl6pPr marR="0" lvl="5"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6pPr>
            <a:lvl7pPr marR="0" lvl="6"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7pPr>
            <a:lvl8pPr marR="0" lvl="7"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8pPr>
            <a:lvl9pPr marR="0" lvl="8" algn="l" rtl="0">
              <a:lnSpc>
                <a:spcPct val="100000"/>
              </a:lnSpc>
              <a:spcBef>
                <a:spcPts val="0"/>
              </a:spcBef>
              <a:spcAft>
                <a:spcPts val="0"/>
              </a:spcAft>
              <a:buClr>
                <a:srgbClr val="000000"/>
              </a:buClr>
              <a:buSzPts val="2400"/>
              <a:buFont typeface="Arial"/>
              <a:buNone/>
              <a:defRPr sz="2400" b="0" i="0" u="none" strike="noStrike" cap="none">
                <a:solidFill>
                  <a:srgbClr val="434343"/>
                </a:solidFill>
                <a:latin typeface="Roboto"/>
                <a:ea typeface="Roboto"/>
                <a:cs typeface="Roboto"/>
                <a:sym typeface="Roboto"/>
              </a:defRPr>
            </a:lvl9pPr>
          </a:lstStyle>
          <a:p>
            <a:endParaRPr/>
          </a:p>
        </p:txBody>
      </p:sp>
      <p:sp>
        <p:nvSpPr>
          <p:cNvPr id="3054" name="Google Shape;3054;p255"/>
          <p:cNvSpPr/>
          <p:nvPr/>
        </p:nvSpPr>
        <p:spPr>
          <a:xfrm>
            <a:off x="1180535" y="229804"/>
            <a:ext cx="2895300" cy="28953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255"/>
          <p:cNvSpPr txBox="1">
            <a:spLocks noGrp="1"/>
          </p:cNvSpPr>
          <p:nvPr>
            <p:ph type="subTitle" idx="2"/>
          </p:nvPr>
        </p:nvSpPr>
        <p:spPr>
          <a:xfrm>
            <a:off x="1421575" y="1097175"/>
            <a:ext cx="2413200" cy="10560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1pPr>
            <a:lvl2pPr marR="0" lvl="1"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2pPr>
            <a:lvl3pPr marR="0" lvl="2"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3pPr>
            <a:lvl4pPr marR="0" lvl="3"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4pPr>
            <a:lvl5pPr marR="0" lvl="4"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5pPr>
            <a:lvl6pPr marR="0" lvl="5"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6pPr>
            <a:lvl7pPr marR="0" lvl="6"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7pPr>
            <a:lvl8pPr marR="0" lvl="7"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8pPr>
            <a:lvl9pPr marR="0" lvl="8" algn="ctr" rtl="0">
              <a:lnSpc>
                <a:spcPct val="115000"/>
              </a:lnSpc>
              <a:spcBef>
                <a:spcPts val="0"/>
              </a:spcBef>
              <a:spcAft>
                <a:spcPts val="0"/>
              </a:spcAft>
              <a:buClr>
                <a:srgbClr val="000000"/>
              </a:buClr>
              <a:buSzPts val="1200"/>
              <a:buFont typeface="Arial"/>
              <a:buNone/>
              <a:defRPr sz="1200" b="0" i="0" u="none" strike="noStrike" cap="none">
                <a:solidFill>
                  <a:srgbClr val="FFFFFF"/>
                </a:solidFill>
                <a:latin typeface="Roboto"/>
                <a:ea typeface="Roboto"/>
                <a:cs typeface="Roboto"/>
                <a:sym typeface="Roboto"/>
              </a:defRPr>
            </a:lvl9pPr>
          </a:lstStyle>
          <a:p>
            <a:endParaRPr/>
          </a:p>
        </p:txBody>
      </p:sp>
      <p:sp>
        <p:nvSpPr>
          <p:cNvPr id="3056" name="Google Shape;3056;p255"/>
          <p:cNvSpPr txBox="1"/>
          <p:nvPr/>
        </p:nvSpPr>
        <p:spPr>
          <a:xfrm>
            <a:off x="2303587" y="700110"/>
            <a:ext cx="649200" cy="345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5000"/>
              <a:buFont typeface="Arial"/>
              <a:buNone/>
            </a:pPr>
            <a:r>
              <a:rPr lang="en" sz="5000" b="1" i="0" u="none" strike="noStrike" cap="none">
                <a:solidFill>
                  <a:srgbClr val="FFFFFF"/>
                </a:solidFill>
                <a:latin typeface="Georgia"/>
                <a:ea typeface="Georgia"/>
                <a:cs typeface="Georgia"/>
                <a:sym typeface="Georgia"/>
              </a:rPr>
              <a:t>“</a:t>
            </a:r>
            <a:endParaRPr sz="1400" b="0" i="0" u="none" strike="noStrike" cap="none">
              <a:solidFill>
                <a:srgbClr val="000000"/>
              </a:solidFill>
              <a:latin typeface="Georgia"/>
              <a:ea typeface="Georgia"/>
              <a:cs typeface="Georgia"/>
              <a:sym typeface="Georgia"/>
            </a:endParaRPr>
          </a:p>
        </p:txBody>
      </p:sp>
      <p:pic>
        <p:nvPicPr>
          <p:cNvPr id="3057" name="Google Shape;3057;p255"/>
          <p:cNvPicPr preferRelativeResize="0"/>
          <p:nvPr/>
        </p:nvPicPr>
        <p:blipFill rotWithShape="1">
          <a:blip r:embed="rId4">
            <a:alphaModFix/>
          </a:blip>
          <a:srcRect/>
          <a:stretch/>
        </p:blipFill>
        <p:spPr>
          <a:xfrm>
            <a:off x="386625" y="4747950"/>
            <a:ext cx="868051" cy="155525"/>
          </a:xfrm>
          <a:prstGeom prst="rect">
            <a:avLst/>
          </a:prstGeom>
          <a:noFill/>
          <a:ln>
            <a:noFill/>
          </a:ln>
        </p:spPr>
      </p:pic>
      <p:sp>
        <p:nvSpPr>
          <p:cNvPr id="3058" name="Google Shape;3058;p255"/>
          <p:cNvSpPr txBox="1">
            <a:spLocks noGrp="1"/>
          </p:cNvSpPr>
          <p:nvPr>
            <p:ph type="subTitle" idx="3"/>
          </p:nvPr>
        </p:nvSpPr>
        <p:spPr>
          <a:xfrm>
            <a:off x="1539900" y="2153300"/>
            <a:ext cx="2207700" cy="4359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1pPr>
            <a:lvl2pPr marR="0" lvl="1"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2pPr>
            <a:lvl3pPr marR="0" lvl="2"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3pPr>
            <a:lvl4pPr marR="0" lvl="3"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4pPr>
            <a:lvl5pPr marR="0" lvl="4"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5pPr>
            <a:lvl6pPr marR="0" lvl="5"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6pPr>
            <a:lvl7pPr marR="0" lvl="6"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7pPr>
            <a:lvl8pPr marR="0" lvl="7"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8pPr>
            <a:lvl9pPr marR="0" lvl="8" algn="ctr" rtl="0">
              <a:lnSpc>
                <a:spcPct val="115000"/>
              </a:lnSpc>
              <a:spcBef>
                <a:spcPts val="0"/>
              </a:spcBef>
              <a:spcAft>
                <a:spcPts val="0"/>
              </a:spcAft>
              <a:buClr>
                <a:srgbClr val="000000"/>
              </a:buClr>
              <a:buSzPts val="1100"/>
              <a:buFont typeface="Arial"/>
              <a:buNone/>
              <a:defRPr sz="1100" b="1" i="1" u="none" strike="noStrike" cap="none">
                <a:solidFill>
                  <a:srgbClr val="FFFFFF"/>
                </a:solidFill>
                <a:latin typeface="Roboto"/>
                <a:ea typeface="Roboto"/>
                <a:cs typeface="Roboto"/>
                <a:sym typeface="Roboto"/>
              </a:defRPr>
            </a:lvl9pPr>
          </a:lstStyle>
          <a:p>
            <a:endParaRPr/>
          </a:p>
        </p:txBody>
      </p:sp>
      <p:sp>
        <p:nvSpPr>
          <p:cNvPr id="3059" name="Google Shape;3059;p255"/>
          <p:cNvSpPr txBox="1"/>
          <p:nvPr/>
        </p:nvSpPr>
        <p:spPr>
          <a:xfrm>
            <a:off x="7255925" y="105550"/>
            <a:ext cx="1772700" cy="129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This top layer is a mask. To alter the image underneath (and delete this text box) go to </a:t>
            </a:r>
            <a:r>
              <a:rPr lang="en" sz="1000" b="1" i="0" u="none" strike="noStrike" cap="none">
                <a:solidFill>
                  <a:schemeClr val="dk1"/>
                </a:solidFill>
                <a:latin typeface="Arial"/>
                <a:ea typeface="Arial"/>
                <a:cs typeface="Arial"/>
                <a:sym typeface="Arial"/>
              </a:rPr>
              <a:t>“View” in the toolbar then “Master”</a:t>
            </a:r>
            <a:r>
              <a:rPr lang="en" sz="1000" b="0" i="0" u="none" strike="noStrike" cap="none">
                <a:solidFill>
                  <a:schemeClr val="dk1"/>
                </a:solidFill>
                <a:latin typeface="Arial"/>
                <a:ea typeface="Arial"/>
                <a:cs typeface="Arial"/>
                <a:sym typeface="Arial"/>
              </a:rPr>
              <a:t> and make adjustments there. </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Right click on it, then click Order / Send to back.</a:t>
            </a: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b="0" i="0" u="none" strike="noStrike" cap="none">
                <a:solidFill>
                  <a:schemeClr val="dk1"/>
                </a:solidFill>
                <a:latin typeface="Arial"/>
                <a:ea typeface="Arial"/>
                <a:cs typeface="Arial"/>
                <a:sym typeface="Arial"/>
              </a:rPr>
              <a:t>Replace the photo layer, then send your photo to the back the same way.</a:t>
            </a:r>
            <a:endParaRPr sz="1000" b="0" i="0" u="none" strike="noStrike" cap="none">
              <a:solidFill>
                <a:schemeClr val="dk1"/>
              </a:solidFill>
              <a:latin typeface="Arial"/>
              <a:ea typeface="Arial"/>
              <a:cs typeface="Arial"/>
              <a:sym typeface="Arial"/>
            </a:endParaRPr>
          </a:p>
        </p:txBody>
      </p:sp>
      <p:sp>
        <p:nvSpPr>
          <p:cNvPr id="3060" name="Google Shape;3060;p255"/>
          <p:cNvSpPr/>
          <p:nvPr/>
        </p:nvSpPr>
        <p:spPr>
          <a:xfrm>
            <a:off x="2810661" y="2764033"/>
            <a:ext cx="1086300" cy="1086300"/>
          </a:xfrm>
          <a:prstGeom prst="ellipse">
            <a:avLst/>
          </a:prstGeom>
          <a:solidFill>
            <a:srgbClr val="F3F3F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B7B7B7"/>
                </a:solidFill>
                <a:latin typeface="Roboto"/>
                <a:ea typeface="Roboto"/>
                <a:cs typeface="Roboto"/>
                <a:sym typeface="Roboto"/>
              </a:rPr>
              <a:t>Logo</a:t>
            </a:r>
            <a:endParaRPr sz="1100" b="0" i="0" u="none" strike="noStrike" cap="none">
              <a:solidFill>
                <a:srgbClr val="B7B7B7"/>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100"/>
              <a:buFont typeface="Arial"/>
              <a:buNone/>
            </a:pPr>
            <a:r>
              <a:rPr lang="en" sz="1100" b="0" i="0" u="none" strike="noStrike" cap="none">
                <a:solidFill>
                  <a:srgbClr val="B7B7B7"/>
                </a:solidFill>
                <a:latin typeface="Roboto"/>
                <a:ea typeface="Roboto"/>
                <a:cs typeface="Roboto"/>
                <a:sym typeface="Roboto"/>
              </a:rPr>
              <a:t>here</a:t>
            </a:r>
            <a:endParaRPr sz="1100" b="0" i="0" u="none" strike="noStrike" cap="none">
              <a:solidFill>
                <a:srgbClr val="B7B7B7"/>
              </a:solidFill>
              <a:latin typeface="Roboto"/>
              <a:ea typeface="Roboto"/>
              <a:cs typeface="Roboto"/>
              <a:sym typeface="Roboto"/>
            </a:endParaRPr>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Divider 1 - Blue">
  <p:cSld name="CUSTOM_5">
    <p:spTree>
      <p:nvGrpSpPr>
        <p:cNvPr id="1" name="Shape 3061"/>
        <p:cNvGrpSpPr/>
        <p:nvPr/>
      </p:nvGrpSpPr>
      <p:grpSpPr>
        <a:xfrm>
          <a:off x="0" y="0"/>
          <a:ext cx="0" cy="0"/>
          <a:chOff x="0" y="0"/>
          <a:chExt cx="0" cy="0"/>
        </a:xfrm>
      </p:grpSpPr>
      <p:grpSp>
        <p:nvGrpSpPr>
          <p:cNvPr id="3062" name="Google Shape;3062;p256"/>
          <p:cNvGrpSpPr/>
          <p:nvPr/>
        </p:nvGrpSpPr>
        <p:grpSpPr>
          <a:xfrm>
            <a:off x="0" y="0"/>
            <a:ext cx="9144000" cy="5143501"/>
            <a:chOff x="0" y="0"/>
            <a:chExt cx="9144000" cy="5143501"/>
          </a:xfrm>
        </p:grpSpPr>
        <p:pic>
          <p:nvPicPr>
            <p:cNvPr id="3063" name="Google Shape;3063;p256"/>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064" name="Google Shape;3064;p256"/>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065" name="Google Shape;3065;p256"/>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066" name="Google Shape;3066;p256"/>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Divider 1 - Red">
  <p:cSld name="CUSTOM_5_1">
    <p:spTree>
      <p:nvGrpSpPr>
        <p:cNvPr id="1" name="Shape 3067"/>
        <p:cNvGrpSpPr/>
        <p:nvPr/>
      </p:nvGrpSpPr>
      <p:grpSpPr>
        <a:xfrm>
          <a:off x="0" y="0"/>
          <a:ext cx="0" cy="0"/>
          <a:chOff x="0" y="0"/>
          <a:chExt cx="0" cy="0"/>
        </a:xfrm>
      </p:grpSpPr>
      <p:grpSp>
        <p:nvGrpSpPr>
          <p:cNvPr id="3068" name="Google Shape;3068;p257"/>
          <p:cNvGrpSpPr/>
          <p:nvPr/>
        </p:nvGrpSpPr>
        <p:grpSpPr>
          <a:xfrm>
            <a:off x="0" y="0"/>
            <a:ext cx="9144000" cy="5143501"/>
            <a:chOff x="0" y="0"/>
            <a:chExt cx="9144000" cy="5143501"/>
          </a:xfrm>
        </p:grpSpPr>
        <p:pic>
          <p:nvPicPr>
            <p:cNvPr id="3069" name="Google Shape;3069;p257"/>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070" name="Google Shape;3070;p257"/>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071" name="Google Shape;3071;p257"/>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072" name="Google Shape;3072;p257"/>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Divider 1 - Yellow">
  <p:cSld name="CUSTOM_5_2">
    <p:spTree>
      <p:nvGrpSpPr>
        <p:cNvPr id="1" name="Shape 3073"/>
        <p:cNvGrpSpPr/>
        <p:nvPr/>
      </p:nvGrpSpPr>
      <p:grpSpPr>
        <a:xfrm>
          <a:off x="0" y="0"/>
          <a:ext cx="0" cy="0"/>
          <a:chOff x="0" y="0"/>
          <a:chExt cx="0" cy="0"/>
        </a:xfrm>
      </p:grpSpPr>
      <p:grpSp>
        <p:nvGrpSpPr>
          <p:cNvPr id="3074" name="Google Shape;3074;p258"/>
          <p:cNvGrpSpPr/>
          <p:nvPr/>
        </p:nvGrpSpPr>
        <p:grpSpPr>
          <a:xfrm>
            <a:off x="0" y="0"/>
            <a:ext cx="9144000" cy="5143501"/>
            <a:chOff x="0" y="0"/>
            <a:chExt cx="9144000" cy="5143501"/>
          </a:xfrm>
        </p:grpSpPr>
        <p:pic>
          <p:nvPicPr>
            <p:cNvPr id="3075" name="Google Shape;3075;p258"/>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076" name="Google Shape;3076;p258"/>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077" name="Google Shape;3077;p258"/>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078" name="Google Shape;3078;p258"/>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 Slide with description">
  <p:cSld name="Image Slide with description">
    <p:spTree>
      <p:nvGrpSpPr>
        <p:cNvPr id="1" name="Shape 199"/>
        <p:cNvGrpSpPr/>
        <p:nvPr/>
      </p:nvGrpSpPr>
      <p:grpSpPr>
        <a:xfrm>
          <a:off x="0" y="0"/>
          <a:ext cx="0" cy="0"/>
          <a:chOff x="0" y="0"/>
          <a:chExt cx="0" cy="0"/>
        </a:xfrm>
      </p:grpSpPr>
      <p:sp>
        <p:nvSpPr>
          <p:cNvPr id="200" name="Google Shape;200;p28"/>
          <p:cNvSpPr txBox="1">
            <a:spLocks noGrp="1"/>
          </p:cNvSpPr>
          <p:nvPr>
            <p:ph type="body" idx="1"/>
          </p:nvPr>
        </p:nvSpPr>
        <p:spPr>
          <a:xfrm>
            <a:off x="382432" y="1380950"/>
            <a:ext cx="1979700" cy="3095700"/>
          </a:xfrm>
          <a:prstGeom prst="rect">
            <a:avLst/>
          </a:prstGeom>
          <a:noFill/>
          <a:ln>
            <a:noFill/>
          </a:ln>
        </p:spPr>
        <p:txBody>
          <a:bodyPr spcFirstLastPara="1" wrap="square" lIns="91425" tIns="91425" rIns="91425" bIns="91425" anchor="t" anchorCtr="0"/>
          <a:lstStyle>
            <a:lvl1pPr marL="457200" lvl="0" indent="-228600" rtl="0">
              <a:lnSpc>
                <a:spcPct val="11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01" name="Google Shape;201;p28"/>
          <p:cNvSpPr txBox="1">
            <a:spLocks noGrp="1"/>
          </p:cNvSpPr>
          <p:nvPr>
            <p:ph type="body" idx="2"/>
          </p:nvPr>
        </p:nvSpPr>
        <p:spPr>
          <a:xfrm>
            <a:off x="379929" y="1047750"/>
            <a:ext cx="1982400" cy="281100"/>
          </a:xfrm>
          <a:prstGeom prst="rect">
            <a:avLst/>
          </a:prstGeom>
          <a:noFill/>
          <a:ln>
            <a:noFill/>
          </a:ln>
        </p:spPr>
        <p:txBody>
          <a:bodyPr spcFirstLastPara="1" wrap="square" lIns="91425" tIns="91425" rIns="91425" bIns="91425" anchor="b"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Divider 1 - Green">
  <p:cSld name="CUSTOM_5_3">
    <p:spTree>
      <p:nvGrpSpPr>
        <p:cNvPr id="1" name="Shape 3079"/>
        <p:cNvGrpSpPr/>
        <p:nvPr/>
      </p:nvGrpSpPr>
      <p:grpSpPr>
        <a:xfrm>
          <a:off x="0" y="0"/>
          <a:ext cx="0" cy="0"/>
          <a:chOff x="0" y="0"/>
          <a:chExt cx="0" cy="0"/>
        </a:xfrm>
      </p:grpSpPr>
      <p:grpSp>
        <p:nvGrpSpPr>
          <p:cNvPr id="3080" name="Google Shape;3080;p259"/>
          <p:cNvGrpSpPr/>
          <p:nvPr/>
        </p:nvGrpSpPr>
        <p:grpSpPr>
          <a:xfrm>
            <a:off x="0" y="0"/>
            <a:ext cx="9144000" cy="5143501"/>
            <a:chOff x="0" y="0"/>
            <a:chExt cx="9144000" cy="5143501"/>
          </a:xfrm>
        </p:grpSpPr>
        <p:pic>
          <p:nvPicPr>
            <p:cNvPr id="3081" name="Google Shape;3081;p259"/>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082" name="Google Shape;3082;p259"/>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083" name="Google Shape;3083;p259"/>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084" name="Google Shape;3084;p259"/>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Divider 1 - Grey">
  <p:cSld name="CUSTOM_5_4">
    <p:spTree>
      <p:nvGrpSpPr>
        <p:cNvPr id="1" name="Shape 3085"/>
        <p:cNvGrpSpPr/>
        <p:nvPr/>
      </p:nvGrpSpPr>
      <p:grpSpPr>
        <a:xfrm>
          <a:off x="0" y="0"/>
          <a:ext cx="0" cy="0"/>
          <a:chOff x="0" y="0"/>
          <a:chExt cx="0" cy="0"/>
        </a:xfrm>
      </p:grpSpPr>
      <p:grpSp>
        <p:nvGrpSpPr>
          <p:cNvPr id="3086" name="Google Shape;3086;p260"/>
          <p:cNvGrpSpPr/>
          <p:nvPr/>
        </p:nvGrpSpPr>
        <p:grpSpPr>
          <a:xfrm>
            <a:off x="0" y="0"/>
            <a:ext cx="9144000" cy="5143501"/>
            <a:chOff x="0" y="0"/>
            <a:chExt cx="9144000" cy="5143501"/>
          </a:xfrm>
        </p:grpSpPr>
        <p:pic>
          <p:nvPicPr>
            <p:cNvPr id="3087" name="Google Shape;3087;p260"/>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088" name="Google Shape;3088;p260"/>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089" name="Google Shape;3089;p260"/>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090" name="Google Shape;3090;p260"/>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Divider 2 - Blue">
  <p:cSld name="CUSTOM_5_5">
    <p:spTree>
      <p:nvGrpSpPr>
        <p:cNvPr id="1" name="Shape 3091"/>
        <p:cNvGrpSpPr/>
        <p:nvPr/>
      </p:nvGrpSpPr>
      <p:grpSpPr>
        <a:xfrm>
          <a:off x="0" y="0"/>
          <a:ext cx="0" cy="0"/>
          <a:chOff x="0" y="0"/>
          <a:chExt cx="0" cy="0"/>
        </a:xfrm>
      </p:grpSpPr>
      <p:grpSp>
        <p:nvGrpSpPr>
          <p:cNvPr id="3092" name="Google Shape;3092;p261"/>
          <p:cNvGrpSpPr/>
          <p:nvPr/>
        </p:nvGrpSpPr>
        <p:grpSpPr>
          <a:xfrm>
            <a:off x="0" y="0"/>
            <a:ext cx="9144000" cy="5143501"/>
            <a:chOff x="0" y="0"/>
            <a:chExt cx="9144000" cy="5143501"/>
          </a:xfrm>
        </p:grpSpPr>
        <p:pic>
          <p:nvPicPr>
            <p:cNvPr id="3093" name="Google Shape;3093;p261"/>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094" name="Google Shape;3094;p261"/>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095" name="Google Shape;3095;p261"/>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096" name="Google Shape;3096;p261"/>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Divider 2 - Red">
  <p:cSld name="CUSTOM_5_1_1">
    <p:spTree>
      <p:nvGrpSpPr>
        <p:cNvPr id="1" name="Shape 3097"/>
        <p:cNvGrpSpPr/>
        <p:nvPr/>
      </p:nvGrpSpPr>
      <p:grpSpPr>
        <a:xfrm>
          <a:off x="0" y="0"/>
          <a:ext cx="0" cy="0"/>
          <a:chOff x="0" y="0"/>
          <a:chExt cx="0" cy="0"/>
        </a:xfrm>
      </p:grpSpPr>
      <p:grpSp>
        <p:nvGrpSpPr>
          <p:cNvPr id="3098" name="Google Shape;3098;p262"/>
          <p:cNvGrpSpPr/>
          <p:nvPr/>
        </p:nvGrpSpPr>
        <p:grpSpPr>
          <a:xfrm>
            <a:off x="0" y="0"/>
            <a:ext cx="9144000" cy="5143501"/>
            <a:chOff x="0" y="0"/>
            <a:chExt cx="9144000" cy="5143501"/>
          </a:xfrm>
        </p:grpSpPr>
        <p:pic>
          <p:nvPicPr>
            <p:cNvPr id="3099" name="Google Shape;3099;p262"/>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00" name="Google Shape;3100;p262"/>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01" name="Google Shape;3101;p262"/>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02" name="Google Shape;3102;p262"/>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Divider 2 - Yellow">
  <p:cSld name="CUSTOM_5_2_1">
    <p:spTree>
      <p:nvGrpSpPr>
        <p:cNvPr id="1" name="Shape 3103"/>
        <p:cNvGrpSpPr/>
        <p:nvPr/>
      </p:nvGrpSpPr>
      <p:grpSpPr>
        <a:xfrm>
          <a:off x="0" y="0"/>
          <a:ext cx="0" cy="0"/>
          <a:chOff x="0" y="0"/>
          <a:chExt cx="0" cy="0"/>
        </a:xfrm>
      </p:grpSpPr>
      <p:grpSp>
        <p:nvGrpSpPr>
          <p:cNvPr id="3104" name="Google Shape;3104;p263"/>
          <p:cNvGrpSpPr/>
          <p:nvPr/>
        </p:nvGrpSpPr>
        <p:grpSpPr>
          <a:xfrm>
            <a:off x="0" y="0"/>
            <a:ext cx="9144000" cy="5143501"/>
            <a:chOff x="0" y="0"/>
            <a:chExt cx="9144000" cy="5143501"/>
          </a:xfrm>
        </p:grpSpPr>
        <p:pic>
          <p:nvPicPr>
            <p:cNvPr id="3105" name="Google Shape;3105;p263"/>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06" name="Google Shape;3106;p263"/>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07" name="Google Shape;3107;p263"/>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08" name="Google Shape;3108;p263"/>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Divider 2 - Green">
  <p:cSld name="CUSTOM_5_3_1">
    <p:spTree>
      <p:nvGrpSpPr>
        <p:cNvPr id="1" name="Shape 3109"/>
        <p:cNvGrpSpPr/>
        <p:nvPr/>
      </p:nvGrpSpPr>
      <p:grpSpPr>
        <a:xfrm>
          <a:off x="0" y="0"/>
          <a:ext cx="0" cy="0"/>
          <a:chOff x="0" y="0"/>
          <a:chExt cx="0" cy="0"/>
        </a:xfrm>
      </p:grpSpPr>
      <p:grpSp>
        <p:nvGrpSpPr>
          <p:cNvPr id="3110" name="Google Shape;3110;p264"/>
          <p:cNvGrpSpPr/>
          <p:nvPr/>
        </p:nvGrpSpPr>
        <p:grpSpPr>
          <a:xfrm>
            <a:off x="0" y="0"/>
            <a:ext cx="9144000" cy="5143501"/>
            <a:chOff x="0" y="0"/>
            <a:chExt cx="9144000" cy="5143501"/>
          </a:xfrm>
        </p:grpSpPr>
        <p:pic>
          <p:nvPicPr>
            <p:cNvPr id="3111" name="Google Shape;3111;p264"/>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12" name="Google Shape;3112;p264"/>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13" name="Google Shape;3113;p264"/>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14" name="Google Shape;3114;p264"/>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Divider 2 - Grey">
  <p:cSld name="CUSTOM_5_4_1">
    <p:spTree>
      <p:nvGrpSpPr>
        <p:cNvPr id="1" name="Shape 3115"/>
        <p:cNvGrpSpPr/>
        <p:nvPr/>
      </p:nvGrpSpPr>
      <p:grpSpPr>
        <a:xfrm>
          <a:off x="0" y="0"/>
          <a:ext cx="0" cy="0"/>
          <a:chOff x="0" y="0"/>
          <a:chExt cx="0" cy="0"/>
        </a:xfrm>
      </p:grpSpPr>
      <p:grpSp>
        <p:nvGrpSpPr>
          <p:cNvPr id="3116" name="Google Shape;3116;p265"/>
          <p:cNvGrpSpPr/>
          <p:nvPr/>
        </p:nvGrpSpPr>
        <p:grpSpPr>
          <a:xfrm>
            <a:off x="0" y="0"/>
            <a:ext cx="9144000" cy="5143501"/>
            <a:chOff x="0" y="0"/>
            <a:chExt cx="9144000" cy="5143501"/>
          </a:xfrm>
        </p:grpSpPr>
        <p:pic>
          <p:nvPicPr>
            <p:cNvPr id="3117" name="Google Shape;3117;p265"/>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18" name="Google Shape;3118;p265"/>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19" name="Google Shape;3119;p265"/>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20" name="Google Shape;3120;p265"/>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Divider 3 - Blue">
  <p:cSld name="CUSTOM_5_6">
    <p:spTree>
      <p:nvGrpSpPr>
        <p:cNvPr id="1" name="Shape 3121"/>
        <p:cNvGrpSpPr/>
        <p:nvPr/>
      </p:nvGrpSpPr>
      <p:grpSpPr>
        <a:xfrm>
          <a:off x="0" y="0"/>
          <a:ext cx="0" cy="0"/>
          <a:chOff x="0" y="0"/>
          <a:chExt cx="0" cy="0"/>
        </a:xfrm>
      </p:grpSpPr>
      <p:grpSp>
        <p:nvGrpSpPr>
          <p:cNvPr id="3122" name="Google Shape;3122;p266"/>
          <p:cNvGrpSpPr/>
          <p:nvPr/>
        </p:nvGrpSpPr>
        <p:grpSpPr>
          <a:xfrm>
            <a:off x="0" y="0"/>
            <a:ext cx="9144000" cy="5143501"/>
            <a:chOff x="0" y="0"/>
            <a:chExt cx="9144000" cy="5143501"/>
          </a:xfrm>
        </p:grpSpPr>
        <p:pic>
          <p:nvPicPr>
            <p:cNvPr id="3123" name="Google Shape;3123;p266"/>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24" name="Google Shape;3124;p266"/>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25" name="Google Shape;3125;p266"/>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26" name="Google Shape;3126;p266"/>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Divider 3 - Red">
  <p:cSld name="CUSTOM_5_1_2">
    <p:spTree>
      <p:nvGrpSpPr>
        <p:cNvPr id="1" name="Shape 3127"/>
        <p:cNvGrpSpPr/>
        <p:nvPr/>
      </p:nvGrpSpPr>
      <p:grpSpPr>
        <a:xfrm>
          <a:off x="0" y="0"/>
          <a:ext cx="0" cy="0"/>
          <a:chOff x="0" y="0"/>
          <a:chExt cx="0" cy="0"/>
        </a:xfrm>
      </p:grpSpPr>
      <p:grpSp>
        <p:nvGrpSpPr>
          <p:cNvPr id="3128" name="Google Shape;3128;p267"/>
          <p:cNvGrpSpPr/>
          <p:nvPr/>
        </p:nvGrpSpPr>
        <p:grpSpPr>
          <a:xfrm>
            <a:off x="0" y="0"/>
            <a:ext cx="9144000" cy="5143501"/>
            <a:chOff x="0" y="0"/>
            <a:chExt cx="9144000" cy="5143501"/>
          </a:xfrm>
        </p:grpSpPr>
        <p:pic>
          <p:nvPicPr>
            <p:cNvPr id="3129" name="Google Shape;3129;p267"/>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30" name="Google Shape;3130;p267"/>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31" name="Google Shape;3131;p267"/>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32" name="Google Shape;3132;p267"/>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Divider 3 - Yellow">
  <p:cSld name="CUSTOM_5_2_2">
    <p:spTree>
      <p:nvGrpSpPr>
        <p:cNvPr id="1" name="Shape 3133"/>
        <p:cNvGrpSpPr/>
        <p:nvPr/>
      </p:nvGrpSpPr>
      <p:grpSpPr>
        <a:xfrm>
          <a:off x="0" y="0"/>
          <a:ext cx="0" cy="0"/>
          <a:chOff x="0" y="0"/>
          <a:chExt cx="0" cy="0"/>
        </a:xfrm>
      </p:grpSpPr>
      <p:grpSp>
        <p:nvGrpSpPr>
          <p:cNvPr id="3134" name="Google Shape;3134;p268"/>
          <p:cNvGrpSpPr/>
          <p:nvPr/>
        </p:nvGrpSpPr>
        <p:grpSpPr>
          <a:xfrm>
            <a:off x="0" y="0"/>
            <a:ext cx="9144000" cy="5143501"/>
            <a:chOff x="0" y="0"/>
            <a:chExt cx="9144000" cy="5143501"/>
          </a:xfrm>
        </p:grpSpPr>
        <p:pic>
          <p:nvPicPr>
            <p:cNvPr id="3135" name="Google Shape;3135;p268"/>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36" name="Google Shape;3136;p268"/>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37" name="Google Shape;3137;p268"/>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38" name="Google Shape;3138;p268"/>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ull-bleed image Slide with description">
  <p:cSld name="Full-bleed image Slide with description">
    <p:bg>
      <p:bgPr>
        <a:solidFill>
          <a:srgbClr val="333333"/>
        </a:solidFill>
        <a:effectLst/>
      </p:bgPr>
    </p:bg>
    <p:spTree>
      <p:nvGrpSpPr>
        <p:cNvPr id="1" name="Shape 202"/>
        <p:cNvGrpSpPr/>
        <p:nvPr/>
      </p:nvGrpSpPr>
      <p:grpSpPr>
        <a:xfrm>
          <a:off x="0" y="0"/>
          <a:ext cx="0" cy="0"/>
          <a:chOff x="0" y="0"/>
          <a:chExt cx="0" cy="0"/>
        </a:xfrm>
      </p:grpSpPr>
      <p:sp>
        <p:nvSpPr>
          <p:cNvPr id="203" name="Google Shape;203;p29"/>
          <p:cNvSpPr txBox="1">
            <a:spLocks noGrp="1"/>
          </p:cNvSpPr>
          <p:nvPr>
            <p:ph type="body" idx="1"/>
          </p:nvPr>
        </p:nvSpPr>
        <p:spPr>
          <a:xfrm>
            <a:off x="382432" y="1380950"/>
            <a:ext cx="1979700" cy="3095700"/>
          </a:xfrm>
          <a:prstGeom prst="rect">
            <a:avLst/>
          </a:prstGeom>
          <a:noFill/>
          <a:ln>
            <a:noFill/>
          </a:ln>
        </p:spPr>
        <p:txBody>
          <a:bodyPr spcFirstLastPara="1" wrap="square" lIns="91425" tIns="91425" rIns="91425" bIns="91425" anchor="t" anchorCtr="0"/>
          <a:lstStyle>
            <a:lvl1pPr marL="457200" lvl="0" indent="-228600" rtl="0">
              <a:lnSpc>
                <a:spcPct val="11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04" name="Google Shape;204;p29"/>
          <p:cNvSpPr txBox="1">
            <a:spLocks noGrp="1"/>
          </p:cNvSpPr>
          <p:nvPr>
            <p:ph type="body" idx="2"/>
          </p:nvPr>
        </p:nvSpPr>
        <p:spPr>
          <a:xfrm>
            <a:off x="379929" y="1047750"/>
            <a:ext cx="1982400" cy="281100"/>
          </a:xfrm>
          <a:prstGeom prst="rect">
            <a:avLst/>
          </a:prstGeom>
          <a:noFill/>
          <a:ln>
            <a:noFill/>
          </a:ln>
        </p:spPr>
        <p:txBody>
          <a:bodyPr spcFirstLastPara="1" wrap="square" lIns="91425" tIns="91425" rIns="91425" bIns="91425" anchor="b"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Divider 3 - Green">
  <p:cSld name="CUSTOM_5_3_2">
    <p:spTree>
      <p:nvGrpSpPr>
        <p:cNvPr id="1" name="Shape 3139"/>
        <p:cNvGrpSpPr/>
        <p:nvPr/>
      </p:nvGrpSpPr>
      <p:grpSpPr>
        <a:xfrm>
          <a:off x="0" y="0"/>
          <a:ext cx="0" cy="0"/>
          <a:chOff x="0" y="0"/>
          <a:chExt cx="0" cy="0"/>
        </a:xfrm>
      </p:grpSpPr>
      <p:grpSp>
        <p:nvGrpSpPr>
          <p:cNvPr id="3140" name="Google Shape;3140;p269"/>
          <p:cNvGrpSpPr/>
          <p:nvPr/>
        </p:nvGrpSpPr>
        <p:grpSpPr>
          <a:xfrm>
            <a:off x="0" y="0"/>
            <a:ext cx="9144000" cy="5143501"/>
            <a:chOff x="0" y="0"/>
            <a:chExt cx="9144000" cy="5143501"/>
          </a:xfrm>
        </p:grpSpPr>
        <p:pic>
          <p:nvPicPr>
            <p:cNvPr id="3141" name="Google Shape;3141;p269"/>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42" name="Google Shape;3142;p269"/>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43" name="Google Shape;3143;p269"/>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44" name="Google Shape;3144;p269"/>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Divider 3 - Grey">
  <p:cSld name="CUSTOM_5_4_2">
    <p:spTree>
      <p:nvGrpSpPr>
        <p:cNvPr id="1" name="Shape 3145"/>
        <p:cNvGrpSpPr/>
        <p:nvPr/>
      </p:nvGrpSpPr>
      <p:grpSpPr>
        <a:xfrm>
          <a:off x="0" y="0"/>
          <a:ext cx="0" cy="0"/>
          <a:chOff x="0" y="0"/>
          <a:chExt cx="0" cy="0"/>
        </a:xfrm>
      </p:grpSpPr>
      <p:grpSp>
        <p:nvGrpSpPr>
          <p:cNvPr id="3146" name="Google Shape;3146;p270"/>
          <p:cNvGrpSpPr/>
          <p:nvPr/>
        </p:nvGrpSpPr>
        <p:grpSpPr>
          <a:xfrm>
            <a:off x="0" y="0"/>
            <a:ext cx="9144000" cy="5143501"/>
            <a:chOff x="0" y="0"/>
            <a:chExt cx="9144000" cy="5143501"/>
          </a:xfrm>
        </p:grpSpPr>
        <p:pic>
          <p:nvPicPr>
            <p:cNvPr id="3147" name="Google Shape;3147;p270"/>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48" name="Google Shape;3148;p270"/>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49" name="Google Shape;3149;p270"/>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50" name="Google Shape;3150;p270"/>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Divider 4 - Blue">
  <p:cSld name="CUSTOM_5_6_1">
    <p:spTree>
      <p:nvGrpSpPr>
        <p:cNvPr id="1" name="Shape 3151"/>
        <p:cNvGrpSpPr/>
        <p:nvPr/>
      </p:nvGrpSpPr>
      <p:grpSpPr>
        <a:xfrm>
          <a:off x="0" y="0"/>
          <a:ext cx="0" cy="0"/>
          <a:chOff x="0" y="0"/>
          <a:chExt cx="0" cy="0"/>
        </a:xfrm>
      </p:grpSpPr>
      <p:grpSp>
        <p:nvGrpSpPr>
          <p:cNvPr id="3152" name="Google Shape;3152;p271"/>
          <p:cNvGrpSpPr/>
          <p:nvPr/>
        </p:nvGrpSpPr>
        <p:grpSpPr>
          <a:xfrm>
            <a:off x="0" y="0"/>
            <a:ext cx="9144000" cy="5143501"/>
            <a:chOff x="0" y="0"/>
            <a:chExt cx="9144000" cy="5143501"/>
          </a:xfrm>
        </p:grpSpPr>
        <p:pic>
          <p:nvPicPr>
            <p:cNvPr id="3153" name="Google Shape;3153;p271"/>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54" name="Google Shape;3154;p271"/>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55" name="Google Shape;3155;p271"/>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56" name="Google Shape;3156;p271"/>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Divider 4 - Red">
  <p:cSld name="CUSTOM_5_1_2_1">
    <p:spTree>
      <p:nvGrpSpPr>
        <p:cNvPr id="1" name="Shape 3157"/>
        <p:cNvGrpSpPr/>
        <p:nvPr/>
      </p:nvGrpSpPr>
      <p:grpSpPr>
        <a:xfrm>
          <a:off x="0" y="0"/>
          <a:ext cx="0" cy="0"/>
          <a:chOff x="0" y="0"/>
          <a:chExt cx="0" cy="0"/>
        </a:xfrm>
      </p:grpSpPr>
      <p:grpSp>
        <p:nvGrpSpPr>
          <p:cNvPr id="3158" name="Google Shape;3158;p272"/>
          <p:cNvGrpSpPr/>
          <p:nvPr/>
        </p:nvGrpSpPr>
        <p:grpSpPr>
          <a:xfrm>
            <a:off x="0" y="0"/>
            <a:ext cx="9144000" cy="5143501"/>
            <a:chOff x="0" y="0"/>
            <a:chExt cx="9144000" cy="5143501"/>
          </a:xfrm>
        </p:grpSpPr>
        <p:pic>
          <p:nvPicPr>
            <p:cNvPr id="3159" name="Google Shape;3159;p272"/>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60" name="Google Shape;3160;p272"/>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61" name="Google Shape;3161;p272"/>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62" name="Google Shape;3162;p272"/>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Divider 4 - Yellow">
  <p:cSld name="CUSTOM_5_2_2_1">
    <p:spTree>
      <p:nvGrpSpPr>
        <p:cNvPr id="1" name="Shape 3163"/>
        <p:cNvGrpSpPr/>
        <p:nvPr/>
      </p:nvGrpSpPr>
      <p:grpSpPr>
        <a:xfrm>
          <a:off x="0" y="0"/>
          <a:ext cx="0" cy="0"/>
          <a:chOff x="0" y="0"/>
          <a:chExt cx="0" cy="0"/>
        </a:xfrm>
      </p:grpSpPr>
      <p:grpSp>
        <p:nvGrpSpPr>
          <p:cNvPr id="3164" name="Google Shape;3164;p273"/>
          <p:cNvGrpSpPr/>
          <p:nvPr/>
        </p:nvGrpSpPr>
        <p:grpSpPr>
          <a:xfrm>
            <a:off x="0" y="0"/>
            <a:ext cx="9144000" cy="5143501"/>
            <a:chOff x="0" y="0"/>
            <a:chExt cx="9144000" cy="5143501"/>
          </a:xfrm>
        </p:grpSpPr>
        <p:pic>
          <p:nvPicPr>
            <p:cNvPr id="3165" name="Google Shape;3165;p273"/>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66" name="Google Shape;3166;p273"/>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67" name="Google Shape;3167;p273"/>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68" name="Google Shape;3168;p273"/>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Divider 4 - Green">
  <p:cSld name="CUSTOM_5_3_2_1">
    <p:spTree>
      <p:nvGrpSpPr>
        <p:cNvPr id="1" name="Shape 3169"/>
        <p:cNvGrpSpPr/>
        <p:nvPr/>
      </p:nvGrpSpPr>
      <p:grpSpPr>
        <a:xfrm>
          <a:off x="0" y="0"/>
          <a:ext cx="0" cy="0"/>
          <a:chOff x="0" y="0"/>
          <a:chExt cx="0" cy="0"/>
        </a:xfrm>
      </p:grpSpPr>
      <p:grpSp>
        <p:nvGrpSpPr>
          <p:cNvPr id="3170" name="Google Shape;3170;p274"/>
          <p:cNvGrpSpPr/>
          <p:nvPr/>
        </p:nvGrpSpPr>
        <p:grpSpPr>
          <a:xfrm>
            <a:off x="0" y="0"/>
            <a:ext cx="9144000" cy="5143501"/>
            <a:chOff x="0" y="0"/>
            <a:chExt cx="9144000" cy="5143501"/>
          </a:xfrm>
        </p:grpSpPr>
        <p:pic>
          <p:nvPicPr>
            <p:cNvPr id="3171" name="Google Shape;3171;p274"/>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72" name="Google Shape;3172;p274"/>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73" name="Google Shape;3173;p274"/>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74" name="Google Shape;3174;p274"/>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Divider 4 - Grey">
  <p:cSld name="CUSTOM_5_4_2_1">
    <p:spTree>
      <p:nvGrpSpPr>
        <p:cNvPr id="1" name="Shape 3175"/>
        <p:cNvGrpSpPr/>
        <p:nvPr/>
      </p:nvGrpSpPr>
      <p:grpSpPr>
        <a:xfrm>
          <a:off x="0" y="0"/>
          <a:ext cx="0" cy="0"/>
          <a:chOff x="0" y="0"/>
          <a:chExt cx="0" cy="0"/>
        </a:xfrm>
      </p:grpSpPr>
      <p:grpSp>
        <p:nvGrpSpPr>
          <p:cNvPr id="3176" name="Google Shape;3176;p275"/>
          <p:cNvGrpSpPr/>
          <p:nvPr/>
        </p:nvGrpSpPr>
        <p:grpSpPr>
          <a:xfrm>
            <a:off x="0" y="0"/>
            <a:ext cx="9144000" cy="5143501"/>
            <a:chOff x="0" y="0"/>
            <a:chExt cx="9144000" cy="5143501"/>
          </a:xfrm>
        </p:grpSpPr>
        <p:pic>
          <p:nvPicPr>
            <p:cNvPr id="3177" name="Google Shape;3177;p275"/>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78" name="Google Shape;3178;p275"/>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79" name="Google Shape;3179;p275"/>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80" name="Google Shape;3180;p275"/>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Divider 5 - Blue">
  <p:cSld name="CUSTOM_5_6_1_1">
    <p:spTree>
      <p:nvGrpSpPr>
        <p:cNvPr id="1" name="Shape 3181"/>
        <p:cNvGrpSpPr/>
        <p:nvPr/>
      </p:nvGrpSpPr>
      <p:grpSpPr>
        <a:xfrm>
          <a:off x="0" y="0"/>
          <a:ext cx="0" cy="0"/>
          <a:chOff x="0" y="0"/>
          <a:chExt cx="0" cy="0"/>
        </a:xfrm>
      </p:grpSpPr>
      <p:grpSp>
        <p:nvGrpSpPr>
          <p:cNvPr id="3182" name="Google Shape;3182;p276"/>
          <p:cNvGrpSpPr/>
          <p:nvPr/>
        </p:nvGrpSpPr>
        <p:grpSpPr>
          <a:xfrm>
            <a:off x="0" y="0"/>
            <a:ext cx="9144000" cy="5143501"/>
            <a:chOff x="0" y="0"/>
            <a:chExt cx="9144000" cy="5143501"/>
          </a:xfrm>
        </p:grpSpPr>
        <p:pic>
          <p:nvPicPr>
            <p:cNvPr id="3183" name="Google Shape;3183;p276"/>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84" name="Google Shape;3184;p276"/>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85" name="Google Shape;3185;p276"/>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86" name="Google Shape;3186;p276"/>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Divider 5 - Red">
  <p:cSld name="CUSTOM_5_1_2_1_1">
    <p:spTree>
      <p:nvGrpSpPr>
        <p:cNvPr id="1" name="Shape 3187"/>
        <p:cNvGrpSpPr/>
        <p:nvPr/>
      </p:nvGrpSpPr>
      <p:grpSpPr>
        <a:xfrm>
          <a:off x="0" y="0"/>
          <a:ext cx="0" cy="0"/>
          <a:chOff x="0" y="0"/>
          <a:chExt cx="0" cy="0"/>
        </a:xfrm>
      </p:grpSpPr>
      <p:grpSp>
        <p:nvGrpSpPr>
          <p:cNvPr id="3188" name="Google Shape;3188;p277"/>
          <p:cNvGrpSpPr/>
          <p:nvPr/>
        </p:nvGrpSpPr>
        <p:grpSpPr>
          <a:xfrm>
            <a:off x="0" y="0"/>
            <a:ext cx="9144000" cy="5143501"/>
            <a:chOff x="0" y="0"/>
            <a:chExt cx="9144000" cy="5143501"/>
          </a:xfrm>
        </p:grpSpPr>
        <p:pic>
          <p:nvPicPr>
            <p:cNvPr id="3189" name="Google Shape;3189;p277"/>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90" name="Google Shape;3190;p277"/>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91" name="Google Shape;3191;p277"/>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92" name="Google Shape;3192;p277"/>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Divider 5 - Yellow">
  <p:cSld name="CUSTOM_5_2_2_1_1">
    <p:spTree>
      <p:nvGrpSpPr>
        <p:cNvPr id="1" name="Shape 3193"/>
        <p:cNvGrpSpPr/>
        <p:nvPr/>
      </p:nvGrpSpPr>
      <p:grpSpPr>
        <a:xfrm>
          <a:off x="0" y="0"/>
          <a:ext cx="0" cy="0"/>
          <a:chOff x="0" y="0"/>
          <a:chExt cx="0" cy="0"/>
        </a:xfrm>
      </p:grpSpPr>
      <p:grpSp>
        <p:nvGrpSpPr>
          <p:cNvPr id="3194" name="Google Shape;3194;p278"/>
          <p:cNvGrpSpPr/>
          <p:nvPr/>
        </p:nvGrpSpPr>
        <p:grpSpPr>
          <a:xfrm>
            <a:off x="0" y="0"/>
            <a:ext cx="9144000" cy="5143501"/>
            <a:chOff x="0" y="0"/>
            <a:chExt cx="9144000" cy="5143501"/>
          </a:xfrm>
        </p:grpSpPr>
        <p:pic>
          <p:nvPicPr>
            <p:cNvPr id="3195" name="Google Shape;3195;p278"/>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196" name="Google Shape;3196;p278"/>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197" name="Google Shape;3197;p278"/>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198" name="Google Shape;3198;p278"/>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llout Quote">
  <p:cSld name="Callout Quote">
    <p:spTree>
      <p:nvGrpSpPr>
        <p:cNvPr id="1" name="Shape 205"/>
        <p:cNvGrpSpPr/>
        <p:nvPr/>
      </p:nvGrpSpPr>
      <p:grpSpPr>
        <a:xfrm>
          <a:off x="0" y="0"/>
          <a:ext cx="0" cy="0"/>
          <a:chOff x="0" y="0"/>
          <a:chExt cx="0" cy="0"/>
        </a:xfrm>
      </p:grpSpPr>
      <p:sp>
        <p:nvSpPr>
          <p:cNvPr id="206" name="Google Shape;206;p30"/>
          <p:cNvSpPr txBox="1">
            <a:spLocks noGrp="1"/>
          </p:cNvSpPr>
          <p:nvPr>
            <p:ph type="title"/>
          </p:nvPr>
        </p:nvSpPr>
        <p:spPr>
          <a:xfrm>
            <a:off x="479383" y="2247305"/>
            <a:ext cx="82350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Divider 5 - Green">
  <p:cSld name="CUSTOM_5_3_2_1_1">
    <p:spTree>
      <p:nvGrpSpPr>
        <p:cNvPr id="1" name="Shape 3199"/>
        <p:cNvGrpSpPr/>
        <p:nvPr/>
      </p:nvGrpSpPr>
      <p:grpSpPr>
        <a:xfrm>
          <a:off x="0" y="0"/>
          <a:ext cx="0" cy="0"/>
          <a:chOff x="0" y="0"/>
          <a:chExt cx="0" cy="0"/>
        </a:xfrm>
      </p:grpSpPr>
      <p:grpSp>
        <p:nvGrpSpPr>
          <p:cNvPr id="3200" name="Google Shape;3200;p279"/>
          <p:cNvGrpSpPr/>
          <p:nvPr/>
        </p:nvGrpSpPr>
        <p:grpSpPr>
          <a:xfrm>
            <a:off x="0" y="0"/>
            <a:ext cx="9144000" cy="5143501"/>
            <a:chOff x="0" y="0"/>
            <a:chExt cx="9144000" cy="5143501"/>
          </a:xfrm>
        </p:grpSpPr>
        <p:pic>
          <p:nvPicPr>
            <p:cNvPr id="3201" name="Google Shape;3201;p279"/>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202" name="Google Shape;3202;p279"/>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203" name="Google Shape;3203;p279"/>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204" name="Google Shape;3204;p279"/>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Divider 5 - Grey">
  <p:cSld name="CUSTOM_5_4_2_1_1">
    <p:spTree>
      <p:nvGrpSpPr>
        <p:cNvPr id="1" name="Shape 3205"/>
        <p:cNvGrpSpPr/>
        <p:nvPr/>
      </p:nvGrpSpPr>
      <p:grpSpPr>
        <a:xfrm>
          <a:off x="0" y="0"/>
          <a:ext cx="0" cy="0"/>
          <a:chOff x="0" y="0"/>
          <a:chExt cx="0" cy="0"/>
        </a:xfrm>
      </p:grpSpPr>
      <p:grpSp>
        <p:nvGrpSpPr>
          <p:cNvPr id="3206" name="Google Shape;3206;p280"/>
          <p:cNvGrpSpPr/>
          <p:nvPr/>
        </p:nvGrpSpPr>
        <p:grpSpPr>
          <a:xfrm>
            <a:off x="0" y="0"/>
            <a:ext cx="9144000" cy="5143501"/>
            <a:chOff x="0" y="0"/>
            <a:chExt cx="9144000" cy="5143501"/>
          </a:xfrm>
        </p:grpSpPr>
        <p:pic>
          <p:nvPicPr>
            <p:cNvPr id="3207" name="Google Shape;3207;p280"/>
            <p:cNvPicPr preferRelativeResize="0"/>
            <p:nvPr/>
          </p:nvPicPr>
          <p:blipFill rotWithShape="1">
            <a:blip r:embed="rId2">
              <a:alphaModFix/>
            </a:blip>
            <a:srcRect/>
            <a:stretch/>
          </p:blipFill>
          <p:spPr>
            <a:xfrm>
              <a:off x="0" y="0"/>
              <a:ext cx="9144000" cy="5143501"/>
            </a:xfrm>
            <a:prstGeom prst="rect">
              <a:avLst/>
            </a:prstGeom>
            <a:noFill/>
            <a:ln>
              <a:noFill/>
            </a:ln>
          </p:spPr>
        </p:pic>
        <p:pic>
          <p:nvPicPr>
            <p:cNvPr id="3208" name="Google Shape;3208;p280"/>
            <p:cNvPicPr preferRelativeResize="0"/>
            <p:nvPr/>
          </p:nvPicPr>
          <p:blipFill rotWithShape="1">
            <a:blip r:embed="rId3">
              <a:alphaModFix/>
            </a:blip>
            <a:srcRect/>
            <a:stretch/>
          </p:blipFill>
          <p:spPr>
            <a:xfrm>
              <a:off x="397975" y="4746041"/>
              <a:ext cx="878700" cy="157434"/>
            </a:xfrm>
            <a:prstGeom prst="rect">
              <a:avLst/>
            </a:prstGeom>
            <a:noFill/>
            <a:ln>
              <a:noFill/>
            </a:ln>
          </p:spPr>
        </p:pic>
      </p:grpSp>
      <p:sp>
        <p:nvSpPr>
          <p:cNvPr id="3209" name="Google Shape;3209;p280"/>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rgbClr val="000000"/>
              </a:buClr>
              <a:buSzPts val="3600"/>
              <a:buFont typeface="Arial"/>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
        <p:nvSpPr>
          <p:cNvPr id="3210" name="Google Shape;3210;p280"/>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000000"/>
              </a:buClr>
              <a:buSzPts val="1800"/>
              <a:buFont typeface="Arial"/>
              <a:buNone/>
              <a:defRPr sz="18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Content 2 with content">
  <p:cSld name="Content 2 with content">
    <p:spTree>
      <p:nvGrpSpPr>
        <p:cNvPr id="1" name="Shape 3211"/>
        <p:cNvGrpSpPr/>
        <p:nvPr/>
      </p:nvGrpSpPr>
      <p:grpSpPr>
        <a:xfrm>
          <a:off x="0" y="0"/>
          <a:ext cx="0" cy="0"/>
          <a:chOff x="0" y="0"/>
          <a:chExt cx="0" cy="0"/>
        </a:xfrm>
      </p:grpSpPr>
      <p:sp>
        <p:nvSpPr>
          <p:cNvPr id="3212" name="Google Shape;3212;p281"/>
          <p:cNvSpPr/>
          <p:nvPr/>
        </p:nvSpPr>
        <p:spPr>
          <a:xfrm>
            <a:off x="8025" y="75"/>
            <a:ext cx="9144000" cy="514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13" name="Google Shape;3213;p281"/>
          <p:cNvGrpSpPr/>
          <p:nvPr/>
        </p:nvGrpSpPr>
        <p:grpSpPr>
          <a:xfrm>
            <a:off x="0" y="4529828"/>
            <a:ext cx="5098200" cy="613800"/>
            <a:chOff x="0" y="4529828"/>
            <a:chExt cx="5098200" cy="613800"/>
          </a:xfrm>
        </p:grpSpPr>
        <p:sp>
          <p:nvSpPr>
            <p:cNvPr id="3214" name="Google Shape;3214;p281"/>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sp>
        <p:sp>
          <p:nvSpPr>
            <p:cNvPr id="3215" name="Google Shape;3215;p281"/>
            <p:cNvSpPr/>
            <p:nvPr/>
          </p:nvSpPr>
          <p:spPr>
            <a:xfrm>
              <a:off x="0" y="4529828"/>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3216" name="Google Shape;3216;p281"/>
          <p:cNvPicPr preferRelativeResize="0"/>
          <p:nvPr/>
        </p:nvPicPr>
        <p:blipFill rotWithShape="1">
          <a:blip r:embed="rId2">
            <a:alphaModFix/>
          </a:blip>
          <a:srcRect/>
          <a:stretch/>
        </p:blipFill>
        <p:spPr>
          <a:xfrm>
            <a:off x="319062" y="4839867"/>
            <a:ext cx="955821" cy="172084"/>
          </a:xfrm>
          <a:prstGeom prst="rect">
            <a:avLst/>
          </a:prstGeom>
          <a:noFill/>
          <a:ln>
            <a:noFill/>
          </a:ln>
        </p:spPr>
      </p:pic>
      <p:pic>
        <p:nvPicPr>
          <p:cNvPr id="3217" name="Google Shape;3217;p281" descr="Security_128px.png"/>
          <p:cNvPicPr preferRelativeResize="0"/>
          <p:nvPr/>
        </p:nvPicPr>
        <p:blipFill rotWithShape="1">
          <a:blip r:embed="rId3">
            <a:alphaModFix/>
          </a:blip>
          <a:srcRect/>
          <a:stretch/>
        </p:blipFill>
        <p:spPr>
          <a:xfrm>
            <a:off x="8233950" y="68125"/>
            <a:ext cx="843725" cy="843725"/>
          </a:xfrm>
          <a:prstGeom prst="rect">
            <a:avLst/>
          </a:prstGeom>
          <a:noFill/>
          <a:ln>
            <a:noFill/>
          </a:ln>
        </p:spPr>
      </p:pic>
      <p:sp>
        <p:nvSpPr>
          <p:cNvPr id="3218" name="Google Shape;3218;p281"/>
          <p:cNvSpPr txBox="1">
            <a:spLocks noGrp="1"/>
          </p:cNvSpPr>
          <p:nvPr>
            <p:ph type="title"/>
          </p:nvPr>
        </p:nvSpPr>
        <p:spPr>
          <a:xfrm>
            <a:off x="319075" y="132550"/>
            <a:ext cx="7834500" cy="841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Roboto"/>
              <a:buNone/>
              <a:defRPr sz="28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endParaRPr/>
          </a:p>
        </p:txBody>
      </p:sp>
      <p:sp>
        <p:nvSpPr>
          <p:cNvPr id="3219" name="Google Shape;3219;p281"/>
          <p:cNvSpPr txBox="1">
            <a:spLocks noGrp="1"/>
          </p:cNvSpPr>
          <p:nvPr>
            <p:ph type="body" idx="1"/>
          </p:nvPr>
        </p:nvSpPr>
        <p:spPr>
          <a:xfrm>
            <a:off x="319075" y="974050"/>
            <a:ext cx="8539200" cy="4169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Title 1">
  <p:cSld name="Title 1">
    <p:spTree>
      <p:nvGrpSpPr>
        <p:cNvPr id="1" name="Shape 3220"/>
        <p:cNvGrpSpPr/>
        <p:nvPr/>
      </p:nvGrpSpPr>
      <p:grpSpPr>
        <a:xfrm>
          <a:off x="0" y="0"/>
          <a:ext cx="0" cy="0"/>
          <a:chOff x="0" y="0"/>
          <a:chExt cx="0" cy="0"/>
        </a:xfrm>
      </p:grpSpPr>
      <p:pic>
        <p:nvPicPr>
          <p:cNvPr id="3221" name="Google Shape;3221;p282"/>
          <p:cNvPicPr preferRelativeResize="0"/>
          <p:nvPr/>
        </p:nvPicPr>
        <p:blipFill rotWithShape="1">
          <a:blip r:embed="rId2">
            <a:alphaModFix/>
          </a:blip>
          <a:srcRect/>
          <a:stretch/>
        </p:blipFill>
        <p:spPr>
          <a:xfrm>
            <a:off x="0" y="0"/>
            <a:ext cx="9088450" cy="5150462"/>
          </a:xfrm>
          <a:prstGeom prst="rect">
            <a:avLst/>
          </a:prstGeom>
          <a:noFill/>
          <a:ln>
            <a:noFill/>
          </a:ln>
        </p:spPr>
      </p:pic>
      <p:sp>
        <p:nvSpPr>
          <p:cNvPr id="3222" name="Google Shape;3222;p282"/>
          <p:cNvSpPr/>
          <p:nvPr/>
        </p:nvSpPr>
        <p:spPr>
          <a:xfrm>
            <a:off x="0" y="2248675"/>
            <a:ext cx="9144000" cy="2165400"/>
          </a:xfrm>
          <a:prstGeom prst="rect">
            <a:avLst/>
          </a:prstGeom>
          <a:solidFill>
            <a:srgbClr val="333336">
              <a:alpha val="42350"/>
            </a:srgbClr>
          </a:solidFill>
          <a:ln>
            <a:noFill/>
          </a:ln>
        </p:spPr>
        <p:txBody>
          <a:bodyPr spcFirstLastPara="1" wrap="square" lIns="91425" tIns="45700" rIns="91425" bIns="45700" anchor="ctr" anchorCtr="0">
            <a:noAutofit/>
          </a:bodyPr>
          <a:lstStyle/>
          <a:p>
            <a:pPr marL="0" marR="0" lvl="0" indent="0" algn="ctr" rtl="0">
              <a:lnSpc>
                <a:spcPct val="95000"/>
              </a:lnSpc>
              <a:spcBef>
                <a:spcPts val="0"/>
              </a:spcBef>
              <a:spcAft>
                <a:spcPts val="0"/>
              </a:spcAft>
              <a:buClr>
                <a:srgbClr val="000000"/>
              </a:buClr>
              <a:buSzPts val="2400"/>
              <a:buFont typeface="Arial"/>
              <a:buNone/>
            </a:pPr>
            <a:endParaRPr sz="2400" b="0" i="0" u="none" strike="noStrike" cap="none">
              <a:solidFill>
                <a:srgbClr val="FFFFFF"/>
              </a:solidFill>
              <a:latin typeface="Open Sans"/>
              <a:ea typeface="Open Sans"/>
              <a:cs typeface="Open Sans"/>
              <a:sym typeface="Open Sans"/>
            </a:endParaRPr>
          </a:p>
        </p:txBody>
      </p:sp>
      <p:pic>
        <p:nvPicPr>
          <p:cNvPr id="3223" name="Google Shape;3223;p282" descr="Security_128px.png"/>
          <p:cNvPicPr preferRelativeResize="0"/>
          <p:nvPr/>
        </p:nvPicPr>
        <p:blipFill rotWithShape="1">
          <a:blip r:embed="rId3">
            <a:alphaModFix/>
          </a:blip>
          <a:srcRect/>
          <a:stretch/>
        </p:blipFill>
        <p:spPr>
          <a:xfrm>
            <a:off x="8233950" y="68125"/>
            <a:ext cx="843749" cy="843749"/>
          </a:xfrm>
          <a:prstGeom prst="rect">
            <a:avLst/>
          </a:prstGeom>
          <a:noFill/>
          <a:ln>
            <a:noFill/>
          </a:ln>
        </p:spPr>
      </p:pic>
      <p:sp>
        <p:nvSpPr>
          <p:cNvPr id="3224" name="Google Shape;3224;p282"/>
          <p:cNvSpPr txBox="1">
            <a:spLocks noGrp="1"/>
          </p:cNvSpPr>
          <p:nvPr>
            <p:ph type="title"/>
          </p:nvPr>
        </p:nvSpPr>
        <p:spPr>
          <a:xfrm>
            <a:off x="899100" y="2847825"/>
            <a:ext cx="7345800" cy="8442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FFFFFF"/>
              </a:buClr>
              <a:buSzPts val="1400"/>
              <a:buFont typeface="Roboto"/>
              <a:buNone/>
              <a:defRPr sz="3600" b="0"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FFFFFF"/>
              </a:buClr>
              <a:buSzPts val="1400"/>
              <a:buFont typeface="Arial"/>
              <a:buNone/>
              <a:defRPr sz="2800" b="0" i="0" u="none" strike="noStrike" cap="none">
                <a:solidFill>
                  <a:srgbClr val="FFFFFF"/>
                </a:solidFill>
                <a:latin typeface="Arial"/>
                <a:ea typeface="Arial"/>
                <a:cs typeface="Arial"/>
                <a:sym typeface="Arial"/>
              </a:defRPr>
            </a:lvl9pPr>
          </a:lstStyle>
          <a:p>
            <a:endParaRPr/>
          </a:p>
        </p:txBody>
      </p:sp>
      <p:sp>
        <p:nvSpPr>
          <p:cNvPr id="3225" name="Google Shape;3225;p282"/>
          <p:cNvSpPr txBox="1">
            <a:spLocks noGrp="1"/>
          </p:cNvSpPr>
          <p:nvPr>
            <p:ph type="subTitle" idx="1"/>
          </p:nvPr>
        </p:nvSpPr>
        <p:spPr>
          <a:xfrm>
            <a:off x="899100" y="3462775"/>
            <a:ext cx="7345800" cy="9513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FFFFFF"/>
              </a:buClr>
              <a:buSzPts val="1800"/>
              <a:buFont typeface="Roboto"/>
              <a:buNone/>
              <a:defRPr sz="2400" b="0" i="0" u="none" strike="noStrike" cap="none">
                <a:solidFill>
                  <a:srgbClr val="FFFFFF"/>
                </a:solidFill>
                <a:latin typeface="Roboto"/>
                <a:ea typeface="Roboto"/>
                <a:cs typeface="Roboto"/>
                <a:sym typeface="Roboto"/>
              </a:defRPr>
            </a:lvl1pPr>
            <a:lvl2pPr marR="0" lvl="1"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2pPr>
            <a:lvl3pPr marR="0" lvl="2"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3pPr>
            <a:lvl4pPr marR="0" lvl="3"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4pPr>
            <a:lvl5pPr marR="0" lvl="4"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5pPr>
            <a:lvl6pPr marR="0" lvl="5"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6pPr>
            <a:lvl7pPr marR="0" lvl="6"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7pPr>
            <a:lvl8pPr marR="0" lvl="7" algn="l" rtl="0">
              <a:lnSpc>
                <a:spcPct val="115000"/>
              </a:lnSpc>
              <a:spcBef>
                <a:spcPts val="1600"/>
              </a:spcBef>
              <a:spcAft>
                <a:spcPts val="0"/>
              </a:spcAft>
              <a:buClr>
                <a:srgbClr val="FFFFFF"/>
              </a:buClr>
              <a:buSzPts val="1400"/>
              <a:buFont typeface="Arial"/>
              <a:buNone/>
              <a:defRPr sz="1400" b="0" i="0" u="none" strike="noStrike" cap="none">
                <a:solidFill>
                  <a:srgbClr val="FFFFFF"/>
                </a:solidFill>
                <a:latin typeface="Arial"/>
                <a:ea typeface="Arial"/>
                <a:cs typeface="Arial"/>
                <a:sym typeface="Arial"/>
              </a:defRPr>
            </a:lvl8pPr>
            <a:lvl9pPr marR="0" lvl="8" algn="l" rtl="0">
              <a:lnSpc>
                <a:spcPct val="115000"/>
              </a:lnSpc>
              <a:spcBef>
                <a:spcPts val="1600"/>
              </a:spcBef>
              <a:spcAft>
                <a:spcPts val="1600"/>
              </a:spcAft>
              <a:buClr>
                <a:srgbClr val="FFFFFF"/>
              </a:buClr>
              <a:buSzPts val="1400"/>
              <a:buFont typeface="Arial"/>
              <a:buNone/>
              <a:defRPr sz="1400" b="0" i="0" u="none" strike="noStrike" cap="none">
                <a:solidFill>
                  <a:srgbClr val="FFFFFF"/>
                </a:solidFill>
                <a:latin typeface="Arial"/>
                <a:ea typeface="Arial"/>
                <a:cs typeface="Arial"/>
                <a:sym typeface="Arial"/>
              </a:defRPr>
            </a:lvl9pPr>
          </a:lstStyle>
          <a:p>
            <a:endParaRPr/>
          </a:p>
        </p:txBody>
      </p:sp>
      <p:pic>
        <p:nvPicPr>
          <p:cNvPr id="3226" name="Google Shape;3226;p282" descr="logo_cloud_mono.png"/>
          <p:cNvPicPr preferRelativeResize="0"/>
          <p:nvPr/>
        </p:nvPicPr>
        <p:blipFill rotWithShape="1">
          <a:blip r:embed="rId4">
            <a:alphaModFix/>
          </a:blip>
          <a:srcRect l="6326" t="19114" r="5675" b="19876"/>
          <a:stretch/>
        </p:blipFill>
        <p:spPr>
          <a:xfrm>
            <a:off x="373550" y="2334450"/>
            <a:ext cx="2096605" cy="446391"/>
          </a:xfrm>
          <a:prstGeom prst="rect">
            <a:avLst/>
          </a:prstGeom>
          <a:noFill/>
          <a:ln>
            <a:noFill/>
          </a:ln>
        </p:spPr>
      </p:pic>
    </p:spTree>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Red Footer - Title &amp; Body">
  <p:cSld name="Red Footer - Title &amp; Body">
    <p:spTree>
      <p:nvGrpSpPr>
        <p:cNvPr id="1" name="Shape 3227"/>
        <p:cNvGrpSpPr/>
        <p:nvPr/>
      </p:nvGrpSpPr>
      <p:grpSpPr>
        <a:xfrm>
          <a:off x="0" y="0"/>
          <a:ext cx="0" cy="0"/>
          <a:chOff x="0" y="0"/>
          <a:chExt cx="0" cy="0"/>
        </a:xfrm>
      </p:grpSpPr>
      <p:sp>
        <p:nvSpPr>
          <p:cNvPr id="3228" name="Google Shape;3228;p283"/>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sp>
        <p:nvSpPr>
          <p:cNvPr id="3229" name="Google Shape;3229;p283"/>
          <p:cNvSpPr/>
          <p:nvPr/>
        </p:nvSpPr>
        <p:spPr>
          <a:xfrm flipH="1">
            <a:off x="25695" y="4617750"/>
            <a:ext cx="9144000" cy="548400"/>
          </a:xfrm>
          <a:custGeom>
            <a:avLst/>
            <a:gdLst/>
            <a:ahLst/>
            <a:cxnLst/>
            <a:rect l="l" t="t" r="r" b="b"/>
            <a:pathLst>
              <a:path w="120000" h="120000" extrusionOk="0">
                <a:moveTo>
                  <a:pt x="0" y="120000"/>
                </a:moveTo>
                <a:lnTo>
                  <a:pt x="168" y="0"/>
                </a:lnTo>
                <a:lnTo>
                  <a:pt x="120000" y="68165"/>
                </a:lnTo>
                <a:lnTo>
                  <a:pt x="119832" y="113092"/>
                </a:lnTo>
                <a:close/>
              </a:path>
            </a:pathLst>
          </a:custGeom>
          <a:solidFill>
            <a:srgbClr val="800000"/>
          </a:solidFill>
          <a:ln>
            <a:noFill/>
          </a:ln>
        </p:spPr>
      </p:sp>
      <p:sp>
        <p:nvSpPr>
          <p:cNvPr id="3230" name="Google Shape;3230;p283"/>
          <p:cNvSpPr/>
          <p:nvPr/>
        </p:nvSpPr>
        <p:spPr>
          <a:xfrm flipH="1">
            <a:off x="-12450" y="4686832"/>
            <a:ext cx="4769700" cy="474000"/>
          </a:xfrm>
          <a:custGeom>
            <a:avLst/>
            <a:gdLst/>
            <a:ahLst/>
            <a:cxnLst/>
            <a:rect l="l" t="t" r="r" b="b"/>
            <a:pathLst>
              <a:path w="120000" h="120000" extrusionOk="0">
                <a:moveTo>
                  <a:pt x="0" y="117227"/>
                </a:moveTo>
                <a:lnTo>
                  <a:pt x="120000" y="0"/>
                </a:lnTo>
                <a:lnTo>
                  <a:pt x="119904" y="120000"/>
                </a:lnTo>
                <a:close/>
              </a:path>
            </a:pathLst>
          </a:custGeom>
          <a:solidFill>
            <a:srgbClr val="EA4335"/>
          </a:solidFill>
          <a:ln>
            <a:noFill/>
          </a:ln>
        </p:spPr>
      </p:sp>
      <p:sp>
        <p:nvSpPr>
          <p:cNvPr id="3231" name="Google Shape;3231;p283"/>
          <p:cNvSpPr txBox="1">
            <a:spLocks noGrp="1"/>
          </p:cNvSpPr>
          <p:nvPr>
            <p:ph type="body" idx="1"/>
          </p:nvPr>
        </p:nvSpPr>
        <p:spPr>
          <a:xfrm>
            <a:off x="176225" y="1305875"/>
            <a:ext cx="5244900" cy="26067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4pPr>
            <a:lvl5pPr marL="2286000" marR="0" lvl="4"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5pPr>
            <a:lvl6pPr marL="2743200" marR="0" lvl="5"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6pPr>
            <a:lvl7pPr marL="3200400" marR="0" lvl="6"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7pPr>
            <a:lvl8pPr marL="3657600" marR="0" lvl="7"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8pPr>
            <a:lvl9pPr marL="4114800" marR="0" lvl="8" indent="-317500" algn="l" rtl="0">
              <a:lnSpc>
                <a:spcPct val="115000"/>
              </a:lnSpc>
              <a:spcBef>
                <a:spcPts val="1400"/>
              </a:spcBef>
              <a:spcAft>
                <a:spcPts val="140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9pPr>
          </a:lstStyle>
          <a:p>
            <a:endParaRPr/>
          </a:p>
        </p:txBody>
      </p:sp>
      <p:pic>
        <p:nvPicPr>
          <p:cNvPr id="3232" name="Google Shape;3232;p283"/>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Blank Yellow Footer">
  <p:cSld name="Blank Yellow Footer">
    <p:spTree>
      <p:nvGrpSpPr>
        <p:cNvPr id="1" name="Shape 3233"/>
        <p:cNvGrpSpPr/>
        <p:nvPr/>
      </p:nvGrpSpPr>
      <p:grpSpPr>
        <a:xfrm>
          <a:off x="0" y="0"/>
          <a:ext cx="0" cy="0"/>
          <a:chOff x="0" y="0"/>
          <a:chExt cx="0" cy="0"/>
        </a:xfrm>
      </p:grpSpPr>
      <p:sp>
        <p:nvSpPr>
          <p:cNvPr id="3234" name="Google Shape;3234;p284"/>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sp>
        <p:nvSpPr>
          <p:cNvPr id="3235" name="Google Shape;3235;p284"/>
          <p:cNvSpPr/>
          <p:nvPr/>
        </p:nvSpPr>
        <p:spPr>
          <a:xfrm flipH="1">
            <a:off x="25695" y="4617750"/>
            <a:ext cx="9144000" cy="548400"/>
          </a:xfrm>
          <a:custGeom>
            <a:avLst/>
            <a:gdLst/>
            <a:ahLst/>
            <a:cxnLst/>
            <a:rect l="l" t="t" r="r" b="b"/>
            <a:pathLst>
              <a:path w="120000" h="120000" extrusionOk="0">
                <a:moveTo>
                  <a:pt x="0" y="120000"/>
                </a:moveTo>
                <a:lnTo>
                  <a:pt x="168" y="0"/>
                </a:lnTo>
                <a:lnTo>
                  <a:pt x="120000" y="68165"/>
                </a:lnTo>
                <a:lnTo>
                  <a:pt x="119832" y="113092"/>
                </a:lnTo>
                <a:close/>
              </a:path>
            </a:pathLst>
          </a:custGeom>
          <a:solidFill>
            <a:srgbClr val="FBBC05"/>
          </a:solidFill>
          <a:ln>
            <a:noFill/>
          </a:ln>
        </p:spPr>
      </p:sp>
      <p:sp>
        <p:nvSpPr>
          <p:cNvPr id="3236" name="Google Shape;3236;p284"/>
          <p:cNvSpPr/>
          <p:nvPr/>
        </p:nvSpPr>
        <p:spPr>
          <a:xfrm flipH="1">
            <a:off x="-12450" y="4686832"/>
            <a:ext cx="4769700" cy="474000"/>
          </a:xfrm>
          <a:custGeom>
            <a:avLst/>
            <a:gdLst/>
            <a:ahLst/>
            <a:cxnLst/>
            <a:rect l="l" t="t" r="r" b="b"/>
            <a:pathLst>
              <a:path w="120000" h="120000" extrusionOk="0">
                <a:moveTo>
                  <a:pt x="0" y="117227"/>
                </a:moveTo>
                <a:lnTo>
                  <a:pt x="120000" y="0"/>
                </a:lnTo>
                <a:lnTo>
                  <a:pt x="119904" y="120000"/>
                </a:lnTo>
                <a:close/>
              </a:path>
            </a:pathLst>
          </a:custGeom>
          <a:solidFill>
            <a:srgbClr val="FFCC50"/>
          </a:solidFill>
          <a:ln>
            <a:noFill/>
          </a:ln>
        </p:spPr>
      </p:sp>
      <p:pic>
        <p:nvPicPr>
          <p:cNvPr id="3237" name="Google Shape;3237;p284"/>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Blue Footer - Title &amp; Body">
  <p:cSld name="Blue Footer - Title &amp; Body">
    <p:spTree>
      <p:nvGrpSpPr>
        <p:cNvPr id="1" name="Shape 3238"/>
        <p:cNvGrpSpPr/>
        <p:nvPr/>
      </p:nvGrpSpPr>
      <p:grpSpPr>
        <a:xfrm>
          <a:off x="0" y="0"/>
          <a:ext cx="0" cy="0"/>
          <a:chOff x="0" y="0"/>
          <a:chExt cx="0" cy="0"/>
        </a:xfrm>
      </p:grpSpPr>
      <p:grpSp>
        <p:nvGrpSpPr>
          <p:cNvPr id="3239" name="Google Shape;3239;p285"/>
          <p:cNvGrpSpPr/>
          <p:nvPr/>
        </p:nvGrpSpPr>
        <p:grpSpPr>
          <a:xfrm>
            <a:off x="-19032" y="4626755"/>
            <a:ext cx="9182141" cy="548400"/>
            <a:chOff x="-19032" y="4617750"/>
            <a:chExt cx="9182141" cy="548400"/>
          </a:xfrm>
        </p:grpSpPr>
        <p:sp>
          <p:nvSpPr>
            <p:cNvPr id="3240" name="Google Shape;3240;p285"/>
            <p:cNvSpPr/>
            <p:nvPr/>
          </p:nvSpPr>
          <p:spPr>
            <a:xfrm flipH="1">
              <a:off x="19109" y="4617750"/>
              <a:ext cx="9144000" cy="548400"/>
            </a:xfrm>
            <a:custGeom>
              <a:avLst/>
              <a:gdLst/>
              <a:ahLst/>
              <a:cxnLst/>
              <a:rect l="l" t="t" r="r" b="b"/>
              <a:pathLst>
                <a:path w="120000" h="120000" extrusionOk="0">
                  <a:moveTo>
                    <a:pt x="0" y="120000"/>
                  </a:moveTo>
                  <a:lnTo>
                    <a:pt x="168" y="0"/>
                  </a:lnTo>
                  <a:lnTo>
                    <a:pt x="120000" y="68165"/>
                  </a:lnTo>
                  <a:lnTo>
                    <a:pt x="119832" y="113092"/>
                  </a:lnTo>
                  <a:close/>
                </a:path>
              </a:pathLst>
            </a:custGeom>
            <a:solidFill>
              <a:srgbClr val="3367D6"/>
            </a:solidFill>
            <a:ln>
              <a:noFill/>
            </a:ln>
          </p:spPr>
        </p:sp>
        <p:sp>
          <p:nvSpPr>
            <p:cNvPr id="3241" name="Google Shape;3241;p285"/>
            <p:cNvSpPr/>
            <p:nvPr/>
          </p:nvSpPr>
          <p:spPr>
            <a:xfrm flipH="1">
              <a:off x="-19032" y="4677825"/>
              <a:ext cx="4769700" cy="474000"/>
            </a:xfrm>
            <a:custGeom>
              <a:avLst/>
              <a:gdLst/>
              <a:ahLst/>
              <a:cxnLst/>
              <a:rect l="l" t="t" r="r" b="b"/>
              <a:pathLst>
                <a:path w="120000" h="120000" extrusionOk="0">
                  <a:moveTo>
                    <a:pt x="0" y="117227"/>
                  </a:moveTo>
                  <a:lnTo>
                    <a:pt x="120000" y="0"/>
                  </a:lnTo>
                  <a:lnTo>
                    <a:pt x="119904" y="120000"/>
                  </a:lnTo>
                  <a:close/>
                </a:path>
              </a:pathLst>
            </a:custGeom>
            <a:solidFill>
              <a:srgbClr val="4285F4"/>
            </a:solidFill>
            <a:ln>
              <a:noFill/>
            </a:ln>
          </p:spPr>
        </p:sp>
      </p:grpSp>
      <p:sp>
        <p:nvSpPr>
          <p:cNvPr id="3242" name="Google Shape;3242;p285"/>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sp>
        <p:nvSpPr>
          <p:cNvPr id="3243" name="Google Shape;3243;p285"/>
          <p:cNvSpPr txBox="1">
            <a:spLocks noGrp="1"/>
          </p:cNvSpPr>
          <p:nvPr>
            <p:ph type="body" idx="1"/>
          </p:nvPr>
        </p:nvSpPr>
        <p:spPr>
          <a:xfrm>
            <a:off x="176225" y="1305875"/>
            <a:ext cx="5244900" cy="26067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4pPr>
            <a:lvl5pPr marL="2286000" marR="0" lvl="4"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5pPr>
            <a:lvl6pPr marL="2743200" marR="0" lvl="5"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6pPr>
            <a:lvl7pPr marL="3200400" marR="0" lvl="6"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7pPr>
            <a:lvl8pPr marL="3657600" marR="0" lvl="7"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8pPr>
            <a:lvl9pPr marL="4114800" marR="0" lvl="8" indent="-317500" algn="l" rtl="0">
              <a:lnSpc>
                <a:spcPct val="115000"/>
              </a:lnSpc>
              <a:spcBef>
                <a:spcPts val="1400"/>
              </a:spcBef>
              <a:spcAft>
                <a:spcPts val="140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9pPr>
          </a:lstStyle>
          <a:p>
            <a:endParaRPr/>
          </a:p>
        </p:txBody>
      </p:sp>
      <p:pic>
        <p:nvPicPr>
          <p:cNvPr id="3244" name="Google Shape;3244;p285"/>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Content 2 1">
  <p:cSld name="Content 2 1">
    <p:spTree>
      <p:nvGrpSpPr>
        <p:cNvPr id="1" name="Shape 3245"/>
        <p:cNvGrpSpPr/>
        <p:nvPr/>
      </p:nvGrpSpPr>
      <p:grpSpPr>
        <a:xfrm>
          <a:off x="0" y="0"/>
          <a:ext cx="0" cy="0"/>
          <a:chOff x="0" y="0"/>
          <a:chExt cx="0" cy="0"/>
        </a:xfrm>
      </p:grpSpPr>
      <p:sp>
        <p:nvSpPr>
          <p:cNvPr id="3246" name="Google Shape;3246;p286"/>
          <p:cNvSpPr/>
          <p:nvPr/>
        </p:nvSpPr>
        <p:spPr>
          <a:xfrm>
            <a:off x="8025" y="75"/>
            <a:ext cx="9144000" cy="514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47" name="Google Shape;3247;p286"/>
          <p:cNvGrpSpPr/>
          <p:nvPr/>
        </p:nvGrpSpPr>
        <p:grpSpPr>
          <a:xfrm>
            <a:off x="0" y="4529828"/>
            <a:ext cx="5098200" cy="613800"/>
            <a:chOff x="0" y="4529828"/>
            <a:chExt cx="5098200" cy="613800"/>
          </a:xfrm>
        </p:grpSpPr>
        <p:sp>
          <p:nvSpPr>
            <p:cNvPr id="3248" name="Google Shape;3248;p286"/>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sp>
        <p:sp>
          <p:nvSpPr>
            <p:cNvPr id="3249" name="Google Shape;3249;p286"/>
            <p:cNvSpPr/>
            <p:nvPr/>
          </p:nvSpPr>
          <p:spPr>
            <a:xfrm>
              <a:off x="0" y="4529828"/>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3250" name="Google Shape;3250;p286"/>
          <p:cNvPicPr preferRelativeResize="0"/>
          <p:nvPr/>
        </p:nvPicPr>
        <p:blipFill rotWithShape="1">
          <a:blip r:embed="rId2">
            <a:alphaModFix/>
          </a:blip>
          <a:srcRect/>
          <a:stretch/>
        </p:blipFill>
        <p:spPr>
          <a:xfrm>
            <a:off x="319062" y="4839867"/>
            <a:ext cx="955821" cy="172084"/>
          </a:xfrm>
          <a:prstGeom prst="rect">
            <a:avLst/>
          </a:prstGeom>
          <a:noFill/>
          <a:ln>
            <a:noFill/>
          </a:ln>
        </p:spPr>
      </p:pic>
      <p:sp>
        <p:nvSpPr>
          <p:cNvPr id="3251" name="Google Shape;3251;p286"/>
          <p:cNvSpPr txBox="1">
            <a:spLocks noGrp="1"/>
          </p:cNvSpPr>
          <p:nvPr>
            <p:ph type="title"/>
          </p:nvPr>
        </p:nvSpPr>
        <p:spPr>
          <a:xfrm>
            <a:off x="319075" y="132550"/>
            <a:ext cx="7834500" cy="841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Roboto"/>
              <a:buNone/>
              <a:defRPr sz="28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3252"/>
        <p:cNvGrpSpPr/>
        <p:nvPr/>
      </p:nvGrpSpPr>
      <p:grpSpPr>
        <a:xfrm>
          <a:off x="0" y="0"/>
          <a:ext cx="0" cy="0"/>
          <a:chOff x="0" y="0"/>
          <a:chExt cx="0" cy="0"/>
        </a:xfrm>
      </p:grpSpPr>
      <p:pic>
        <p:nvPicPr>
          <p:cNvPr id="3253" name="Google Shape;3253;p287" descr="logo_cloud_color.png"/>
          <p:cNvPicPr preferRelativeResize="0"/>
          <p:nvPr/>
        </p:nvPicPr>
        <p:blipFill rotWithShape="1">
          <a:blip r:embed="rId2">
            <a:alphaModFix/>
          </a:blip>
          <a:srcRect/>
          <a:stretch/>
        </p:blipFill>
        <p:spPr>
          <a:xfrm>
            <a:off x="7983000" y="76211"/>
            <a:ext cx="1076899" cy="232726"/>
          </a:xfrm>
          <a:prstGeom prst="rect">
            <a:avLst/>
          </a:prstGeom>
          <a:noFill/>
          <a:ln>
            <a:noFill/>
          </a:ln>
        </p:spPr>
      </p:pic>
    </p:spTree>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Blank Gray Footer">
  <p:cSld name="Blank Gray Footer">
    <p:spTree>
      <p:nvGrpSpPr>
        <p:cNvPr id="1" name="Shape 3254"/>
        <p:cNvGrpSpPr/>
        <p:nvPr/>
      </p:nvGrpSpPr>
      <p:grpSpPr>
        <a:xfrm>
          <a:off x="0" y="0"/>
          <a:ext cx="0" cy="0"/>
          <a:chOff x="0" y="0"/>
          <a:chExt cx="0" cy="0"/>
        </a:xfrm>
      </p:grpSpPr>
      <p:sp>
        <p:nvSpPr>
          <p:cNvPr id="3255" name="Google Shape;3255;p288"/>
          <p:cNvSpPr/>
          <p:nvPr/>
        </p:nvSpPr>
        <p:spPr>
          <a:xfrm flipH="1">
            <a:off x="63496" y="4617750"/>
            <a:ext cx="9106200" cy="548400"/>
          </a:xfrm>
          <a:custGeom>
            <a:avLst/>
            <a:gdLst/>
            <a:ahLst/>
            <a:cxnLst/>
            <a:rect l="l" t="t" r="r" b="b"/>
            <a:pathLst>
              <a:path w="120000" h="120000" extrusionOk="0">
                <a:moveTo>
                  <a:pt x="0" y="120000"/>
                </a:moveTo>
                <a:lnTo>
                  <a:pt x="168" y="0"/>
                </a:lnTo>
                <a:lnTo>
                  <a:pt x="120000" y="68165"/>
                </a:lnTo>
                <a:lnTo>
                  <a:pt x="119832" y="113092"/>
                </a:lnTo>
                <a:close/>
              </a:path>
            </a:pathLst>
          </a:custGeom>
          <a:solidFill>
            <a:srgbClr val="666666"/>
          </a:solidFill>
          <a:ln>
            <a:noFill/>
          </a:ln>
        </p:spPr>
      </p:sp>
      <p:sp>
        <p:nvSpPr>
          <p:cNvPr id="3256" name="Google Shape;3256;p288"/>
          <p:cNvSpPr/>
          <p:nvPr/>
        </p:nvSpPr>
        <p:spPr>
          <a:xfrm flipH="1">
            <a:off x="-12450" y="4686832"/>
            <a:ext cx="4769700" cy="474000"/>
          </a:xfrm>
          <a:custGeom>
            <a:avLst/>
            <a:gdLst/>
            <a:ahLst/>
            <a:cxnLst/>
            <a:rect l="l" t="t" r="r" b="b"/>
            <a:pathLst>
              <a:path w="120000" h="120000" extrusionOk="0">
                <a:moveTo>
                  <a:pt x="0" y="117227"/>
                </a:moveTo>
                <a:lnTo>
                  <a:pt x="120000" y="0"/>
                </a:lnTo>
                <a:lnTo>
                  <a:pt x="119904" y="120000"/>
                </a:lnTo>
                <a:close/>
              </a:path>
            </a:pathLst>
          </a:custGeom>
          <a:solidFill>
            <a:srgbClr val="999999"/>
          </a:solidFill>
          <a:ln>
            <a:noFill/>
          </a:ln>
        </p:spPr>
      </p:sp>
      <p:sp>
        <p:nvSpPr>
          <p:cNvPr id="3257" name="Google Shape;3257;p288"/>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pic>
        <p:nvPicPr>
          <p:cNvPr id="3258" name="Google Shape;3258;p288"/>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Callout Quote Blue">
  <p:cSld name="Callout Quote Blue">
    <p:bg>
      <p:bgPr>
        <a:solidFill>
          <a:schemeClr val="accent1"/>
        </a:solidFill>
        <a:effectLst/>
      </p:bgPr>
    </p:bg>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479383" y="2247305"/>
            <a:ext cx="82350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800"/>
              <a:buNone/>
              <a:defRPr>
                <a:solidFill>
                  <a:srgbClr val="FFFFFF"/>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09" name="Google Shape;209;p31"/>
          <p:cNvSpPr txBox="1"/>
          <p:nvPr/>
        </p:nvSpPr>
        <p:spPr>
          <a:xfrm>
            <a:off x="6801961" y="4936552"/>
            <a:ext cx="15801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Confidential &amp; Proprietary</a:t>
            </a:r>
            <a:endParaRPr sz="500" b="0" i="0" u="none" strike="noStrike" cap="none">
              <a:solidFill>
                <a:schemeClr val="lt1"/>
              </a:solidFill>
              <a:latin typeface="Roboto"/>
              <a:ea typeface="Roboto"/>
              <a:cs typeface="Roboto"/>
              <a:sym typeface="Roboto"/>
            </a:endParaRPr>
          </a:p>
        </p:txBody>
      </p:sp>
      <p:sp>
        <p:nvSpPr>
          <p:cNvPr id="210" name="Google Shape;210;p31"/>
          <p:cNvSpPr txBox="1"/>
          <p:nvPr/>
        </p:nvSpPr>
        <p:spPr>
          <a:xfrm>
            <a:off x="4648200" y="4936552"/>
            <a:ext cx="10230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Google Cloud Platform</a:t>
            </a:r>
            <a:endParaRPr sz="500" b="0" i="0" u="none" strike="noStrike" cap="none">
              <a:solidFill>
                <a:schemeClr val="lt1"/>
              </a:solidFill>
              <a:latin typeface="Roboto"/>
              <a:ea typeface="Roboto"/>
              <a:cs typeface="Roboto"/>
              <a:sym typeface="Roboto"/>
            </a:endParaRPr>
          </a:p>
        </p:txBody>
      </p:sp>
      <p:sp>
        <p:nvSpPr>
          <p:cNvPr id="211" name="Google Shape;211;p31"/>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chemeClr val="lt1"/>
                </a:solidFill>
                <a:latin typeface="Roboto"/>
                <a:ea typeface="Roboto"/>
                <a:cs typeface="Roboto"/>
                <a:sym typeface="Roboto"/>
              </a:rPr>
              <a:t>‹#›</a:t>
            </a:fld>
            <a:endParaRPr sz="500" b="0" i="0" u="none" strike="noStrike" cap="none">
              <a:solidFill>
                <a:schemeClr val="lt1"/>
              </a:solidFill>
              <a:latin typeface="Roboto"/>
              <a:ea typeface="Roboto"/>
              <a:cs typeface="Roboto"/>
              <a:sym typeface="Roboto"/>
            </a:endParaRPr>
          </a:p>
        </p:txBody>
      </p:sp>
      <p:pic>
        <p:nvPicPr>
          <p:cNvPr id="212" name="Google Shape;212;p31" descr="logo_lockup_cloud_platform_icon_vertical_white_lockup_cloud_platform_icon_vertical copy.png"/>
          <p:cNvPicPr preferRelativeResize="0"/>
          <p:nvPr/>
        </p:nvPicPr>
        <p:blipFill rotWithShape="1">
          <a:blip r:embed="rId2">
            <a:alphaModFix/>
          </a:blip>
          <a:srcRect l="129" r="129"/>
          <a:stretch/>
        </p:blipFill>
        <p:spPr>
          <a:xfrm>
            <a:off x="364069" y="4915750"/>
            <a:ext cx="129600" cy="115200"/>
          </a:xfrm>
          <a:prstGeom prst="rect">
            <a:avLst/>
          </a:prstGeom>
          <a:noFill/>
          <a:ln>
            <a:noFill/>
          </a:ln>
        </p:spPr>
      </p:pic>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Quote 1 1">
  <p:cSld name="Quote 1">
    <p:spTree>
      <p:nvGrpSpPr>
        <p:cNvPr id="1" name="Shape 3259"/>
        <p:cNvGrpSpPr/>
        <p:nvPr/>
      </p:nvGrpSpPr>
      <p:grpSpPr>
        <a:xfrm>
          <a:off x="0" y="0"/>
          <a:ext cx="0" cy="0"/>
          <a:chOff x="0" y="0"/>
          <a:chExt cx="0" cy="0"/>
        </a:xfrm>
      </p:grpSpPr>
      <p:grpSp>
        <p:nvGrpSpPr>
          <p:cNvPr id="3260" name="Google Shape;3260;p289"/>
          <p:cNvGrpSpPr/>
          <p:nvPr/>
        </p:nvGrpSpPr>
        <p:grpSpPr>
          <a:xfrm>
            <a:off x="-2375" y="-2975"/>
            <a:ext cx="9146250" cy="5149450"/>
            <a:chOff x="-2375" y="-2975"/>
            <a:chExt cx="9146250" cy="5149450"/>
          </a:xfrm>
        </p:grpSpPr>
        <p:sp>
          <p:nvSpPr>
            <p:cNvPr id="3261" name="Google Shape;3261;p289"/>
            <p:cNvSpPr/>
            <p:nvPr/>
          </p:nvSpPr>
          <p:spPr>
            <a:xfrm>
              <a:off x="-1775" y="956675"/>
              <a:ext cx="4252200" cy="4189800"/>
            </a:xfrm>
            <a:custGeom>
              <a:avLst/>
              <a:gdLst/>
              <a:ahLst/>
              <a:cxnLst/>
              <a:rect l="l" t="t" r="r" b="b"/>
              <a:pathLst>
                <a:path w="120000" h="120000" extrusionOk="0">
                  <a:moveTo>
                    <a:pt x="120000" y="119982"/>
                  </a:moveTo>
                  <a:lnTo>
                    <a:pt x="0" y="119999"/>
                  </a:lnTo>
                  <a:lnTo>
                    <a:pt x="0" y="0"/>
                  </a:lnTo>
                  <a:lnTo>
                    <a:pt x="89144" y="23477"/>
                  </a:lnTo>
                  <a:close/>
                </a:path>
              </a:pathLst>
            </a:custGeom>
            <a:solidFill>
              <a:srgbClr val="E8E8E8"/>
            </a:solidFill>
            <a:ln>
              <a:noFill/>
            </a:ln>
          </p:spPr>
        </p:sp>
        <p:sp>
          <p:nvSpPr>
            <p:cNvPr id="3262" name="Google Shape;3262;p289"/>
            <p:cNvSpPr/>
            <p:nvPr/>
          </p:nvSpPr>
          <p:spPr>
            <a:xfrm>
              <a:off x="-2375" y="-2375"/>
              <a:ext cx="5194500" cy="1780800"/>
            </a:xfrm>
            <a:custGeom>
              <a:avLst/>
              <a:gdLst/>
              <a:ahLst/>
              <a:cxnLst/>
              <a:rect l="l" t="t" r="r" b="b"/>
              <a:pathLst>
                <a:path w="120000" h="120000" extrusionOk="0">
                  <a:moveTo>
                    <a:pt x="0" y="64828"/>
                  </a:moveTo>
                  <a:lnTo>
                    <a:pt x="13" y="0"/>
                  </a:lnTo>
                  <a:lnTo>
                    <a:pt x="119999" y="69"/>
                  </a:lnTo>
                  <a:lnTo>
                    <a:pt x="73002" y="120000"/>
                  </a:lnTo>
                  <a:close/>
                </a:path>
              </a:pathLst>
            </a:custGeom>
            <a:solidFill>
              <a:srgbClr val="F2F2F2"/>
            </a:solidFill>
            <a:ln>
              <a:noFill/>
            </a:ln>
          </p:spPr>
        </p:sp>
        <p:sp>
          <p:nvSpPr>
            <p:cNvPr id="3263" name="Google Shape;3263;p289"/>
            <p:cNvSpPr/>
            <p:nvPr/>
          </p:nvSpPr>
          <p:spPr>
            <a:xfrm>
              <a:off x="3156475" y="-2975"/>
              <a:ext cx="5987400" cy="5147700"/>
            </a:xfrm>
            <a:custGeom>
              <a:avLst/>
              <a:gdLst/>
              <a:ahLst/>
              <a:cxnLst/>
              <a:rect l="l" t="t" r="r" b="b"/>
              <a:pathLst>
                <a:path w="120000" h="120000" extrusionOk="0">
                  <a:moveTo>
                    <a:pt x="21891" y="120000"/>
                  </a:moveTo>
                  <a:lnTo>
                    <a:pt x="120000" y="119986"/>
                  </a:lnTo>
                  <a:lnTo>
                    <a:pt x="119987" y="41"/>
                  </a:lnTo>
                  <a:lnTo>
                    <a:pt x="40742" y="0"/>
                  </a:lnTo>
                  <a:lnTo>
                    <a:pt x="0" y="41510"/>
                  </a:lnTo>
                  <a:close/>
                </a:path>
              </a:pathLst>
            </a:custGeom>
            <a:noFill/>
            <a:ln>
              <a:noFill/>
            </a:ln>
          </p:spPr>
        </p:sp>
      </p:grpSp>
      <p:grpSp>
        <p:nvGrpSpPr>
          <p:cNvPr id="3264" name="Google Shape;3264;p289"/>
          <p:cNvGrpSpPr/>
          <p:nvPr/>
        </p:nvGrpSpPr>
        <p:grpSpPr>
          <a:xfrm>
            <a:off x="0" y="4529828"/>
            <a:ext cx="5098200" cy="613800"/>
            <a:chOff x="0" y="4529828"/>
            <a:chExt cx="5098200" cy="613800"/>
          </a:xfrm>
        </p:grpSpPr>
        <p:sp>
          <p:nvSpPr>
            <p:cNvPr id="3265" name="Google Shape;3265;p289"/>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sp>
        <p:sp>
          <p:nvSpPr>
            <p:cNvPr id="3266" name="Google Shape;3266;p289"/>
            <p:cNvSpPr/>
            <p:nvPr/>
          </p:nvSpPr>
          <p:spPr>
            <a:xfrm>
              <a:off x="0" y="4529828"/>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3267" name="Google Shape;3267;p289"/>
          <p:cNvPicPr preferRelativeResize="0"/>
          <p:nvPr/>
        </p:nvPicPr>
        <p:blipFill rotWithShape="1">
          <a:blip r:embed="rId2">
            <a:alphaModFix/>
          </a:blip>
          <a:srcRect/>
          <a:stretch/>
        </p:blipFill>
        <p:spPr>
          <a:xfrm>
            <a:off x="319062" y="4839867"/>
            <a:ext cx="955821" cy="172084"/>
          </a:xfrm>
          <a:prstGeom prst="rect">
            <a:avLst/>
          </a:prstGeom>
          <a:noFill/>
          <a:ln>
            <a:noFill/>
          </a:ln>
        </p:spPr>
      </p:pic>
      <p:pic>
        <p:nvPicPr>
          <p:cNvPr id="3268" name="Google Shape;3268;p289" descr="Security_128px.png"/>
          <p:cNvPicPr preferRelativeResize="0"/>
          <p:nvPr/>
        </p:nvPicPr>
        <p:blipFill rotWithShape="1">
          <a:blip r:embed="rId3">
            <a:alphaModFix/>
          </a:blip>
          <a:srcRect/>
          <a:stretch/>
        </p:blipFill>
        <p:spPr>
          <a:xfrm>
            <a:off x="76200" y="76200"/>
            <a:ext cx="843725" cy="843725"/>
          </a:xfrm>
          <a:prstGeom prst="rect">
            <a:avLst/>
          </a:prstGeom>
          <a:noFill/>
          <a:ln>
            <a:noFill/>
          </a:ln>
        </p:spPr>
      </p:pic>
    </p:spTree>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Quote 1 with Content">
  <p:cSld name="Quote 1 with Content">
    <p:spTree>
      <p:nvGrpSpPr>
        <p:cNvPr id="1" name="Shape 3269"/>
        <p:cNvGrpSpPr/>
        <p:nvPr/>
      </p:nvGrpSpPr>
      <p:grpSpPr>
        <a:xfrm>
          <a:off x="0" y="0"/>
          <a:ext cx="0" cy="0"/>
          <a:chOff x="0" y="0"/>
          <a:chExt cx="0" cy="0"/>
        </a:xfrm>
      </p:grpSpPr>
      <p:grpSp>
        <p:nvGrpSpPr>
          <p:cNvPr id="3270" name="Google Shape;3270;p290"/>
          <p:cNvGrpSpPr/>
          <p:nvPr/>
        </p:nvGrpSpPr>
        <p:grpSpPr>
          <a:xfrm>
            <a:off x="-2375" y="-2975"/>
            <a:ext cx="9146250" cy="5149450"/>
            <a:chOff x="-2375" y="-2975"/>
            <a:chExt cx="9146250" cy="5149450"/>
          </a:xfrm>
        </p:grpSpPr>
        <p:sp>
          <p:nvSpPr>
            <p:cNvPr id="3271" name="Google Shape;3271;p290"/>
            <p:cNvSpPr/>
            <p:nvPr/>
          </p:nvSpPr>
          <p:spPr>
            <a:xfrm>
              <a:off x="-1775" y="956675"/>
              <a:ext cx="4252200" cy="4189800"/>
            </a:xfrm>
            <a:custGeom>
              <a:avLst/>
              <a:gdLst/>
              <a:ahLst/>
              <a:cxnLst/>
              <a:rect l="l" t="t" r="r" b="b"/>
              <a:pathLst>
                <a:path w="120000" h="120000" extrusionOk="0">
                  <a:moveTo>
                    <a:pt x="120000" y="119982"/>
                  </a:moveTo>
                  <a:lnTo>
                    <a:pt x="0" y="119999"/>
                  </a:lnTo>
                  <a:lnTo>
                    <a:pt x="0" y="0"/>
                  </a:lnTo>
                  <a:lnTo>
                    <a:pt x="89144" y="23477"/>
                  </a:lnTo>
                  <a:close/>
                </a:path>
              </a:pathLst>
            </a:custGeom>
            <a:solidFill>
              <a:srgbClr val="E8E8E8"/>
            </a:solidFill>
            <a:ln>
              <a:noFill/>
            </a:ln>
          </p:spPr>
        </p:sp>
        <p:sp>
          <p:nvSpPr>
            <p:cNvPr id="3272" name="Google Shape;3272;p290"/>
            <p:cNvSpPr/>
            <p:nvPr/>
          </p:nvSpPr>
          <p:spPr>
            <a:xfrm>
              <a:off x="-2375" y="-2375"/>
              <a:ext cx="5194500" cy="1780800"/>
            </a:xfrm>
            <a:custGeom>
              <a:avLst/>
              <a:gdLst/>
              <a:ahLst/>
              <a:cxnLst/>
              <a:rect l="l" t="t" r="r" b="b"/>
              <a:pathLst>
                <a:path w="120000" h="120000" extrusionOk="0">
                  <a:moveTo>
                    <a:pt x="0" y="64828"/>
                  </a:moveTo>
                  <a:lnTo>
                    <a:pt x="13" y="0"/>
                  </a:lnTo>
                  <a:lnTo>
                    <a:pt x="119999" y="69"/>
                  </a:lnTo>
                  <a:lnTo>
                    <a:pt x="73002" y="120000"/>
                  </a:lnTo>
                  <a:close/>
                </a:path>
              </a:pathLst>
            </a:custGeom>
            <a:solidFill>
              <a:srgbClr val="F2F2F2"/>
            </a:solidFill>
            <a:ln>
              <a:noFill/>
            </a:ln>
          </p:spPr>
        </p:sp>
        <p:sp>
          <p:nvSpPr>
            <p:cNvPr id="3273" name="Google Shape;3273;p290"/>
            <p:cNvSpPr/>
            <p:nvPr/>
          </p:nvSpPr>
          <p:spPr>
            <a:xfrm>
              <a:off x="3156475" y="-2975"/>
              <a:ext cx="5987400" cy="5147700"/>
            </a:xfrm>
            <a:custGeom>
              <a:avLst/>
              <a:gdLst/>
              <a:ahLst/>
              <a:cxnLst/>
              <a:rect l="l" t="t" r="r" b="b"/>
              <a:pathLst>
                <a:path w="120000" h="120000" extrusionOk="0">
                  <a:moveTo>
                    <a:pt x="21891" y="120000"/>
                  </a:moveTo>
                  <a:lnTo>
                    <a:pt x="120000" y="119986"/>
                  </a:lnTo>
                  <a:lnTo>
                    <a:pt x="119987" y="41"/>
                  </a:lnTo>
                  <a:lnTo>
                    <a:pt x="40742" y="0"/>
                  </a:lnTo>
                  <a:lnTo>
                    <a:pt x="0" y="41510"/>
                  </a:lnTo>
                  <a:close/>
                </a:path>
              </a:pathLst>
            </a:custGeom>
            <a:noFill/>
            <a:ln>
              <a:noFill/>
            </a:ln>
          </p:spPr>
        </p:sp>
      </p:grpSp>
      <p:grpSp>
        <p:nvGrpSpPr>
          <p:cNvPr id="3274" name="Google Shape;3274;p290"/>
          <p:cNvGrpSpPr/>
          <p:nvPr/>
        </p:nvGrpSpPr>
        <p:grpSpPr>
          <a:xfrm>
            <a:off x="0" y="4529828"/>
            <a:ext cx="5098200" cy="613800"/>
            <a:chOff x="0" y="4529828"/>
            <a:chExt cx="5098200" cy="613800"/>
          </a:xfrm>
        </p:grpSpPr>
        <p:sp>
          <p:nvSpPr>
            <p:cNvPr id="3275" name="Google Shape;3275;p290"/>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sp>
        <p:sp>
          <p:nvSpPr>
            <p:cNvPr id="3276" name="Google Shape;3276;p290"/>
            <p:cNvSpPr/>
            <p:nvPr/>
          </p:nvSpPr>
          <p:spPr>
            <a:xfrm>
              <a:off x="0" y="4529828"/>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3277" name="Google Shape;3277;p290"/>
          <p:cNvPicPr preferRelativeResize="0"/>
          <p:nvPr/>
        </p:nvPicPr>
        <p:blipFill rotWithShape="1">
          <a:blip r:embed="rId2">
            <a:alphaModFix/>
          </a:blip>
          <a:srcRect/>
          <a:stretch/>
        </p:blipFill>
        <p:spPr>
          <a:xfrm>
            <a:off x="319062" y="4839867"/>
            <a:ext cx="955821" cy="172084"/>
          </a:xfrm>
          <a:prstGeom prst="rect">
            <a:avLst/>
          </a:prstGeom>
          <a:noFill/>
          <a:ln>
            <a:noFill/>
          </a:ln>
        </p:spPr>
      </p:pic>
      <p:sp>
        <p:nvSpPr>
          <p:cNvPr id="3278" name="Google Shape;3278;p290"/>
          <p:cNvSpPr txBox="1"/>
          <p:nvPr/>
        </p:nvSpPr>
        <p:spPr>
          <a:xfrm>
            <a:off x="920375" y="76184"/>
            <a:ext cx="30924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1" i="0" u="none" strike="noStrike" cap="none">
              <a:solidFill>
                <a:srgbClr val="4285F4"/>
              </a:solidFill>
              <a:latin typeface="Roboto"/>
              <a:ea typeface="Roboto"/>
              <a:cs typeface="Roboto"/>
              <a:sym typeface="Roboto"/>
            </a:endParaRPr>
          </a:p>
        </p:txBody>
      </p:sp>
      <p:sp>
        <p:nvSpPr>
          <p:cNvPr id="3279" name="Google Shape;3279;p290"/>
          <p:cNvSpPr/>
          <p:nvPr/>
        </p:nvSpPr>
        <p:spPr>
          <a:xfrm>
            <a:off x="757200" y="2104975"/>
            <a:ext cx="6248700" cy="19866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290"/>
          <p:cNvSpPr txBox="1"/>
          <p:nvPr/>
        </p:nvSpPr>
        <p:spPr>
          <a:xfrm>
            <a:off x="909608" y="2181175"/>
            <a:ext cx="399300" cy="475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FFFF"/>
              </a:buClr>
              <a:buSzPts val="4800"/>
              <a:buFont typeface="Roboto"/>
              <a:buNone/>
            </a:pPr>
            <a:r>
              <a:rPr lang="en" sz="4800" b="0" i="0" u="none" strike="noStrike" cap="none">
                <a:solidFill>
                  <a:srgbClr val="FFFFFF"/>
                </a:solidFill>
                <a:latin typeface="Roboto"/>
                <a:ea typeface="Roboto"/>
                <a:cs typeface="Roboto"/>
                <a:sym typeface="Roboto"/>
              </a:rPr>
              <a:t>“</a:t>
            </a:r>
            <a:endParaRPr sz="1400" b="0" i="0" u="none" strike="noStrike" cap="none">
              <a:solidFill>
                <a:srgbClr val="000000"/>
              </a:solidFill>
              <a:latin typeface="Arial"/>
              <a:ea typeface="Arial"/>
              <a:cs typeface="Arial"/>
              <a:sym typeface="Arial"/>
            </a:endParaRPr>
          </a:p>
        </p:txBody>
      </p:sp>
      <p:sp>
        <p:nvSpPr>
          <p:cNvPr id="3281" name="Google Shape;3281;p290"/>
          <p:cNvSpPr txBox="1"/>
          <p:nvPr/>
        </p:nvSpPr>
        <p:spPr>
          <a:xfrm>
            <a:off x="6385103" y="2708116"/>
            <a:ext cx="399300" cy="475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FFFF"/>
              </a:buClr>
              <a:buSzPts val="4800"/>
              <a:buFont typeface="Roboto"/>
              <a:buNone/>
            </a:pPr>
            <a:r>
              <a:rPr lang="en" sz="4800" b="0" i="0" u="none" strike="noStrike" cap="none">
                <a:solidFill>
                  <a:srgbClr val="FFFFFF"/>
                </a:solidFill>
                <a:latin typeface="Roboto"/>
                <a:ea typeface="Roboto"/>
                <a:cs typeface="Roboto"/>
                <a:sym typeface="Roboto"/>
              </a:rPr>
              <a:t>”</a:t>
            </a:r>
            <a:endParaRPr sz="1400" b="0" i="0" u="none" strike="noStrike" cap="none">
              <a:solidFill>
                <a:srgbClr val="000000"/>
              </a:solidFill>
              <a:latin typeface="Arial"/>
              <a:ea typeface="Arial"/>
              <a:cs typeface="Arial"/>
              <a:sym typeface="Arial"/>
            </a:endParaRPr>
          </a:p>
        </p:txBody>
      </p:sp>
      <p:pic>
        <p:nvPicPr>
          <p:cNvPr id="3282" name="Google Shape;3282;p290" descr="Security_128px.png"/>
          <p:cNvPicPr preferRelativeResize="0"/>
          <p:nvPr/>
        </p:nvPicPr>
        <p:blipFill rotWithShape="1">
          <a:blip r:embed="rId3">
            <a:alphaModFix/>
          </a:blip>
          <a:srcRect/>
          <a:stretch/>
        </p:blipFill>
        <p:spPr>
          <a:xfrm>
            <a:off x="76200" y="76200"/>
            <a:ext cx="843725" cy="843725"/>
          </a:xfrm>
          <a:prstGeom prst="rect">
            <a:avLst/>
          </a:prstGeom>
          <a:noFill/>
          <a:ln>
            <a:noFill/>
          </a:ln>
        </p:spPr>
      </p:pic>
      <p:sp>
        <p:nvSpPr>
          <p:cNvPr id="3283" name="Google Shape;3283;p290"/>
          <p:cNvSpPr txBox="1">
            <a:spLocks noGrp="1"/>
          </p:cNvSpPr>
          <p:nvPr>
            <p:ph type="title"/>
          </p:nvPr>
        </p:nvSpPr>
        <p:spPr>
          <a:xfrm>
            <a:off x="1117150" y="2264875"/>
            <a:ext cx="5322600" cy="1209600"/>
          </a:xfrm>
          <a:prstGeom prst="rect">
            <a:avLst/>
          </a:prstGeom>
          <a:noFill/>
          <a:ln>
            <a:noFill/>
          </a:ln>
        </p:spPr>
        <p:txBody>
          <a:bodyPr spcFirstLastPara="1" wrap="square" lIns="91425" tIns="91425" rIns="91425" bIns="91425" anchor="t" anchorCtr="0"/>
          <a:lstStyle>
            <a:lvl1pPr marR="0" lvl="0" algn="ctr" rtl="0">
              <a:lnSpc>
                <a:spcPct val="115000"/>
              </a:lnSpc>
              <a:spcBef>
                <a:spcPts val="0"/>
              </a:spcBef>
              <a:spcAft>
                <a:spcPts val="0"/>
              </a:spcAft>
              <a:buClr>
                <a:schemeClr val="dk1"/>
              </a:buClr>
              <a:buSzPts val="1400"/>
              <a:buFont typeface="Roboto"/>
              <a:buNone/>
              <a:defRPr sz="28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endParaRPr/>
          </a:p>
        </p:txBody>
      </p:sp>
      <p:sp>
        <p:nvSpPr>
          <p:cNvPr id="3284" name="Google Shape;3284;p290"/>
          <p:cNvSpPr txBox="1">
            <a:spLocks noGrp="1"/>
          </p:cNvSpPr>
          <p:nvPr>
            <p:ph type="subTitle" idx="1"/>
          </p:nvPr>
        </p:nvSpPr>
        <p:spPr>
          <a:xfrm>
            <a:off x="1117150" y="3474475"/>
            <a:ext cx="5268000" cy="613800"/>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chemeClr val="dk2"/>
              </a:buClr>
              <a:buSzPts val="1800"/>
              <a:buFont typeface="Roboto"/>
              <a:buNone/>
              <a:defRPr sz="1200" b="0" i="0" u="none" strike="noStrike" cap="none">
                <a:solidFill>
                  <a:srgbClr val="FFFFFF"/>
                </a:solidFill>
                <a:latin typeface="Roboto"/>
                <a:ea typeface="Roboto"/>
                <a:cs typeface="Roboto"/>
                <a:sym typeface="Roboto"/>
              </a:defRPr>
            </a:lvl1pPr>
            <a:lvl2pPr marR="0" lvl="1" algn="l" rtl="0">
              <a:lnSpc>
                <a:spcPct val="115000"/>
              </a:lnSpc>
              <a:spcBef>
                <a:spcPts val="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R="0" lvl="2"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R="0" lvl="3"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R="0" lvl="4"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R="0" lvl="5"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R="0" lvl="6"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R="0" lvl="7"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R="0" lvl="8"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Content 1 with content">
  <p:cSld name="Content 1 with content">
    <p:spTree>
      <p:nvGrpSpPr>
        <p:cNvPr id="1" name="Shape 3285"/>
        <p:cNvGrpSpPr/>
        <p:nvPr/>
      </p:nvGrpSpPr>
      <p:grpSpPr>
        <a:xfrm>
          <a:off x="0" y="0"/>
          <a:ext cx="0" cy="0"/>
          <a:chOff x="0" y="0"/>
          <a:chExt cx="0" cy="0"/>
        </a:xfrm>
      </p:grpSpPr>
      <p:grpSp>
        <p:nvGrpSpPr>
          <p:cNvPr id="3286" name="Google Shape;3286;p291"/>
          <p:cNvGrpSpPr/>
          <p:nvPr/>
        </p:nvGrpSpPr>
        <p:grpSpPr>
          <a:xfrm>
            <a:off x="-1775" y="-600"/>
            <a:ext cx="9153800" cy="5144175"/>
            <a:chOff x="-1775" y="-600"/>
            <a:chExt cx="9153800" cy="5144175"/>
          </a:xfrm>
        </p:grpSpPr>
        <p:sp>
          <p:nvSpPr>
            <p:cNvPr id="3287" name="Google Shape;3287;p291"/>
            <p:cNvSpPr/>
            <p:nvPr/>
          </p:nvSpPr>
          <p:spPr>
            <a:xfrm>
              <a:off x="8025" y="75"/>
              <a:ext cx="9144000" cy="514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291"/>
            <p:cNvSpPr/>
            <p:nvPr/>
          </p:nvSpPr>
          <p:spPr>
            <a:xfrm>
              <a:off x="-1775" y="-600"/>
              <a:ext cx="4609500" cy="5144100"/>
            </a:xfrm>
            <a:custGeom>
              <a:avLst/>
              <a:gdLst/>
              <a:ahLst/>
              <a:cxnLst/>
              <a:rect l="l" t="t" r="r" b="b"/>
              <a:pathLst>
                <a:path w="120000" h="120000" extrusionOk="0">
                  <a:moveTo>
                    <a:pt x="119999" y="13"/>
                  </a:moveTo>
                  <a:lnTo>
                    <a:pt x="30" y="0"/>
                  </a:lnTo>
                  <a:lnTo>
                    <a:pt x="0" y="120000"/>
                  </a:lnTo>
                  <a:lnTo>
                    <a:pt x="81110" y="120000"/>
                  </a:lnTo>
                  <a:close/>
                </a:path>
              </a:pathLst>
            </a:custGeom>
            <a:solidFill>
              <a:srgbClr val="EBEBEB"/>
            </a:solidFill>
            <a:ln>
              <a:noFill/>
            </a:ln>
          </p:spPr>
        </p:sp>
      </p:grpSp>
      <p:grpSp>
        <p:nvGrpSpPr>
          <p:cNvPr id="3289" name="Google Shape;3289;p291"/>
          <p:cNvGrpSpPr/>
          <p:nvPr/>
        </p:nvGrpSpPr>
        <p:grpSpPr>
          <a:xfrm>
            <a:off x="0" y="4529828"/>
            <a:ext cx="5098200" cy="613800"/>
            <a:chOff x="0" y="4529828"/>
            <a:chExt cx="5098200" cy="613800"/>
          </a:xfrm>
        </p:grpSpPr>
        <p:sp>
          <p:nvSpPr>
            <p:cNvPr id="3290" name="Google Shape;3290;p291"/>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sp>
        <p:sp>
          <p:nvSpPr>
            <p:cNvPr id="3291" name="Google Shape;3291;p291"/>
            <p:cNvSpPr/>
            <p:nvPr/>
          </p:nvSpPr>
          <p:spPr>
            <a:xfrm>
              <a:off x="0" y="4529828"/>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3292" name="Google Shape;3292;p291"/>
          <p:cNvPicPr preferRelativeResize="0"/>
          <p:nvPr/>
        </p:nvPicPr>
        <p:blipFill rotWithShape="1">
          <a:blip r:embed="rId2">
            <a:alphaModFix/>
          </a:blip>
          <a:srcRect/>
          <a:stretch/>
        </p:blipFill>
        <p:spPr>
          <a:xfrm>
            <a:off x="319062" y="4839867"/>
            <a:ext cx="955821" cy="172084"/>
          </a:xfrm>
          <a:prstGeom prst="rect">
            <a:avLst/>
          </a:prstGeom>
          <a:noFill/>
          <a:ln>
            <a:noFill/>
          </a:ln>
        </p:spPr>
      </p:pic>
      <p:pic>
        <p:nvPicPr>
          <p:cNvPr id="3293" name="Google Shape;3293;p291" descr="Security_128px.png"/>
          <p:cNvPicPr preferRelativeResize="0"/>
          <p:nvPr/>
        </p:nvPicPr>
        <p:blipFill rotWithShape="1">
          <a:blip r:embed="rId3">
            <a:alphaModFix/>
          </a:blip>
          <a:srcRect/>
          <a:stretch/>
        </p:blipFill>
        <p:spPr>
          <a:xfrm>
            <a:off x="76200" y="76200"/>
            <a:ext cx="843725" cy="843725"/>
          </a:xfrm>
          <a:prstGeom prst="rect">
            <a:avLst/>
          </a:prstGeom>
          <a:noFill/>
          <a:ln>
            <a:noFill/>
          </a:ln>
        </p:spPr>
      </p:pic>
      <p:sp>
        <p:nvSpPr>
          <p:cNvPr id="3294" name="Google Shape;3294;p291"/>
          <p:cNvSpPr txBox="1">
            <a:spLocks noGrp="1"/>
          </p:cNvSpPr>
          <p:nvPr>
            <p:ph type="title"/>
          </p:nvPr>
        </p:nvSpPr>
        <p:spPr>
          <a:xfrm>
            <a:off x="319075" y="1157950"/>
            <a:ext cx="3939000" cy="15471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1400"/>
              <a:buFont typeface="Roboto"/>
              <a:buNone/>
              <a:defRPr sz="28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endParaRPr/>
          </a:p>
        </p:txBody>
      </p:sp>
      <p:sp>
        <p:nvSpPr>
          <p:cNvPr id="3295" name="Google Shape;3295;p291"/>
          <p:cNvSpPr txBox="1">
            <a:spLocks noGrp="1"/>
          </p:cNvSpPr>
          <p:nvPr>
            <p:ph type="body" idx="1"/>
          </p:nvPr>
        </p:nvSpPr>
        <p:spPr>
          <a:xfrm>
            <a:off x="319075" y="2721075"/>
            <a:ext cx="3471900" cy="24225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Blank Blue Footer">
  <p:cSld name="Blank Blue Footer">
    <p:spTree>
      <p:nvGrpSpPr>
        <p:cNvPr id="1" name="Shape 3296"/>
        <p:cNvGrpSpPr/>
        <p:nvPr/>
      </p:nvGrpSpPr>
      <p:grpSpPr>
        <a:xfrm>
          <a:off x="0" y="0"/>
          <a:ext cx="0" cy="0"/>
          <a:chOff x="0" y="0"/>
          <a:chExt cx="0" cy="0"/>
        </a:xfrm>
      </p:grpSpPr>
      <p:sp>
        <p:nvSpPr>
          <p:cNvPr id="3297" name="Google Shape;3297;p292"/>
          <p:cNvSpPr txBox="1"/>
          <p:nvPr/>
        </p:nvSpPr>
        <p:spPr>
          <a:xfrm>
            <a:off x="4698025" y="4790450"/>
            <a:ext cx="4345800" cy="37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FFFFFF"/>
              </a:buClr>
              <a:buSzPts val="600"/>
              <a:buFont typeface="Roboto"/>
              <a:buNone/>
            </a:pPr>
            <a:r>
              <a:rPr lang="en" sz="600" b="0" i="0" u="none" strike="noStrike" cap="none">
                <a:solidFill>
                  <a:srgbClr val="FFFFFF"/>
                </a:solidFill>
                <a:latin typeface="Roboto"/>
                <a:ea typeface="Roboto"/>
                <a:cs typeface="Roboto"/>
                <a:sym typeface="Roboto"/>
              </a:rPr>
              <a:t>Source:  Lorem ipsum dolor sit amet, consectetur adipiscing elit. Duis non erat sem</a:t>
            </a:r>
            <a:endParaRPr sz="1400" b="0" i="0" u="none" strike="noStrike" cap="none">
              <a:solidFill>
                <a:srgbClr val="000000"/>
              </a:solidFill>
              <a:latin typeface="Arial"/>
              <a:ea typeface="Arial"/>
              <a:cs typeface="Arial"/>
              <a:sym typeface="Arial"/>
            </a:endParaRPr>
          </a:p>
        </p:txBody>
      </p:sp>
      <p:sp>
        <p:nvSpPr>
          <p:cNvPr id="3298" name="Google Shape;3298;p292"/>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grpSp>
        <p:nvGrpSpPr>
          <p:cNvPr id="3299" name="Google Shape;3299;p292"/>
          <p:cNvGrpSpPr/>
          <p:nvPr/>
        </p:nvGrpSpPr>
        <p:grpSpPr>
          <a:xfrm>
            <a:off x="-19032" y="4626755"/>
            <a:ext cx="9182141" cy="548400"/>
            <a:chOff x="-19032" y="4617750"/>
            <a:chExt cx="9182141" cy="548400"/>
          </a:xfrm>
        </p:grpSpPr>
        <p:sp>
          <p:nvSpPr>
            <p:cNvPr id="3300" name="Google Shape;3300;p292"/>
            <p:cNvSpPr/>
            <p:nvPr/>
          </p:nvSpPr>
          <p:spPr>
            <a:xfrm flipH="1">
              <a:off x="19109" y="4617750"/>
              <a:ext cx="9144000" cy="548400"/>
            </a:xfrm>
            <a:custGeom>
              <a:avLst/>
              <a:gdLst/>
              <a:ahLst/>
              <a:cxnLst/>
              <a:rect l="l" t="t" r="r" b="b"/>
              <a:pathLst>
                <a:path w="120000" h="120000" extrusionOk="0">
                  <a:moveTo>
                    <a:pt x="0" y="120000"/>
                  </a:moveTo>
                  <a:lnTo>
                    <a:pt x="168" y="0"/>
                  </a:lnTo>
                  <a:lnTo>
                    <a:pt x="120000" y="68165"/>
                  </a:lnTo>
                  <a:lnTo>
                    <a:pt x="119832" y="113092"/>
                  </a:lnTo>
                  <a:close/>
                </a:path>
              </a:pathLst>
            </a:custGeom>
            <a:solidFill>
              <a:srgbClr val="3367D6"/>
            </a:solidFill>
            <a:ln>
              <a:noFill/>
            </a:ln>
          </p:spPr>
        </p:sp>
        <p:sp>
          <p:nvSpPr>
            <p:cNvPr id="3301" name="Google Shape;3301;p292"/>
            <p:cNvSpPr/>
            <p:nvPr/>
          </p:nvSpPr>
          <p:spPr>
            <a:xfrm flipH="1">
              <a:off x="-19032" y="4677825"/>
              <a:ext cx="4769700" cy="474000"/>
            </a:xfrm>
            <a:custGeom>
              <a:avLst/>
              <a:gdLst/>
              <a:ahLst/>
              <a:cxnLst/>
              <a:rect l="l" t="t" r="r" b="b"/>
              <a:pathLst>
                <a:path w="120000" h="120000" extrusionOk="0">
                  <a:moveTo>
                    <a:pt x="0" y="117227"/>
                  </a:moveTo>
                  <a:lnTo>
                    <a:pt x="120000" y="0"/>
                  </a:lnTo>
                  <a:lnTo>
                    <a:pt x="119904" y="120000"/>
                  </a:lnTo>
                  <a:close/>
                </a:path>
              </a:pathLst>
            </a:custGeom>
            <a:solidFill>
              <a:srgbClr val="4285F4"/>
            </a:solidFill>
            <a:ln>
              <a:noFill/>
            </a:ln>
          </p:spPr>
        </p:sp>
      </p:grpSp>
      <p:pic>
        <p:nvPicPr>
          <p:cNvPr id="3302" name="Google Shape;3302;p292"/>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Green Footer - Title &amp; Body">
  <p:cSld name="Green Footer - Title &amp; Body">
    <p:spTree>
      <p:nvGrpSpPr>
        <p:cNvPr id="1" name="Shape 3303"/>
        <p:cNvGrpSpPr/>
        <p:nvPr/>
      </p:nvGrpSpPr>
      <p:grpSpPr>
        <a:xfrm>
          <a:off x="0" y="0"/>
          <a:ext cx="0" cy="0"/>
          <a:chOff x="0" y="0"/>
          <a:chExt cx="0" cy="0"/>
        </a:xfrm>
      </p:grpSpPr>
      <p:sp>
        <p:nvSpPr>
          <p:cNvPr id="3304" name="Google Shape;3304;p293"/>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sp>
        <p:nvSpPr>
          <p:cNvPr id="3305" name="Google Shape;3305;p293"/>
          <p:cNvSpPr/>
          <p:nvPr/>
        </p:nvSpPr>
        <p:spPr>
          <a:xfrm>
            <a:off x="81075" y="4617750"/>
            <a:ext cx="9088500" cy="548400"/>
          </a:xfrm>
          <a:custGeom>
            <a:avLst/>
            <a:gdLst/>
            <a:ahLst/>
            <a:cxnLst/>
            <a:rect l="l" t="t" r="r" b="b"/>
            <a:pathLst>
              <a:path w="120000" h="120000" extrusionOk="0">
                <a:moveTo>
                  <a:pt x="119999" y="120000"/>
                </a:moveTo>
                <a:lnTo>
                  <a:pt x="119831" y="0"/>
                </a:lnTo>
                <a:lnTo>
                  <a:pt x="0" y="69713"/>
                </a:lnTo>
                <a:lnTo>
                  <a:pt x="286" y="113095"/>
                </a:lnTo>
                <a:close/>
              </a:path>
            </a:pathLst>
          </a:custGeom>
          <a:solidFill>
            <a:srgbClr val="349351"/>
          </a:solidFill>
          <a:ln>
            <a:noFill/>
          </a:ln>
        </p:spPr>
      </p:sp>
      <p:sp>
        <p:nvSpPr>
          <p:cNvPr id="3306" name="Google Shape;3306;p293"/>
          <p:cNvSpPr/>
          <p:nvPr/>
        </p:nvSpPr>
        <p:spPr>
          <a:xfrm flipH="1">
            <a:off x="-12450" y="4686832"/>
            <a:ext cx="4769700" cy="474000"/>
          </a:xfrm>
          <a:custGeom>
            <a:avLst/>
            <a:gdLst/>
            <a:ahLst/>
            <a:cxnLst/>
            <a:rect l="l" t="t" r="r" b="b"/>
            <a:pathLst>
              <a:path w="120000" h="120000" extrusionOk="0">
                <a:moveTo>
                  <a:pt x="0" y="117227"/>
                </a:moveTo>
                <a:lnTo>
                  <a:pt x="120000" y="0"/>
                </a:lnTo>
                <a:lnTo>
                  <a:pt x="119904" y="120000"/>
                </a:lnTo>
                <a:close/>
              </a:path>
            </a:pathLst>
          </a:custGeom>
          <a:solidFill>
            <a:srgbClr val="34A853"/>
          </a:solidFill>
          <a:ln>
            <a:noFill/>
          </a:ln>
        </p:spPr>
      </p:sp>
      <p:sp>
        <p:nvSpPr>
          <p:cNvPr id="3307" name="Google Shape;3307;p293"/>
          <p:cNvSpPr txBox="1">
            <a:spLocks noGrp="1"/>
          </p:cNvSpPr>
          <p:nvPr>
            <p:ph type="body" idx="1"/>
          </p:nvPr>
        </p:nvSpPr>
        <p:spPr>
          <a:xfrm>
            <a:off x="176225" y="1305875"/>
            <a:ext cx="5244900" cy="26067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4pPr>
            <a:lvl5pPr marL="2286000" marR="0" lvl="4"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5pPr>
            <a:lvl6pPr marL="2743200" marR="0" lvl="5"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6pPr>
            <a:lvl7pPr marL="3200400" marR="0" lvl="6"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7pPr>
            <a:lvl8pPr marL="3657600" marR="0" lvl="7"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8pPr>
            <a:lvl9pPr marL="4114800" marR="0" lvl="8" indent="-317500" algn="l" rtl="0">
              <a:lnSpc>
                <a:spcPct val="115000"/>
              </a:lnSpc>
              <a:spcBef>
                <a:spcPts val="1400"/>
              </a:spcBef>
              <a:spcAft>
                <a:spcPts val="140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9pPr>
          </a:lstStyle>
          <a:p>
            <a:endParaRPr/>
          </a:p>
        </p:txBody>
      </p:sp>
      <p:pic>
        <p:nvPicPr>
          <p:cNvPr id="3308" name="Google Shape;3308;p293"/>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Blank 2" type="title">
  <p:cSld name="TITLE">
    <p:spTree>
      <p:nvGrpSpPr>
        <p:cNvPr id="1" name="Shape 3309"/>
        <p:cNvGrpSpPr/>
        <p:nvPr/>
      </p:nvGrpSpPr>
      <p:grpSpPr>
        <a:xfrm>
          <a:off x="0" y="0"/>
          <a:ext cx="0" cy="0"/>
          <a:chOff x="0" y="0"/>
          <a:chExt cx="0" cy="0"/>
        </a:xfrm>
      </p:grpSpPr>
      <p:pic>
        <p:nvPicPr>
          <p:cNvPr id="3310" name="Google Shape;3310;p294" descr="Security_128px.png"/>
          <p:cNvPicPr preferRelativeResize="0"/>
          <p:nvPr/>
        </p:nvPicPr>
        <p:blipFill rotWithShape="1">
          <a:blip r:embed="rId2">
            <a:alphaModFix/>
          </a:blip>
          <a:srcRect/>
          <a:stretch/>
        </p:blipFill>
        <p:spPr>
          <a:xfrm>
            <a:off x="8233950" y="68125"/>
            <a:ext cx="843725" cy="843725"/>
          </a:xfrm>
          <a:prstGeom prst="rect">
            <a:avLst/>
          </a:prstGeom>
          <a:noFill/>
          <a:ln>
            <a:noFill/>
          </a:ln>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Half Color Yellow &amp; 1 Text">
  <p:cSld name="Half Color Yellow &amp; 1 Text">
    <p:spTree>
      <p:nvGrpSpPr>
        <p:cNvPr id="1" name="Shape 3311"/>
        <p:cNvGrpSpPr/>
        <p:nvPr/>
      </p:nvGrpSpPr>
      <p:grpSpPr>
        <a:xfrm>
          <a:off x="0" y="0"/>
          <a:ext cx="0" cy="0"/>
          <a:chOff x="0" y="0"/>
          <a:chExt cx="0" cy="0"/>
        </a:xfrm>
      </p:grpSpPr>
      <p:sp>
        <p:nvSpPr>
          <p:cNvPr id="3312" name="Google Shape;3312;p295"/>
          <p:cNvSpPr/>
          <p:nvPr/>
        </p:nvSpPr>
        <p:spPr>
          <a:xfrm>
            <a:off x="4411675" y="0"/>
            <a:ext cx="4732200" cy="5143500"/>
          </a:xfrm>
          <a:prstGeom prst="rect">
            <a:avLst/>
          </a:prstGeom>
          <a:solidFill>
            <a:srgbClr val="FBBC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295"/>
          <p:cNvSpPr txBox="1">
            <a:spLocks noGrp="1"/>
          </p:cNvSpPr>
          <p:nvPr>
            <p:ph type="title"/>
          </p:nvPr>
        </p:nvSpPr>
        <p:spPr>
          <a:xfrm>
            <a:off x="167100" y="522375"/>
            <a:ext cx="38928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sp>
        <p:nvSpPr>
          <p:cNvPr id="3314" name="Google Shape;3314;p295"/>
          <p:cNvSpPr txBox="1">
            <a:spLocks noGrp="1"/>
          </p:cNvSpPr>
          <p:nvPr>
            <p:ph type="body" idx="1"/>
          </p:nvPr>
        </p:nvSpPr>
        <p:spPr>
          <a:xfrm>
            <a:off x="180150" y="1540350"/>
            <a:ext cx="3315000" cy="855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accent1"/>
              </a:buClr>
              <a:buSzPts val="1800"/>
              <a:buFont typeface="Roboto"/>
              <a:buNone/>
              <a:defRPr sz="1200" b="0" i="0" u="none" strike="noStrike" cap="none">
                <a:solidFill>
                  <a:schemeClr val="accent1"/>
                </a:solidFill>
                <a:latin typeface="Roboto"/>
                <a:ea typeface="Roboto"/>
                <a:cs typeface="Roboto"/>
                <a:sym typeface="Roboto"/>
              </a:defRPr>
            </a:lvl1pPr>
            <a:lvl2pPr marL="914400" marR="0" lvl="1"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2pPr>
            <a:lvl3pPr marL="1371600" marR="0" lvl="2"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3pPr>
            <a:lvl4pPr marL="1828800" marR="0" lvl="3"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4pPr>
            <a:lvl5pPr marL="2286000" marR="0" lvl="4"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5pPr>
            <a:lvl6pPr marL="2743200" marR="0" lvl="5"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6pPr>
            <a:lvl7pPr marL="3200400" marR="0" lvl="6"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7pPr>
            <a:lvl8pPr marL="3657600" marR="0" lvl="7"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8pPr>
            <a:lvl9pPr marL="4114800" marR="0" lvl="8" indent="-228600" algn="l" rtl="0">
              <a:lnSpc>
                <a:spcPct val="115000"/>
              </a:lnSpc>
              <a:spcBef>
                <a:spcPts val="1400"/>
              </a:spcBef>
              <a:spcAft>
                <a:spcPts val="140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9pPr>
          </a:lstStyle>
          <a:p>
            <a:endParaRPr/>
          </a:p>
        </p:txBody>
      </p:sp>
      <p:pic>
        <p:nvPicPr>
          <p:cNvPr id="3315" name="Google Shape;3315;p295" descr="logo_cloud_color.png"/>
          <p:cNvPicPr preferRelativeResize="0"/>
          <p:nvPr/>
        </p:nvPicPr>
        <p:blipFill rotWithShape="1">
          <a:blip r:embed="rId2">
            <a:alphaModFix/>
          </a:blip>
          <a:srcRect/>
          <a:stretch/>
        </p:blipFill>
        <p:spPr>
          <a:xfrm>
            <a:off x="25700" y="4861637"/>
            <a:ext cx="1076775" cy="232849"/>
          </a:xfrm>
          <a:prstGeom prst="rect">
            <a:avLst/>
          </a:prstGeom>
          <a:noFill/>
          <a:ln>
            <a:noFill/>
          </a:ln>
        </p:spPr>
      </p:pic>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Half Color Blue &amp; 3 Text">
  <p:cSld name="Half Color Blue &amp; 3 Text">
    <p:spTree>
      <p:nvGrpSpPr>
        <p:cNvPr id="1" name="Shape 3316"/>
        <p:cNvGrpSpPr/>
        <p:nvPr/>
      </p:nvGrpSpPr>
      <p:grpSpPr>
        <a:xfrm>
          <a:off x="0" y="0"/>
          <a:ext cx="0" cy="0"/>
          <a:chOff x="0" y="0"/>
          <a:chExt cx="0" cy="0"/>
        </a:xfrm>
      </p:grpSpPr>
      <p:sp>
        <p:nvSpPr>
          <p:cNvPr id="3317" name="Google Shape;3317;p296"/>
          <p:cNvSpPr/>
          <p:nvPr/>
        </p:nvSpPr>
        <p:spPr>
          <a:xfrm>
            <a:off x="4411675" y="0"/>
            <a:ext cx="4732200" cy="51435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296"/>
          <p:cNvSpPr txBox="1">
            <a:spLocks noGrp="1"/>
          </p:cNvSpPr>
          <p:nvPr>
            <p:ph type="body" idx="1"/>
          </p:nvPr>
        </p:nvSpPr>
        <p:spPr>
          <a:xfrm>
            <a:off x="180150" y="1540350"/>
            <a:ext cx="3315000" cy="855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accent1"/>
              </a:buClr>
              <a:buSzPts val="1800"/>
              <a:buFont typeface="Roboto"/>
              <a:buNone/>
              <a:defRPr sz="1200" b="0" i="0" u="none" strike="noStrike" cap="none">
                <a:solidFill>
                  <a:schemeClr val="accent1"/>
                </a:solidFill>
                <a:latin typeface="Roboto"/>
                <a:ea typeface="Roboto"/>
                <a:cs typeface="Roboto"/>
                <a:sym typeface="Roboto"/>
              </a:defRPr>
            </a:lvl1pPr>
            <a:lvl2pPr marL="914400" marR="0" lvl="1"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2pPr>
            <a:lvl3pPr marL="1371600" marR="0" lvl="2"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3pPr>
            <a:lvl4pPr marL="1828800" marR="0" lvl="3"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4pPr>
            <a:lvl5pPr marL="2286000" marR="0" lvl="4"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5pPr>
            <a:lvl6pPr marL="2743200" marR="0" lvl="5"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6pPr>
            <a:lvl7pPr marL="3200400" marR="0" lvl="6"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7pPr>
            <a:lvl8pPr marL="3657600" marR="0" lvl="7"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8pPr>
            <a:lvl9pPr marL="4114800" marR="0" lvl="8" indent="-228600" algn="l" rtl="0">
              <a:lnSpc>
                <a:spcPct val="115000"/>
              </a:lnSpc>
              <a:spcBef>
                <a:spcPts val="1400"/>
              </a:spcBef>
              <a:spcAft>
                <a:spcPts val="140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9pPr>
          </a:lstStyle>
          <a:p>
            <a:endParaRPr/>
          </a:p>
        </p:txBody>
      </p:sp>
      <p:sp>
        <p:nvSpPr>
          <p:cNvPr id="3319" name="Google Shape;3319;p296"/>
          <p:cNvSpPr txBox="1">
            <a:spLocks noGrp="1"/>
          </p:cNvSpPr>
          <p:nvPr>
            <p:ph type="body" idx="2"/>
          </p:nvPr>
        </p:nvSpPr>
        <p:spPr>
          <a:xfrm>
            <a:off x="189175" y="2441125"/>
            <a:ext cx="3315000" cy="855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accent1"/>
              </a:buClr>
              <a:buSzPts val="1800"/>
              <a:buFont typeface="Roboto"/>
              <a:buNone/>
              <a:defRPr sz="1200" b="0" i="0" u="none" strike="noStrike" cap="none">
                <a:solidFill>
                  <a:schemeClr val="accent1"/>
                </a:solidFill>
                <a:latin typeface="Roboto"/>
                <a:ea typeface="Roboto"/>
                <a:cs typeface="Roboto"/>
                <a:sym typeface="Roboto"/>
              </a:defRPr>
            </a:lvl1pPr>
            <a:lvl2pPr marL="914400" marR="0" lvl="1"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2pPr>
            <a:lvl3pPr marL="1371600" marR="0" lvl="2"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3pPr>
            <a:lvl4pPr marL="1828800" marR="0" lvl="3"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4pPr>
            <a:lvl5pPr marL="2286000" marR="0" lvl="4"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5pPr>
            <a:lvl6pPr marL="2743200" marR="0" lvl="5"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6pPr>
            <a:lvl7pPr marL="3200400" marR="0" lvl="6"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7pPr>
            <a:lvl8pPr marL="3657600" marR="0" lvl="7"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8pPr>
            <a:lvl9pPr marL="4114800" marR="0" lvl="8" indent="-228600" algn="l" rtl="0">
              <a:lnSpc>
                <a:spcPct val="115000"/>
              </a:lnSpc>
              <a:spcBef>
                <a:spcPts val="1400"/>
              </a:spcBef>
              <a:spcAft>
                <a:spcPts val="140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9pPr>
          </a:lstStyle>
          <a:p>
            <a:endParaRPr/>
          </a:p>
        </p:txBody>
      </p:sp>
      <p:sp>
        <p:nvSpPr>
          <p:cNvPr id="3320" name="Google Shape;3320;p296"/>
          <p:cNvSpPr txBox="1">
            <a:spLocks noGrp="1"/>
          </p:cNvSpPr>
          <p:nvPr>
            <p:ph type="body" idx="3"/>
          </p:nvPr>
        </p:nvSpPr>
        <p:spPr>
          <a:xfrm>
            <a:off x="198175" y="3450025"/>
            <a:ext cx="3315000" cy="855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accent1"/>
              </a:buClr>
              <a:buSzPts val="1800"/>
              <a:buFont typeface="Roboto"/>
              <a:buNone/>
              <a:defRPr sz="1200" b="0" i="0" u="none" strike="noStrike" cap="none">
                <a:solidFill>
                  <a:schemeClr val="accent1"/>
                </a:solidFill>
                <a:latin typeface="Roboto"/>
                <a:ea typeface="Roboto"/>
                <a:cs typeface="Roboto"/>
                <a:sym typeface="Roboto"/>
              </a:defRPr>
            </a:lvl1pPr>
            <a:lvl2pPr marL="914400" marR="0" lvl="1"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2pPr>
            <a:lvl3pPr marL="1371600" marR="0" lvl="2"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3pPr>
            <a:lvl4pPr marL="1828800" marR="0" lvl="3"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4pPr>
            <a:lvl5pPr marL="2286000" marR="0" lvl="4"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5pPr>
            <a:lvl6pPr marL="2743200" marR="0" lvl="5"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6pPr>
            <a:lvl7pPr marL="3200400" marR="0" lvl="6"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7pPr>
            <a:lvl8pPr marL="3657600" marR="0" lvl="7"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8pPr>
            <a:lvl9pPr marL="4114800" marR="0" lvl="8" indent="-228600" algn="l" rtl="0">
              <a:lnSpc>
                <a:spcPct val="115000"/>
              </a:lnSpc>
              <a:spcBef>
                <a:spcPts val="1400"/>
              </a:spcBef>
              <a:spcAft>
                <a:spcPts val="140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9pPr>
          </a:lstStyle>
          <a:p>
            <a:endParaRPr/>
          </a:p>
        </p:txBody>
      </p:sp>
      <p:sp>
        <p:nvSpPr>
          <p:cNvPr id="3321" name="Google Shape;3321;p296"/>
          <p:cNvSpPr txBox="1">
            <a:spLocks noGrp="1"/>
          </p:cNvSpPr>
          <p:nvPr>
            <p:ph type="title"/>
          </p:nvPr>
        </p:nvSpPr>
        <p:spPr>
          <a:xfrm>
            <a:off x="167100" y="522375"/>
            <a:ext cx="38928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pic>
        <p:nvPicPr>
          <p:cNvPr id="3322" name="Google Shape;3322;p296" descr="logo_cloud_color.png"/>
          <p:cNvPicPr preferRelativeResize="0"/>
          <p:nvPr/>
        </p:nvPicPr>
        <p:blipFill rotWithShape="1">
          <a:blip r:embed="rId2">
            <a:alphaModFix/>
          </a:blip>
          <a:srcRect/>
          <a:stretch/>
        </p:blipFill>
        <p:spPr>
          <a:xfrm>
            <a:off x="25700" y="4861637"/>
            <a:ext cx="1076899" cy="232726"/>
          </a:xfrm>
          <a:prstGeom prst="rect">
            <a:avLst/>
          </a:prstGeom>
          <a:noFill/>
          <a:ln>
            <a:noFill/>
          </a:ln>
        </p:spPr>
      </p:pic>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Section Header Green">
  <p:cSld name="Section Header Green">
    <p:bg>
      <p:bgPr>
        <a:solidFill>
          <a:srgbClr val="34A853"/>
        </a:solidFill>
        <a:effectLst/>
      </p:bgPr>
    </p:bg>
    <p:spTree>
      <p:nvGrpSpPr>
        <p:cNvPr id="1" name="Shape 3323"/>
        <p:cNvGrpSpPr/>
        <p:nvPr/>
      </p:nvGrpSpPr>
      <p:grpSpPr>
        <a:xfrm>
          <a:off x="0" y="0"/>
          <a:ext cx="0" cy="0"/>
          <a:chOff x="0" y="0"/>
          <a:chExt cx="0" cy="0"/>
        </a:xfrm>
      </p:grpSpPr>
      <p:sp>
        <p:nvSpPr>
          <p:cNvPr id="3324" name="Google Shape;3324;p297"/>
          <p:cNvSpPr/>
          <p:nvPr/>
        </p:nvSpPr>
        <p:spPr>
          <a:xfrm flipH="1">
            <a:off x="3450342" y="767950"/>
            <a:ext cx="5693700" cy="4375500"/>
          </a:xfrm>
          <a:prstGeom prst="rtTriangle">
            <a:avLst/>
          </a:prstGeom>
          <a:solidFill>
            <a:srgbClr val="57BB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297"/>
          <p:cNvSpPr/>
          <p:nvPr/>
        </p:nvSpPr>
        <p:spPr>
          <a:xfrm rot="10800000">
            <a:off x="3263749" y="0"/>
            <a:ext cx="5880300" cy="2994900"/>
          </a:xfrm>
          <a:prstGeom prst="rtTriangle">
            <a:avLst/>
          </a:prstGeom>
          <a:solidFill>
            <a:srgbClr val="34935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297"/>
          <p:cNvSpPr txBox="1">
            <a:spLocks noGrp="1"/>
          </p:cNvSpPr>
          <p:nvPr>
            <p:ph type="title"/>
          </p:nvPr>
        </p:nvSpPr>
        <p:spPr>
          <a:xfrm>
            <a:off x="176225" y="742275"/>
            <a:ext cx="8222100" cy="1012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3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pic>
        <p:nvPicPr>
          <p:cNvPr id="3327" name="Google Shape;3327;p297"/>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Content 1 with content 2 1">
  <p:cSld name="Content 1 with content 2 1">
    <p:spTree>
      <p:nvGrpSpPr>
        <p:cNvPr id="1" name="Shape 3328"/>
        <p:cNvGrpSpPr/>
        <p:nvPr/>
      </p:nvGrpSpPr>
      <p:grpSpPr>
        <a:xfrm>
          <a:off x="0" y="0"/>
          <a:ext cx="0" cy="0"/>
          <a:chOff x="0" y="0"/>
          <a:chExt cx="0" cy="0"/>
        </a:xfrm>
      </p:grpSpPr>
      <p:grpSp>
        <p:nvGrpSpPr>
          <p:cNvPr id="3329" name="Google Shape;3329;p298"/>
          <p:cNvGrpSpPr/>
          <p:nvPr/>
        </p:nvGrpSpPr>
        <p:grpSpPr>
          <a:xfrm>
            <a:off x="-1775" y="-600"/>
            <a:ext cx="9153800" cy="5144175"/>
            <a:chOff x="-1775" y="-600"/>
            <a:chExt cx="9153800" cy="5144175"/>
          </a:xfrm>
        </p:grpSpPr>
        <p:sp>
          <p:nvSpPr>
            <p:cNvPr id="3330" name="Google Shape;3330;p298"/>
            <p:cNvSpPr/>
            <p:nvPr/>
          </p:nvSpPr>
          <p:spPr>
            <a:xfrm>
              <a:off x="8025" y="75"/>
              <a:ext cx="9144000" cy="514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298"/>
            <p:cNvSpPr/>
            <p:nvPr/>
          </p:nvSpPr>
          <p:spPr>
            <a:xfrm>
              <a:off x="-1775" y="-600"/>
              <a:ext cx="4609500" cy="5144100"/>
            </a:xfrm>
            <a:custGeom>
              <a:avLst/>
              <a:gdLst/>
              <a:ahLst/>
              <a:cxnLst/>
              <a:rect l="l" t="t" r="r" b="b"/>
              <a:pathLst>
                <a:path w="120000" h="120000" extrusionOk="0">
                  <a:moveTo>
                    <a:pt x="119999" y="13"/>
                  </a:moveTo>
                  <a:lnTo>
                    <a:pt x="30" y="0"/>
                  </a:lnTo>
                  <a:lnTo>
                    <a:pt x="0" y="120000"/>
                  </a:lnTo>
                  <a:lnTo>
                    <a:pt x="81110" y="120000"/>
                  </a:lnTo>
                  <a:close/>
                </a:path>
              </a:pathLst>
            </a:custGeom>
            <a:solidFill>
              <a:srgbClr val="EBEBEB"/>
            </a:solidFill>
            <a:ln>
              <a:noFill/>
            </a:ln>
          </p:spPr>
        </p:sp>
      </p:grpSp>
      <p:grpSp>
        <p:nvGrpSpPr>
          <p:cNvPr id="3332" name="Google Shape;3332;p298"/>
          <p:cNvGrpSpPr/>
          <p:nvPr/>
        </p:nvGrpSpPr>
        <p:grpSpPr>
          <a:xfrm>
            <a:off x="0" y="4529828"/>
            <a:ext cx="5098200" cy="613800"/>
            <a:chOff x="0" y="4529828"/>
            <a:chExt cx="5098200" cy="613800"/>
          </a:xfrm>
        </p:grpSpPr>
        <p:sp>
          <p:nvSpPr>
            <p:cNvPr id="3333" name="Google Shape;3333;p298"/>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sp>
        <p:sp>
          <p:nvSpPr>
            <p:cNvPr id="3334" name="Google Shape;3334;p298"/>
            <p:cNvSpPr/>
            <p:nvPr/>
          </p:nvSpPr>
          <p:spPr>
            <a:xfrm>
              <a:off x="0" y="4529828"/>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3335" name="Google Shape;3335;p298"/>
          <p:cNvPicPr preferRelativeResize="0"/>
          <p:nvPr/>
        </p:nvPicPr>
        <p:blipFill rotWithShape="1">
          <a:blip r:embed="rId2">
            <a:alphaModFix/>
          </a:blip>
          <a:srcRect/>
          <a:stretch/>
        </p:blipFill>
        <p:spPr>
          <a:xfrm>
            <a:off x="319062" y="4839867"/>
            <a:ext cx="955821" cy="172084"/>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matchingName="Callout Quote Red">
  <p:cSld name="Callout Quote Red">
    <p:bg>
      <p:bgPr>
        <a:solidFill>
          <a:srgbClr val="EA4335"/>
        </a:solidFill>
        <a:effectLst/>
      </p:bgPr>
    </p:bg>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479383" y="2247305"/>
            <a:ext cx="82350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1400"/>
              <a:buChar char="○"/>
              <a:defRPr>
                <a:solidFill>
                  <a:srgbClr val="FFFFFF"/>
                </a:solidFill>
              </a:defRPr>
            </a:lvl2pPr>
            <a:lvl3pPr lvl="2" rtl="0">
              <a:spcBef>
                <a:spcPts val="0"/>
              </a:spcBef>
              <a:spcAft>
                <a:spcPts val="0"/>
              </a:spcAft>
              <a:buClr>
                <a:srgbClr val="FFFFFF"/>
              </a:buClr>
              <a:buSzPts val="1400"/>
              <a:buChar char="■"/>
              <a:defRPr>
                <a:solidFill>
                  <a:srgbClr val="FFFFFF"/>
                </a:solidFill>
              </a:defRPr>
            </a:lvl3pPr>
            <a:lvl4pPr lvl="3" rtl="0">
              <a:spcBef>
                <a:spcPts val="0"/>
              </a:spcBef>
              <a:spcAft>
                <a:spcPts val="0"/>
              </a:spcAft>
              <a:buClr>
                <a:srgbClr val="FFFFFF"/>
              </a:buClr>
              <a:buSzPts val="1400"/>
              <a:buChar char="●"/>
              <a:defRPr>
                <a:solidFill>
                  <a:srgbClr val="FFFFFF"/>
                </a:solidFill>
              </a:defRPr>
            </a:lvl4pPr>
            <a:lvl5pPr lvl="4" rtl="0">
              <a:spcBef>
                <a:spcPts val="0"/>
              </a:spcBef>
              <a:spcAft>
                <a:spcPts val="0"/>
              </a:spcAft>
              <a:buClr>
                <a:srgbClr val="FFFFFF"/>
              </a:buClr>
              <a:buSzPts val="1400"/>
              <a:buChar char="○"/>
              <a:defRPr>
                <a:solidFill>
                  <a:srgbClr val="FFFFFF"/>
                </a:solidFill>
              </a:defRPr>
            </a:lvl5pPr>
            <a:lvl6pPr lvl="5" rtl="0">
              <a:spcBef>
                <a:spcPts val="0"/>
              </a:spcBef>
              <a:spcAft>
                <a:spcPts val="0"/>
              </a:spcAft>
              <a:buClr>
                <a:srgbClr val="FFFFFF"/>
              </a:buClr>
              <a:buSzPts val="1400"/>
              <a:buChar char="■"/>
              <a:defRPr>
                <a:solidFill>
                  <a:srgbClr val="FFFFFF"/>
                </a:solidFill>
              </a:defRPr>
            </a:lvl6pPr>
            <a:lvl7pPr lvl="6" rtl="0">
              <a:spcBef>
                <a:spcPts val="0"/>
              </a:spcBef>
              <a:spcAft>
                <a:spcPts val="0"/>
              </a:spcAft>
              <a:buClr>
                <a:srgbClr val="FFFFFF"/>
              </a:buClr>
              <a:buSzPts val="1400"/>
              <a:buChar char="●"/>
              <a:defRPr>
                <a:solidFill>
                  <a:srgbClr val="FFFFFF"/>
                </a:solidFill>
              </a:defRPr>
            </a:lvl7pPr>
            <a:lvl8pPr lvl="7" rtl="0">
              <a:spcBef>
                <a:spcPts val="0"/>
              </a:spcBef>
              <a:spcAft>
                <a:spcPts val="0"/>
              </a:spcAft>
              <a:buClr>
                <a:srgbClr val="FFFFFF"/>
              </a:buClr>
              <a:buSzPts val="1400"/>
              <a:buChar char="○"/>
              <a:defRPr>
                <a:solidFill>
                  <a:srgbClr val="FFFFFF"/>
                </a:solidFill>
              </a:defRPr>
            </a:lvl8pPr>
            <a:lvl9pPr lvl="8" rtl="0">
              <a:spcBef>
                <a:spcPts val="0"/>
              </a:spcBef>
              <a:spcAft>
                <a:spcPts val="0"/>
              </a:spcAft>
              <a:buClr>
                <a:srgbClr val="FFFFFF"/>
              </a:buClr>
              <a:buSzPts val="1400"/>
              <a:buChar char="■"/>
              <a:defRPr>
                <a:solidFill>
                  <a:srgbClr val="FFFFFF"/>
                </a:solidFill>
              </a:defRPr>
            </a:lvl9pPr>
          </a:lstStyle>
          <a:p>
            <a:endParaRPr/>
          </a:p>
        </p:txBody>
      </p:sp>
      <p:pic>
        <p:nvPicPr>
          <p:cNvPr id="215" name="Google Shape;215;p32" descr="logo_lockup_cloud_platform_icon_vertical_white_lockup_cloud_platform_icon_vertical copy.png"/>
          <p:cNvPicPr preferRelativeResize="0"/>
          <p:nvPr/>
        </p:nvPicPr>
        <p:blipFill rotWithShape="1">
          <a:blip r:embed="rId2">
            <a:alphaModFix/>
          </a:blip>
          <a:srcRect l="129" r="129"/>
          <a:stretch/>
        </p:blipFill>
        <p:spPr>
          <a:xfrm>
            <a:off x="364069" y="4915750"/>
            <a:ext cx="129600" cy="115200"/>
          </a:xfrm>
          <a:prstGeom prst="rect">
            <a:avLst/>
          </a:prstGeom>
          <a:noFill/>
          <a:ln>
            <a:noFill/>
          </a:ln>
        </p:spPr>
      </p:pic>
      <p:sp>
        <p:nvSpPr>
          <p:cNvPr id="216" name="Google Shape;216;p32"/>
          <p:cNvSpPr txBox="1"/>
          <p:nvPr/>
        </p:nvSpPr>
        <p:spPr>
          <a:xfrm>
            <a:off x="6801961" y="4936552"/>
            <a:ext cx="15801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Confidential &amp; Proprietary</a:t>
            </a:r>
            <a:endParaRPr sz="500" b="0" i="0" u="none" strike="noStrike" cap="none">
              <a:solidFill>
                <a:schemeClr val="lt1"/>
              </a:solidFill>
              <a:latin typeface="Roboto"/>
              <a:ea typeface="Roboto"/>
              <a:cs typeface="Roboto"/>
              <a:sym typeface="Roboto"/>
            </a:endParaRPr>
          </a:p>
        </p:txBody>
      </p:sp>
      <p:sp>
        <p:nvSpPr>
          <p:cNvPr id="217" name="Google Shape;217;p32"/>
          <p:cNvSpPr txBox="1"/>
          <p:nvPr/>
        </p:nvSpPr>
        <p:spPr>
          <a:xfrm>
            <a:off x="4648200" y="4936552"/>
            <a:ext cx="10230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Google Cloud Platform</a:t>
            </a:r>
            <a:endParaRPr sz="500" b="0" i="0" u="none" strike="noStrike" cap="none">
              <a:solidFill>
                <a:schemeClr val="lt1"/>
              </a:solidFill>
              <a:latin typeface="Roboto"/>
              <a:ea typeface="Roboto"/>
              <a:cs typeface="Roboto"/>
              <a:sym typeface="Roboto"/>
            </a:endParaRPr>
          </a:p>
        </p:txBody>
      </p:sp>
      <p:sp>
        <p:nvSpPr>
          <p:cNvPr id="218" name="Google Shape;218;p32"/>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chemeClr val="lt1"/>
                </a:solidFill>
                <a:latin typeface="Roboto"/>
                <a:ea typeface="Roboto"/>
                <a:cs typeface="Roboto"/>
                <a:sym typeface="Roboto"/>
              </a:rPr>
              <a:t>‹#›</a:t>
            </a:fld>
            <a:endParaRPr sz="5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Blank Red Footer">
  <p:cSld name="Blank Red Footer">
    <p:spTree>
      <p:nvGrpSpPr>
        <p:cNvPr id="1" name="Shape 3336"/>
        <p:cNvGrpSpPr/>
        <p:nvPr/>
      </p:nvGrpSpPr>
      <p:grpSpPr>
        <a:xfrm>
          <a:off x="0" y="0"/>
          <a:ext cx="0" cy="0"/>
          <a:chOff x="0" y="0"/>
          <a:chExt cx="0" cy="0"/>
        </a:xfrm>
      </p:grpSpPr>
      <p:sp>
        <p:nvSpPr>
          <p:cNvPr id="3337" name="Google Shape;3337;p299"/>
          <p:cNvSpPr/>
          <p:nvPr/>
        </p:nvSpPr>
        <p:spPr>
          <a:xfrm flipH="1">
            <a:off x="-19300" y="4617750"/>
            <a:ext cx="9189000" cy="548400"/>
          </a:xfrm>
          <a:custGeom>
            <a:avLst/>
            <a:gdLst/>
            <a:ahLst/>
            <a:cxnLst/>
            <a:rect l="l" t="t" r="r" b="b"/>
            <a:pathLst>
              <a:path w="120000" h="120000" extrusionOk="0">
                <a:moveTo>
                  <a:pt x="0" y="120000"/>
                </a:moveTo>
                <a:lnTo>
                  <a:pt x="168" y="0"/>
                </a:lnTo>
                <a:lnTo>
                  <a:pt x="120000" y="68165"/>
                </a:lnTo>
                <a:lnTo>
                  <a:pt x="119832" y="113092"/>
                </a:lnTo>
                <a:close/>
              </a:path>
            </a:pathLst>
          </a:custGeom>
          <a:solidFill>
            <a:srgbClr val="800000"/>
          </a:solidFill>
          <a:ln>
            <a:noFill/>
          </a:ln>
        </p:spPr>
      </p:sp>
      <p:sp>
        <p:nvSpPr>
          <p:cNvPr id="3338" name="Google Shape;3338;p299"/>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sp>
        <p:nvSpPr>
          <p:cNvPr id="3339" name="Google Shape;3339;p299"/>
          <p:cNvSpPr/>
          <p:nvPr/>
        </p:nvSpPr>
        <p:spPr>
          <a:xfrm flipH="1">
            <a:off x="-21457" y="4686832"/>
            <a:ext cx="4769700" cy="474000"/>
          </a:xfrm>
          <a:custGeom>
            <a:avLst/>
            <a:gdLst/>
            <a:ahLst/>
            <a:cxnLst/>
            <a:rect l="l" t="t" r="r" b="b"/>
            <a:pathLst>
              <a:path w="120000" h="120000" extrusionOk="0">
                <a:moveTo>
                  <a:pt x="0" y="117227"/>
                </a:moveTo>
                <a:lnTo>
                  <a:pt x="120000" y="0"/>
                </a:lnTo>
                <a:lnTo>
                  <a:pt x="119904" y="120000"/>
                </a:lnTo>
                <a:close/>
              </a:path>
            </a:pathLst>
          </a:custGeom>
          <a:solidFill>
            <a:srgbClr val="EA4335"/>
          </a:solidFill>
          <a:ln>
            <a:noFill/>
          </a:ln>
        </p:spPr>
      </p:sp>
      <p:pic>
        <p:nvPicPr>
          <p:cNvPr id="3340" name="Google Shape;3340;p299"/>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Blank Green Footer">
  <p:cSld name="Blank Green Footer">
    <p:spTree>
      <p:nvGrpSpPr>
        <p:cNvPr id="1" name="Shape 3341"/>
        <p:cNvGrpSpPr/>
        <p:nvPr/>
      </p:nvGrpSpPr>
      <p:grpSpPr>
        <a:xfrm>
          <a:off x="0" y="0"/>
          <a:ext cx="0" cy="0"/>
          <a:chOff x="0" y="0"/>
          <a:chExt cx="0" cy="0"/>
        </a:xfrm>
      </p:grpSpPr>
      <p:sp>
        <p:nvSpPr>
          <p:cNvPr id="3342" name="Google Shape;3342;p300"/>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sp>
        <p:nvSpPr>
          <p:cNvPr id="3343" name="Google Shape;3343;p300"/>
          <p:cNvSpPr/>
          <p:nvPr/>
        </p:nvSpPr>
        <p:spPr>
          <a:xfrm flipH="1">
            <a:off x="71892" y="4617750"/>
            <a:ext cx="9097800" cy="548400"/>
          </a:xfrm>
          <a:custGeom>
            <a:avLst/>
            <a:gdLst/>
            <a:ahLst/>
            <a:cxnLst/>
            <a:rect l="l" t="t" r="r" b="b"/>
            <a:pathLst>
              <a:path w="120000" h="120000" extrusionOk="0">
                <a:moveTo>
                  <a:pt x="0" y="120000"/>
                </a:moveTo>
                <a:lnTo>
                  <a:pt x="168" y="0"/>
                </a:lnTo>
                <a:lnTo>
                  <a:pt x="120000" y="68165"/>
                </a:lnTo>
                <a:lnTo>
                  <a:pt x="119832" y="113092"/>
                </a:lnTo>
                <a:close/>
              </a:path>
            </a:pathLst>
          </a:custGeom>
          <a:solidFill>
            <a:srgbClr val="349351"/>
          </a:solidFill>
          <a:ln>
            <a:noFill/>
          </a:ln>
        </p:spPr>
      </p:sp>
      <p:sp>
        <p:nvSpPr>
          <p:cNvPr id="3344" name="Google Shape;3344;p300"/>
          <p:cNvSpPr/>
          <p:nvPr/>
        </p:nvSpPr>
        <p:spPr>
          <a:xfrm flipH="1">
            <a:off x="-12450" y="4686832"/>
            <a:ext cx="4769700" cy="474000"/>
          </a:xfrm>
          <a:custGeom>
            <a:avLst/>
            <a:gdLst/>
            <a:ahLst/>
            <a:cxnLst/>
            <a:rect l="l" t="t" r="r" b="b"/>
            <a:pathLst>
              <a:path w="120000" h="120000" extrusionOk="0">
                <a:moveTo>
                  <a:pt x="0" y="117227"/>
                </a:moveTo>
                <a:lnTo>
                  <a:pt x="120000" y="0"/>
                </a:lnTo>
                <a:lnTo>
                  <a:pt x="119904" y="120000"/>
                </a:lnTo>
                <a:close/>
              </a:path>
            </a:pathLst>
          </a:custGeom>
          <a:solidFill>
            <a:srgbClr val="34A853"/>
          </a:solidFill>
          <a:ln>
            <a:noFill/>
          </a:ln>
        </p:spPr>
      </p:sp>
      <p:pic>
        <p:nvPicPr>
          <p:cNvPr id="3345" name="Google Shape;3345;p300"/>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Section Header Blue">
  <p:cSld name="Section Header Blue">
    <p:bg>
      <p:bgPr>
        <a:solidFill>
          <a:srgbClr val="4285F4"/>
        </a:solidFill>
        <a:effectLst/>
      </p:bgPr>
    </p:bg>
    <p:spTree>
      <p:nvGrpSpPr>
        <p:cNvPr id="1" name="Shape 3346"/>
        <p:cNvGrpSpPr/>
        <p:nvPr/>
      </p:nvGrpSpPr>
      <p:grpSpPr>
        <a:xfrm>
          <a:off x="0" y="0"/>
          <a:ext cx="0" cy="0"/>
          <a:chOff x="0" y="0"/>
          <a:chExt cx="0" cy="0"/>
        </a:xfrm>
      </p:grpSpPr>
      <p:sp>
        <p:nvSpPr>
          <p:cNvPr id="3347" name="Google Shape;3347;p301"/>
          <p:cNvSpPr/>
          <p:nvPr/>
        </p:nvSpPr>
        <p:spPr>
          <a:xfrm flipH="1">
            <a:off x="3450342" y="767950"/>
            <a:ext cx="5693700" cy="4375500"/>
          </a:xfrm>
          <a:prstGeom prst="rtTriangle">
            <a:avLst/>
          </a:prstGeom>
          <a:solidFill>
            <a:srgbClr val="7BA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8" name="Google Shape;3348;p301"/>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600"/>
              <a:buFont typeface="Roboto"/>
              <a:buNone/>
            </a:pPr>
            <a:r>
              <a:rPr lang="en" sz="600" b="0" i="0" u="none" strike="noStrike" cap="none">
                <a:solidFill>
                  <a:srgbClr val="FFFFFF"/>
                </a:solidFill>
                <a:latin typeface="Roboto"/>
                <a:ea typeface="Roboto"/>
                <a:cs typeface="Roboto"/>
                <a:sym typeface="Roboto"/>
              </a:rPr>
              <a:t>Proprietary + Confidential</a:t>
            </a:r>
            <a:endParaRPr sz="1400" b="0" i="0" u="none" strike="noStrike" cap="none">
              <a:solidFill>
                <a:srgbClr val="000000"/>
              </a:solidFill>
              <a:latin typeface="Arial"/>
              <a:ea typeface="Arial"/>
              <a:cs typeface="Arial"/>
              <a:sym typeface="Arial"/>
            </a:endParaRPr>
          </a:p>
        </p:txBody>
      </p:sp>
      <p:sp>
        <p:nvSpPr>
          <p:cNvPr id="3349" name="Google Shape;3349;p301"/>
          <p:cNvSpPr/>
          <p:nvPr/>
        </p:nvSpPr>
        <p:spPr>
          <a:xfrm rot="10800000">
            <a:off x="3263749" y="0"/>
            <a:ext cx="5880300" cy="2994900"/>
          </a:xfrm>
          <a:prstGeom prst="rtTriangle">
            <a:avLst/>
          </a:prstGeom>
          <a:solidFill>
            <a:srgbClr val="336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0" name="Google Shape;3350;p301"/>
          <p:cNvSpPr txBox="1">
            <a:spLocks noGrp="1"/>
          </p:cNvSpPr>
          <p:nvPr>
            <p:ph type="title"/>
          </p:nvPr>
        </p:nvSpPr>
        <p:spPr>
          <a:xfrm>
            <a:off x="176225" y="742275"/>
            <a:ext cx="8222100" cy="1012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3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pic>
        <p:nvPicPr>
          <p:cNvPr id="3351" name="Google Shape;3351;p301"/>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Section Header Red">
  <p:cSld name="Section Header Red">
    <p:bg>
      <p:bgPr>
        <a:solidFill>
          <a:srgbClr val="EA4335"/>
        </a:solidFill>
        <a:effectLst/>
      </p:bgPr>
    </p:bg>
    <p:spTree>
      <p:nvGrpSpPr>
        <p:cNvPr id="1" name="Shape 3352"/>
        <p:cNvGrpSpPr/>
        <p:nvPr/>
      </p:nvGrpSpPr>
      <p:grpSpPr>
        <a:xfrm>
          <a:off x="0" y="0"/>
          <a:ext cx="0" cy="0"/>
          <a:chOff x="0" y="0"/>
          <a:chExt cx="0" cy="0"/>
        </a:xfrm>
      </p:grpSpPr>
      <p:sp>
        <p:nvSpPr>
          <p:cNvPr id="3353" name="Google Shape;3353;p302"/>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
        <p:nvSpPr>
          <p:cNvPr id="3354" name="Google Shape;3354;p302"/>
          <p:cNvSpPr txBox="1"/>
          <p:nvPr/>
        </p:nvSpPr>
        <p:spPr>
          <a:xfrm>
            <a:off x="7934700" y="46758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600"/>
              <a:buFont typeface="Roboto"/>
              <a:buNone/>
            </a:pPr>
            <a:r>
              <a:rPr lang="en" sz="600" b="0" i="0" u="none" strike="noStrike" cap="none">
                <a:solidFill>
                  <a:srgbClr val="FFFFFF"/>
                </a:solidFill>
                <a:latin typeface="Roboto"/>
                <a:ea typeface="Roboto"/>
                <a:cs typeface="Roboto"/>
                <a:sym typeface="Roboto"/>
              </a:rPr>
              <a:t>Proprietary + Confidential</a:t>
            </a:r>
            <a:endParaRPr sz="1400" b="0" i="0" u="none" strike="noStrike" cap="none">
              <a:solidFill>
                <a:srgbClr val="000000"/>
              </a:solidFill>
              <a:latin typeface="Arial"/>
              <a:ea typeface="Arial"/>
              <a:cs typeface="Arial"/>
              <a:sym typeface="Arial"/>
            </a:endParaRPr>
          </a:p>
        </p:txBody>
      </p:sp>
      <p:sp>
        <p:nvSpPr>
          <p:cNvPr id="3355" name="Google Shape;3355;p302"/>
          <p:cNvSpPr/>
          <p:nvPr/>
        </p:nvSpPr>
        <p:spPr>
          <a:xfrm flipH="1">
            <a:off x="3450342" y="767950"/>
            <a:ext cx="5693700" cy="4375500"/>
          </a:xfrm>
          <a:prstGeom prst="rtTriangle">
            <a:avLst/>
          </a:prstGeom>
          <a:solidFill>
            <a:srgbClr val="FF525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6" name="Google Shape;3356;p302"/>
          <p:cNvSpPr/>
          <p:nvPr/>
        </p:nvSpPr>
        <p:spPr>
          <a:xfrm rot="10800000">
            <a:off x="3263749" y="0"/>
            <a:ext cx="5880300" cy="2994900"/>
          </a:xfrm>
          <a:prstGeom prst="rtTriangle">
            <a:avLst/>
          </a:prstGeom>
          <a:solidFill>
            <a:srgbClr val="98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7" name="Google Shape;3357;p302"/>
          <p:cNvSpPr txBox="1">
            <a:spLocks noGrp="1"/>
          </p:cNvSpPr>
          <p:nvPr>
            <p:ph type="title"/>
          </p:nvPr>
        </p:nvSpPr>
        <p:spPr>
          <a:xfrm>
            <a:off x="176225" y="742275"/>
            <a:ext cx="8222100" cy="1012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3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pic>
        <p:nvPicPr>
          <p:cNvPr id="3358" name="Google Shape;3358;p302"/>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Section Header Gray">
  <p:cSld name="Section Header Gray">
    <p:bg>
      <p:bgPr>
        <a:solidFill>
          <a:srgbClr val="999999"/>
        </a:solidFill>
        <a:effectLst/>
      </p:bgPr>
    </p:bg>
    <p:spTree>
      <p:nvGrpSpPr>
        <p:cNvPr id="1" name="Shape 3359"/>
        <p:cNvGrpSpPr/>
        <p:nvPr/>
      </p:nvGrpSpPr>
      <p:grpSpPr>
        <a:xfrm>
          <a:off x="0" y="0"/>
          <a:ext cx="0" cy="0"/>
          <a:chOff x="0" y="0"/>
          <a:chExt cx="0" cy="0"/>
        </a:xfrm>
      </p:grpSpPr>
      <p:sp>
        <p:nvSpPr>
          <p:cNvPr id="3360" name="Google Shape;3360;p303"/>
          <p:cNvSpPr/>
          <p:nvPr/>
        </p:nvSpPr>
        <p:spPr>
          <a:xfrm flipH="1">
            <a:off x="3450342" y="767950"/>
            <a:ext cx="5693700" cy="4375500"/>
          </a:xfrm>
          <a:prstGeom prst="rtTriangle">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303"/>
          <p:cNvSpPr/>
          <p:nvPr/>
        </p:nvSpPr>
        <p:spPr>
          <a:xfrm rot="10800000">
            <a:off x="3263749" y="0"/>
            <a:ext cx="5880300" cy="2994900"/>
          </a:xfrm>
          <a:prstGeom prst="rtTriangle">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303"/>
          <p:cNvSpPr txBox="1">
            <a:spLocks noGrp="1"/>
          </p:cNvSpPr>
          <p:nvPr>
            <p:ph type="title"/>
          </p:nvPr>
        </p:nvSpPr>
        <p:spPr>
          <a:xfrm>
            <a:off x="176225" y="742275"/>
            <a:ext cx="8222100" cy="1012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3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pic>
        <p:nvPicPr>
          <p:cNvPr id="3363" name="Google Shape;3363;p303"/>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matchingName="Content 2 with content 1">
  <p:cSld name="Content 2 with content 1">
    <p:spTree>
      <p:nvGrpSpPr>
        <p:cNvPr id="1" name="Shape 3364"/>
        <p:cNvGrpSpPr/>
        <p:nvPr/>
      </p:nvGrpSpPr>
      <p:grpSpPr>
        <a:xfrm>
          <a:off x="0" y="0"/>
          <a:ext cx="0" cy="0"/>
          <a:chOff x="0" y="0"/>
          <a:chExt cx="0" cy="0"/>
        </a:xfrm>
      </p:grpSpPr>
      <p:sp>
        <p:nvSpPr>
          <p:cNvPr id="3365" name="Google Shape;3365;p304"/>
          <p:cNvSpPr/>
          <p:nvPr/>
        </p:nvSpPr>
        <p:spPr>
          <a:xfrm>
            <a:off x="8025" y="75"/>
            <a:ext cx="9144000" cy="514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66" name="Google Shape;3366;p304"/>
          <p:cNvGrpSpPr/>
          <p:nvPr/>
        </p:nvGrpSpPr>
        <p:grpSpPr>
          <a:xfrm>
            <a:off x="0" y="4529828"/>
            <a:ext cx="5098200" cy="613800"/>
            <a:chOff x="0" y="4529828"/>
            <a:chExt cx="5098200" cy="613800"/>
          </a:xfrm>
        </p:grpSpPr>
        <p:sp>
          <p:nvSpPr>
            <p:cNvPr id="3367" name="Google Shape;3367;p304"/>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sp>
        <p:sp>
          <p:nvSpPr>
            <p:cNvPr id="3368" name="Google Shape;3368;p304"/>
            <p:cNvSpPr/>
            <p:nvPr/>
          </p:nvSpPr>
          <p:spPr>
            <a:xfrm>
              <a:off x="0" y="4529828"/>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3369" name="Google Shape;3369;p304"/>
          <p:cNvPicPr preferRelativeResize="0"/>
          <p:nvPr/>
        </p:nvPicPr>
        <p:blipFill rotWithShape="1">
          <a:blip r:embed="rId2">
            <a:alphaModFix/>
          </a:blip>
          <a:srcRect/>
          <a:stretch/>
        </p:blipFill>
        <p:spPr>
          <a:xfrm>
            <a:off x="319062" y="4839867"/>
            <a:ext cx="955821" cy="172084"/>
          </a:xfrm>
          <a:prstGeom prst="rect">
            <a:avLst/>
          </a:prstGeom>
          <a:noFill/>
          <a:ln>
            <a:noFill/>
          </a:ln>
        </p:spPr>
      </p:pic>
      <p:sp>
        <p:nvSpPr>
          <p:cNvPr id="3370" name="Google Shape;3370;p304"/>
          <p:cNvSpPr txBox="1">
            <a:spLocks noGrp="1"/>
          </p:cNvSpPr>
          <p:nvPr>
            <p:ph type="title"/>
          </p:nvPr>
        </p:nvSpPr>
        <p:spPr>
          <a:xfrm>
            <a:off x="319075" y="132550"/>
            <a:ext cx="4779000" cy="8415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1400"/>
              <a:buFont typeface="Roboto"/>
              <a:buNone/>
              <a:defRPr sz="28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9pPr>
          </a:lstStyle>
          <a:p>
            <a:endParaRPr/>
          </a:p>
        </p:txBody>
      </p:sp>
      <p:sp>
        <p:nvSpPr>
          <p:cNvPr id="3371" name="Google Shape;3371;p304"/>
          <p:cNvSpPr txBox="1">
            <a:spLocks noGrp="1"/>
          </p:cNvSpPr>
          <p:nvPr>
            <p:ph type="body" idx="1"/>
          </p:nvPr>
        </p:nvSpPr>
        <p:spPr>
          <a:xfrm>
            <a:off x="319075" y="974050"/>
            <a:ext cx="4779000" cy="41694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2286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2286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matchingName="Section Header Yellow">
  <p:cSld name="Section Header Yellow">
    <p:bg>
      <p:bgPr>
        <a:solidFill>
          <a:srgbClr val="F4B400"/>
        </a:solidFill>
        <a:effectLst/>
      </p:bgPr>
    </p:bg>
    <p:spTree>
      <p:nvGrpSpPr>
        <p:cNvPr id="1" name="Shape 3372"/>
        <p:cNvGrpSpPr/>
        <p:nvPr/>
      </p:nvGrpSpPr>
      <p:grpSpPr>
        <a:xfrm>
          <a:off x="0" y="0"/>
          <a:ext cx="0" cy="0"/>
          <a:chOff x="0" y="0"/>
          <a:chExt cx="0" cy="0"/>
        </a:xfrm>
      </p:grpSpPr>
      <p:sp>
        <p:nvSpPr>
          <p:cNvPr id="3373" name="Google Shape;3373;p305"/>
          <p:cNvSpPr/>
          <p:nvPr/>
        </p:nvSpPr>
        <p:spPr>
          <a:xfrm flipH="1">
            <a:off x="3450342" y="767950"/>
            <a:ext cx="5693700" cy="4375500"/>
          </a:xfrm>
          <a:prstGeom prst="rtTriangle">
            <a:avLst/>
          </a:prstGeom>
          <a:solidFill>
            <a:srgbClr val="FFCC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305"/>
          <p:cNvSpPr/>
          <p:nvPr/>
        </p:nvSpPr>
        <p:spPr>
          <a:xfrm rot="10800000">
            <a:off x="3263749" y="0"/>
            <a:ext cx="5880300" cy="2994900"/>
          </a:xfrm>
          <a:prstGeom prst="rtTriangle">
            <a:avLst/>
          </a:prstGeom>
          <a:solidFill>
            <a:srgbClr val="BF9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305"/>
          <p:cNvSpPr txBox="1">
            <a:spLocks noGrp="1"/>
          </p:cNvSpPr>
          <p:nvPr>
            <p:ph type="title"/>
          </p:nvPr>
        </p:nvSpPr>
        <p:spPr>
          <a:xfrm>
            <a:off x="176225" y="742275"/>
            <a:ext cx="8222100" cy="10128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3600" b="0" i="0" u="none" strike="noStrike" cap="none">
                <a:solidFill>
                  <a:srgbClr val="FFFFFF"/>
                </a:solidFill>
                <a:latin typeface="Roboto"/>
                <a:ea typeface="Roboto"/>
                <a:cs typeface="Roboto"/>
                <a:sym typeface="Roboto"/>
              </a:defRPr>
            </a:lvl1pPr>
            <a:lvl2pPr marR="0" lvl="1"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ctr"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pic>
        <p:nvPicPr>
          <p:cNvPr id="3376" name="Google Shape;3376;p305"/>
          <p:cNvPicPr preferRelativeResize="0"/>
          <p:nvPr/>
        </p:nvPicPr>
        <p:blipFill rotWithShape="1">
          <a:blip r:embed="rId2">
            <a:alphaModFix/>
          </a:blip>
          <a:srcRect/>
          <a:stretch/>
        </p:blipFill>
        <p:spPr>
          <a:xfrm>
            <a:off x="57171" y="4892142"/>
            <a:ext cx="955726" cy="171984"/>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matchingName="Half Color Green &amp; 1 Text">
  <p:cSld name="Half Color Green &amp; 1 Text">
    <p:spTree>
      <p:nvGrpSpPr>
        <p:cNvPr id="1" name="Shape 3377"/>
        <p:cNvGrpSpPr/>
        <p:nvPr/>
      </p:nvGrpSpPr>
      <p:grpSpPr>
        <a:xfrm>
          <a:off x="0" y="0"/>
          <a:ext cx="0" cy="0"/>
          <a:chOff x="0" y="0"/>
          <a:chExt cx="0" cy="0"/>
        </a:xfrm>
      </p:grpSpPr>
      <p:sp>
        <p:nvSpPr>
          <p:cNvPr id="3378" name="Google Shape;3378;p306"/>
          <p:cNvSpPr/>
          <p:nvPr/>
        </p:nvSpPr>
        <p:spPr>
          <a:xfrm>
            <a:off x="4411675" y="0"/>
            <a:ext cx="4732200" cy="51435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306"/>
          <p:cNvSpPr txBox="1">
            <a:spLocks noGrp="1"/>
          </p:cNvSpPr>
          <p:nvPr>
            <p:ph type="title"/>
          </p:nvPr>
        </p:nvSpPr>
        <p:spPr>
          <a:xfrm>
            <a:off x="167100" y="522375"/>
            <a:ext cx="3892800" cy="755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rgbClr val="666666"/>
              </a:buClr>
              <a:buSzPts val="1400"/>
              <a:buFont typeface="Roboto"/>
              <a:buNone/>
              <a:defRPr sz="2600" b="0" i="0" u="none" strike="noStrike" cap="none">
                <a:solidFill>
                  <a:srgbClr val="666666"/>
                </a:solidFill>
                <a:latin typeface="Roboto"/>
                <a:ea typeface="Roboto"/>
                <a:cs typeface="Roboto"/>
                <a:sym typeface="Roboto"/>
              </a:defRPr>
            </a:lvl1pPr>
            <a:lvl2pPr marR="0" lvl="1"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2pPr>
            <a:lvl3pPr marR="0" lvl="2"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3pPr>
            <a:lvl4pPr marR="0" lvl="3"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4pPr>
            <a:lvl5pPr marR="0" lvl="4"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5pPr>
            <a:lvl6pPr marR="0" lvl="5"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6pPr>
            <a:lvl7pPr marR="0" lvl="6"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7pPr>
            <a:lvl8pPr marR="0" lvl="7"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8pPr>
            <a:lvl9pPr marR="0" lvl="8" algn="l" rtl="0">
              <a:lnSpc>
                <a:spcPct val="100000"/>
              </a:lnSpc>
              <a:spcBef>
                <a:spcPts val="0"/>
              </a:spcBef>
              <a:spcAft>
                <a:spcPts val="0"/>
              </a:spcAft>
              <a:buClr>
                <a:srgbClr val="666666"/>
              </a:buClr>
              <a:buSzPts val="1400"/>
              <a:buFont typeface="Roboto"/>
              <a:buNone/>
              <a:defRPr sz="3600" b="0" i="0" u="none" strike="noStrike" cap="none">
                <a:solidFill>
                  <a:srgbClr val="666666"/>
                </a:solidFill>
                <a:latin typeface="Roboto"/>
                <a:ea typeface="Roboto"/>
                <a:cs typeface="Roboto"/>
                <a:sym typeface="Roboto"/>
              </a:defRPr>
            </a:lvl9pPr>
          </a:lstStyle>
          <a:p>
            <a:endParaRPr/>
          </a:p>
        </p:txBody>
      </p:sp>
      <p:sp>
        <p:nvSpPr>
          <p:cNvPr id="3380" name="Google Shape;3380;p306"/>
          <p:cNvSpPr txBox="1">
            <a:spLocks noGrp="1"/>
          </p:cNvSpPr>
          <p:nvPr>
            <p:ph type="body" idx="1"/>
          </p:nvPr>
        </p:nvSpPr>
        <p:spPr>
          <a:xfrm>
            <a:off x="180150" y="1540350"/>
            <a:ext cx="3315000" cy="855900"/>
          </a:xfrm>
          <a:prstGeom prst="rect">
            <a:avLst/>
          </a:prstGeom>
          <a:noFill/>
          <a:ln>
            <a:noFill/>
          </a:ln>
        </p:spPr>
        <p:txBody>
          <a:bodyPr spcFirstLastPara="1" wrap="square" lIns="91425" tIns="91425" rIns="91425" bIns="91425" anchor="t" anchorCtr="0"/>
          <a:lstStyle>
            <a:lvl1pPr marL="457200" marR="0" lvl="0" indent="-228600" algn="l" rtl="0">
              <a:lnSpc>
                <a:spcPct val="115000"/>
              </a:lnSpc>
              <a:spcBef>
                <a:spcPts val="0"/>
              </a:spcBef>
              <a:spcAft>
                <a:spcPts val="0"/>
              </a:spcAft>
              <a:buClr>
                <a:schemeClr val="accent1"/>
              </a:buClr>
              <a:buSzPts val="1800"/>
              <a:buFont typeface="Roboto"/>
              <a:buNone/>
              <a:defRPr sz="1200" b="0" i="0" u="none" strike="noStrike" cap="none">
                <a:solidFill>
                  <a:schemeClr val="accent1"/>
                </a:solidFill>
                <a:latin typeface="Roboto"/>
                <a:ea typeface="Roboto"/>
                <a:cs typeface="Roboto"/>
                <a:sym typeface="Roboto"/>
              </a:defRPr>
            </a:lvl1pPr>
            <a:lvl2pPr marL="914400" marR="0" lvl="1"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2pPr>
            <a:lvl3pPr marL="1371600" marR="0" lvl="2"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3pPr>
            <a:lvl4pPr marL="1828800" marR="0" lvl="3"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4pPr>
            <a:lvl5pPr marL="2286000" marR="0" lvl="4"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5pPr>
            <a:lvl6pPr marL="2743200" marR="0" lvl="5"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6pPr>
            <a:lvl7pPr marL="3200400" marR="0" lvl="6"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7pPr>
            <a:lvl8pPr marL="3657600" marR="0" lvl="7" indent="-228600" algn="l" rtl="0">
              <a:lnSpc>
                <a:spcPct val="115000"/>
              </a:lnSpc>
              <a:spcBef>
                <a:spcPts val="1400"/>
              </a:spcBef>
              <a:spcAft>
                <a:spcPts val="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8pPr>
            <a:lvl9pPr marL="4114800" marR="0" lvl="8" indent="-228600" algn="l" rtl="0">
              <a:lnSpc>
                <a:spcPct val="115000"/>
              </a:lnSpc>
              <a:spcBef>
                <a:spcPts val="1400"/>
              </a:spcBef>
              <a:spcAft>
                <a:spcPts val="1400"/>
              </a:spcAft>
              <a:buClr>
                <a:schemeClr val="accent1"/>
              </a:buClr>
              <a:buSzPts val="1400"/>
              <a:buFont typeface="Roboto"/>
              <a:buNone/>
              <a:defRPr sz="1200" b="0" i="0" u="none" strike="noStrike" cap="none">
                <a:solidFill>
                  <a:schemeClr val="accent1"/>
                </a:solidFill>
                <a:latin typeface="Roboto"/>
                <a:ea typeface="Roboto"/>
                <a:cs typeface="Roboto"/>
                <a:sym typeface="Roboto"/>
              </a:defRPr>
            </a:lvl9pPr>
          </a:lstStyle>
          <a:p>
            <a:endParaRPr/>
          </a:p>
        </p:txBody>
      </p:sp>
      <p:pic>
        <p:nvPicPr>
          <p:cNvPr id="3381" name="Google Shape;3381;p306" descr="logo_cloud_color.png"/>
          <p:cNvPicPr preferRelativeResize="0"/>
          <p:nvPr/>
        </p:nvPicPr>
        <p:blipFill rotWithShape="1">
          <a:blip r:embed="rId2">
            <a:alphaModFix/>
          </a:blip>
          <a:srcRect/>
          <a:stretch/>
        </p:blipFill>
        <p:spPr>
          <a:xfrm>
            <a:off x="25700" y="4861637"/>
            <a:ext cx="1076775" cy="232849"/>
          </a:xfrm>
          <a:prstGeom prst="rect">
            <a:avLst/>
          </a:prstGeom>
          <a:noFill/>
          <a:ln>
            <a:noFill/>
          </a:ln>
        </p:spPr>
      </p:pic>
    </p:spTree>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matchingName="Blank w/ branding 1">
  <p:cSld name="CUSTOM">
    <p:spTree>
      <p:nvGrpSpPr>
        <p:cNvPr id="1" name="Shape 3383"/>
        <p:cNvGrpSpPr/>
        <p:nvPr/>
      </p:nvGrpSpPr>
      <p:grpSpPr>
        <a:xfrm>
          <a:off x="0" y="0"/>
          <a:ext cx="0" cy="0"/>
          <a:chOff x="0" y="0"/>
          <a:chExt cx="0" cy="0"/>
        </a:xfrm>
      </p:grpSpPr>
      <p:sp>
        <p:nvSpPr>
          <p:cNvPr id="3384" name="Google Shape;3384;p308"/>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385" name="Google Shape;3385;p308"/>
          <p:cNvGrpSpPr/>
          <p:nvPr/>
        </p:nvGrpSpPr>
        <p:grpSpPr>
          <a:xfrm>
            <a:off x="386711" y="5114356"/>
            <a:ext cx="1796788" cy="33676"/>
            <a:chOff x="2031822" y="2229250"/>
            <a:chExt cx="2193613" cy="39900"/>
          </a:xfrm>
        </p:grpSpPr>
        <p:sp>
          <p:nvSpPr>
            <p:cNvPr id="3386" name="Google Shape;3386;p308"/>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7" name="Google Shape;3387;p308"/>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8" name="Google Shape;3388;p308"/>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89" name="Google Shape;3389;p308"/>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390" name="Google Shape;3390;p308"/>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matchingName="Blank w/ branding 2">
  <p:cSld name="CUSTOM_1">
    <p:spTree>
      <p:nvGrpSpPr>
        <p:cNvPr id="1" name="Shape 3391"/>
        <p:cNvGrpSpPr/>
        <p:nvPr/>
      </p:nvGrpSpPr>
      <p:grpSpPr>
        <a:xfrm>
          <a:off x="0" y="0"/>
          <a:ext cx="0" cy="0"/>
          <a:chOff x="0" y="0"/>
          <a:chExt cx="0" cy="0"/>
        </a:xfrm>
      </p:grpSpPr>
      <p:sp>
        <p:nvSpPr>
          <p:cNvPr id="3392" name="Google Shape;3392;p30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3393" name="Google Shape;3393;p309"/>
          <p:cNvPicPr preferRelativeResize="0"/>
          <p:nvPr/>
        </p:nvPicPr>
        <p:blipFill>
          <a:blip r:embed="rId2">
            <a:alphaModFix/>
          </a:blip>
          <a:stretch>
            <a:fillRect/>
          </a:stretch>
        </p:blipFill>
        <p:spPr>
          <a:xfrm>
            <a:off x="386625" y="4669975"/>
            <a:ext cx="1311199" cy="23492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Slide">
  <p:cSld name="Blank_1">
    <p:spTree>
      <p:nvGrpSpPr>
        <p:cNvPr id="1" name="Shape 17"/>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allout Quote Yellow">
  <p:cSld name="Callout Quote Yellow">
    <p:bg>
      <p:bgPr>
        <a:solidFill>
          <a:srgbClr val="FBBC05"/>
        </a:solidFill>
        <a:effectLst/>
      </p:bgPr>
    </p:bg>
    <p:spTree>
      <p:nvGrpSpPr>
        <p:cNvPr id="1" name="Shape 219"/>
        <p:cNvGrpSpPr/>
        <p:nvPr/>
      </p:nvGrpSpPr>
      <p:grpSpPr>
        <a:xfrm>
          <a:off x="0" y="0"/>
          <a:ext cx="0" cy="0"/>
          <a:chOff x="0" y="0"/>
          <a:chExt cx="0" cy="0"/>
        </a:xfrm>
      </p:grpSpPr>
      <p:sp>
        <p:nvSpPr>
          <p:cNvPr id="220" name="Google Shape;220;p33"/>
          <p:cNvSpPr txBox="1">
            <a:spLocks noGrp="1"/>
          </p:cNvSpPr>
          <p:nvPr>
            <p:ph type="title"/>
          </p:nvPr>
        </p:nvSpPr>
        <p:spPr>
          <a:xfrm>
            <a:off x="479383" y="2247305"/>
            <a:ext cx="82350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800"/>
              <a:buNone/>
              <a:defRPr>
                <a:solidFill>
                  <a:srgbClr val="FFFFFF"/>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pic>
        <p:nvPicPr>
          <p:cNvPr id="221" name="Google Shape;221;p33" descr="logo_lockup_cloud_platform_icon_vertical_white_lockup_cloud_platform_icon_vertical copy.png"/>
          <p:cNvPicPr preferRelativeResize="0"/>
          <p:nvPr/>
        </p:nvPicPr>
        <p:blipFill rotWithShape="1">
          <a:blip r:embed="rId2">
            <a:alphaModFix/>
          </a:blip>
          <a:srcRect l="129" r="129"/>
          <a:stretch/>
        </p:blipFill>
        <p:spPr>
          <a:xfrm>
            <a:off x="364069" y="4915750"/>
            <a:ext cx="129600" cy="115200"/>
          </a:xfrm>
          <a:prstGeom prst="rect">
            <a:avLst/>
          </a:prstGeom>
          <a:noFill/>
          <a:ln>
            <a:noFill/>
          </a:ln>
        </p:spPr>
      </p:pic>
      <p:sp>
        <p:nvSpPr>
          <p:cNvPr id="222" name="Google Shape;222;p33"/>
          <p:cNvSpPr txBox="1"/>
          <p:nvPr/>
        </p:nvSpPr>
        <p:spPr>
          <a:xfrm>
            <a:off x="6801961" y="4936552"/>
            <a:ext cx="15801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Confidential &amp; Proprietary</a:t>
            </a:r>
            <a:endParaRPr sz="500" b="0" i="0" u="none" strike="noStrike" cap="none">
              <a:solidFill>
                <a:schemeClr val="lt1"/>
              </a:solidFill>
              <a:latin typeface="Roboto"/>
              <a:ea typeface="Roboto"/>
              <a:cs typeface="Roboto"/>
              <a:sym typeface="Roboto"/>
            </a:endParaRPr>
          </a:p>
        </p:txBody>
      </p:sp>
      <p:sp>
        <p:nvSpPr>
          <p:cNvPr id="223" name="Google Shape;223;p33"/>
          <p:cNvSpPr txBox="1"/>
          <p:nvPr/>
        </p:nvSpPr>
        <p:spPr>
          <a:xfrm>
            <a:off x="4648200" y="4936552"/>
            <a:ext cx="10230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Google Cloud Platform</a:t>
            </a:r>
            <a:endParaRPr sz="500" b="0" i="0" u="none" strike="noStrike" cap="none">
              <a:solidFill>
                <a:schemeClr val="lt1"/>
              </a:solidFill>
              <a:latin typeface="Roboto"/>
              <a:ea typeface="Roboto"/>
              <a:cs typeface="Roboto"/>
              <a:sym typeface="Roboto"/>
            </a:endParaRPr>
          </a:p>
        </p:txBody>
      </p:sp>
      <p:sp>
        <p:nvSpPr>
          <p:cNvPr id="224" name="Google Shape;224;p33"/>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chemeClr val="lt1"/>
                </a:solidFill>
                <a:latin typeface="Roboto"/>
                <a:ea typeface="Roboto"/>
                <a:cs typeface="Roboto"/>
                <a:sym typeface="Roboto"/>
              </a:rPr>
              <a:t>‹#›</a:t>
            </a:fld>
            <a:endParaRPr sz="5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matchingName="Blank">
  <p:cSld name="Blank_1">
    <p:spTree>
      <p:nvGrpSpPr>
        <p:cNvPr id="1" name="Shape 3394"/>
        <p:cNvGrpSpPr/>
        <p:nvPr/>
      </p:nvGrpSpPr>
      <p:grpSpPr>
        <a:xfrm>
          <a:off x="0" y="0"/>
          <a:ext cx="0" cy="0"/>
          <a:chOff x="0" y="0"/>
          <a:chExt cx="0" cy="0"/>
        </a:xfrm>
      </p:grpSpPr>
    </p:spTree>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matchingName="Title option 1">
  <p:cSld name="CUSTOM_1_1">
    <p:spTree>
      <p:nvGrpSpPr>
        <p:cNvPr id="1" name="Shape 3395"/>
        <p:cNvGrpSpPr/>
        <p:nvPr/>
      </p:nvGrpSpPr>
      <p:grpSpPr>
        <a:xfrm>
          <a:off x="0" y="0"/>
          <a:ext cx="0" cy="0"/>
          <a:chOff x="0" y="0"/>
          <a:chExt cx="0" cy="0"/>
        </a:xfrm>
      </p:grpSpPr>
      <p:sp>
        <p:nvSpPr>
          <p:cNvPr id="3396" name="Google Shape;3396;p311"/>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3397" name="Google Shape;3397;p311"/>
          <p:cNvPicPr preferRelativeResize="0"/>
          <p:nvPr/>
        </p:nvPicPr>
        <p:blipFill>
          <a:blip r:embed="rId2">
            <a:alphaModFix/>
          </a:blip>
          <a:stretch>
            <a:fillRect/>
          </a:stretch>
        </p:blipFill>
        <p:spPr>
          <a:xfrm>
            <a:off x="386625" y="4669975"/>
            <a:ext cx="1311199" cy="234922"/>
          </a:xfrm>
          <a:prstGeom prst="rect">
            <a:avLst/>
          </a:prstGeom>
          <a:noFill/>
          <a:ln>
            <a:noFill/>
          </a:ln>
        </p:spPr>
      </p:pic>
      <p:pic>
        <p:nvPicPr>
          <p:cNvPr id="3398" name="Google Shape;3398;p311"/>
          <p:cNvPicPr preferRelativeResize="0"/>
          <p:nvPr/>
        </p:nvPicPr>
        <p:blipFill>
          <a:blip r:embed="rId3">
            <a:alphaModFix/>
          </a:blip>
          <a:stretch>
            <a:fillRect/>
          </a:stretch>
        </p:blipFill>
        <p:spPr>
          <a:xfrm>
            <a:off x="7894200" y="2220288"/>
            <a:ext cx="702924" cy="702924"/>
          </a:xfrm>
          <a:prstGeom prst="rect">
            <a:avLst/>
          </a:prstGeom>
          <a:noFill/>
          <a:ln>
            <a:noFill/>
          </a:ln>
        </p:spPr>
      </p:pic>
      <p:sp>
        <p:nvSpPr>
          <p:cNvPr id="3399" name="Google Shape;3399;p311"/>
          <p:cNvSpPr txBox="1">
            <a:spLocks noGrp="1"/>
          </p:cNvSpPr>
          <p:nvPr>
            <p:ph type="title"/>
          </p:nvPr>
        </p:nvSpPr>
        <p:spPr>
          <a:xfrm>
            <a:off x="298600" y="2050450"/>
            <a:ext cx="7328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0" name="Google Shape;3400;p311"/>
          <p:cNvSpPr txBox="1">
            <a:spLocks noGrp="1"/>
          </p:cNvSpPr>
          <p:nvPr>
            <p:ph type="title" idx="2"/>
          </p:nvPr>
        </p:nvSpPr>
        <p:spPr>
          <a:xfrm>
            <a:off x="298600" y="2633950"/>
            <a:ext cx="7328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matchingName="Thank you">
  <p:cSld name="CUSTOM_1_1_2">
    <p:spTree>
      <p:nvGrpSpPr>
        <p:cNvPr id="1" name="Shape 3401"/>
        <p:cNvGrpSpPr/>
        <p:nvPr/>
      </p:nvGrpSpPr>
      <p:grpSpPr>
        <a:xfrm>
          <a:off x="0" y="0"/>
          <a:ext cx="0" cy="0"/>
          <a:chOff x="0" y="0"/>
          <a:chExt cx="0" cy="0"/>
        </a:xfrm>
      </p:grpSpPr>
      <p:sp>
        <p:nvSpPr>
          <p:cNvPr id="3402" name="Google Shape;3402;p312"/>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3403" name="Google Shape;3403;p312"/>
          <p:cNvPicPr preferRelativeResize="0"/>
          <p:nvPr/>
        </p:nvPicPr>
        <p:blipFill>
          <a:blip r:embed="rId2">
            <a:alphaModFix/>
          </a:blip>
          <a:stretch>
            <a:fillRect/>
          </a:stretch>
        </p:blipFill>
        <p:spPr>
          <a:xfrm>
            <a:off x="386625" y="4669975"/>
            <a:ext cx="1311199" cy="234922"/>
          </a:xfrm>
          <a:prstGeom prst="rect">
            <a:avLst/>
          </a:prstGeom>
          <a:noFill/>
          <a:ln>
            <a:noFill/>
          </a:ln>
        </p:spPr>
      </p:pic>
      <p:pic>
        <p:nvPicPr>
          <p:cNvPr id="3404" name="Google Shape;3404;p312"/>
          <p:cNvPicPr preferRelativeResize="0"/>
          <p:nvPr/>
        </p:nvPicPr>
        <p:blipFill>
          <a:blip r:embed="rId3">
            <a:alphaModFix/>
          </a:blip>
          <a:stretch>
            <a:fillRect/>
          </a:stretch>
        </p:blipFill>
        <p:spPr>
          <a:xfrm>
            <a:off x="7894200" y="2220288"/>
            <a:ext cx="702924" cy="702924"/>
          </a:xfrm>
          <a:prstGeom prst="rect">
            <a:avLst/>
          </a:prstGeom>
          <a:noFill/>
          <a:ln>
            <a:noFill/>
          </a:ln>
        </p:spPr>
      </p:pic>
      <p:sp>
        <p:nvSpPr>
          <p:cNvPr id="3405" name="Google Shape;3405;p312"/>
          <p:cNvSpPr txBox="1">
            <a:spLocks noGrp="1"/>
          </p:cNvSpPr>
          <p:nvPr>
            <p:ph type="title"/>
          </p:nvPr>
        </p:nvSpPr>
        <p:spPr>
          <a:xfrm>
            <a:off x="298600" y="2220300"/>
            <a:ext cx="7328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matchingName="Title option 2">
  <p:cSld name="CUSTOM_1_2">
    <p:spTree>
      <p:nvGrpSpPr>
        <p:cNvPr id="1" name="Shape 3406"/>
        <p:cNvGrpSpPr/>
        <p:nvPr/>
      </p:nvGrpSpPr>
      <p:grpSpPr>
        <a:xfrm>
          <a:off x="0" y="0"/>
          <a:ext cx="0" cy="0"/>
          <a:chOff x="0" y="0"/>
          <a:chExt cx="0" cy="0"/>
        </a:xfrm>
      </p:grpSpPr>
      <p:pic>
        <p:nvPicPr>
          <p:cNvPr id="3407" name="Google Shape;3407;p313"/>
          <p:cNvPicPr preferRelativeResize="0"/>
          <p:nvPr/>
        </p:nvPicPr>
        <p:blipFill rotWithShape="1">
          <a:blip r:embed="rId2">
            <a:alphaModFix/>
          </a:blip>
          <a:srcRect t="11155" b="4463"/>
          <a:stretch/>
        </p:blipFill>
        <p:spPr>
          <a:xfrm>
            <a:off x="0" y="1"/>
            <a:ext cx="9144003" cy="5143501"/>
          </a:xfrm>
          <a:prstGeom prst="rect">
            <a:avLst/>
          </a:prstGeom>
          <a:noFill/>
          <a:ln>
            <a:noFill/>
          </a:ln>
        </p:spPr>
      </p:pic>
      <p:grpSp>
        <p:nvGrpSpPr>
          <p:cNvPr id="3408" name="Google Shape;3408;p313"/>
          <p:cNvGrpSpPr/>
          <p:nvPr/>
        </p:nvGrpSpPr>
        <p:grpSpPr>
          <a:xfrm>
            <a:off x="0" y="0"/>
            <a:ext cx="9144003" cy="5143501"/>
            <a:chOff x="0" y="0"/>
            <a:chExt cx="9144003" cy="5143501"/>
          </a:xfrm>
        </p:grpSpPr>
        <p:pic>
          <p:nvPicPr>
            <p:cNvPr id="3409" name="Google Shape;3409;p313"/>
            <p:cNvPicPr preferRelativeResize="0"/>
            <p:nvPr/>
          </p:nvPicPr>
          <p:blipFill rotWithShape="1">
            <a:blip r:embed="rId3">
              <a:alphaModFix amt="80000"/>
            </a:blip>
            <a:srcRect l="504" t="258" r="504" b="248"/>
            <a:stretch/>
          </p:blipFill>
          <p:spPr>
            <a:xfrm>
              <a:off x="0" y="0"/>
              <a:ext cx="9144003" cy="5143501"/>
            </a:xfrm>
            <a:prstGeom prst="rect">
              <a:avLst/>
            </a:prstGeom>
            <a:noFill/>
            <a:ln>
              <a:noFill/>
            </a:ln>
          </p:spPr>
        </p:pic>
        <p:pic>
          <p:nvPicPr>
            <p:cNvPr id="3410" name="Google Shape;3410;p313"/>
            <p:cNvPicPr preferRelativeResize="0"/>
            <p:nvPr/>
          </p:nvPicPr>
          <p:blipFill>
            <a:blip r:embed="rId4">
              <a:alphaModFix/>
            </a:blip>
            <a:stretch>
              <a:fillRect/>
            </a:stretch>
          </p:blipFill>
          <p:spPr>
            <a:xfrm>
              <a:off x="386625" y="4669975"/>
              <a:ext cx="1311199" cy="234922"/>
            </a:xfrm>
            <a:prstGeom prst="rect">
              <a:avLst/>
            </a:prstGeom>
            <a:noFill/>
            <a:ln>
              <a:noFill/>
            </a:ln>
          </p:spPr>
        </p:pic>
      </p:grpSp>
      <p:sp>
        <p:nvSpPr>
          <p:cNvPr id="3411" name="Google Shape;3411;p31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pic>
        <p:nvPicPr>
          <p:cNvPr id="3412" name="Google Shape;3412;p313"/>
          <p:cNvPicPr preferRelativeResize="0"/>
          <p:nvPr/>
        </p:nvPicPr>
        <p:blipFill>
          <a:blip r:embed="rId4">
            <a:alphaModFix/>
          </a:blip>
          <a:stretch>
            <a:fillRect/>
          </a:stretch>
        </p:blipFill>
        <p:spPr>
          <a:xfrm>
            <a:off x="386625" y="4669975"/>
            <a:ext cx="1311199" cy="234922"/>
          </a:xfrm>
          <a:prstGeom prst="rect">
            <a:avLst/>
          </a:prstGeom>
          <a:noFill/>
          <a:ln>
            <a:noFill/>
          </a:ln>
        </p:spPr>
      </p:pic>
      <p:pic>
        <p:nvPicPr>
          <p:cNvPr id="3413" name="Google Shape;3413;p313"/>
          <p:cNvPicPr preferRelativeResize="0"/>
          <p:nvPr/>
        </p:nvPicPr>
        <p:blipFill>
          <a:blip r:embed="rId5">
            <a:alphaModFix/>
          </a:blip>
          <a:stretch>
            <a:fillRect/>
          </a:stretch>
        </p:blipFill>
        <p:spPr>
          <a:xfrm>
            <a:off x="7894200" y="2220288"/>
            <a:ext cx="702924" cy="702924"/>
          </a:xfrm>
          <a:prstGeom prst="rect">
            <a:avLst/>
          </a:prstGeom>
          <a:noFill/>
          <a:ln>
            <a:noFill/>
          </a:ln>
        </p:spPr>
      </p:pic>
      <p:sp>
        <p:nvSpPr>
          <p:cNvPr id="3414" name="Google Shape;3414;p313"/>
          <p:cNvSpPr txBox="1"/>
          <p:nvPr/>
        </p:nvSpPr>
        <p:spPr>
          <a:xfrm>
            <a:off x="188300" y="185675"/>
            <a:ext cx="30066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4A86E8"/>
                </a:solidFill>
              </a:rPr>
              <a:t>This top layer is a mask. To alter the image (and delete this text box) go to </a:t>
            </a:r>
            <a:r>
              <a:rPr lang="en" sz="1000" b="1">
                <a:solidFill>
                  <a:srgbClr val="4A86E8"/>
                </a:solidFill>
              </a:rPr>
              <a:t>“View” in the toolbar then “Master”</a:t>
            </a:r>
            <a:r>
              <a:rPr lang="en" sz="1000">
                <a:solidFill>
                  <a:srgbClr val="4A86E8"/>
                </a:solidFill>
              </a:rPr>
              <a:t> and make adjustments there. </a:t>
            </a:r>
            <a:endParaRPr sz="1000">
              <a:solidFill>
                <a:srgbClr val="4A86E8"/>
              </a:solidFill>
            </a:endParaRPr>
          </a:p>
          <a:p>
            <a:pPr marL="0" lvl="0" indent="0" rtl="0">
              <a:spcBef>
                <a:spcPts val="0"/>
              </a:spcBef>
              <a:spcAft>
                <a:spcPts val="0"/>
              </a:spcAft>
              <a:buNone/>
            </a:pPr>
            <a:endParaRPr sz="1000">
              <a:solidFill>
                <a:srgbClr val="4A86E8"/>
              </a:solidFill>
            </a:endParaRPr>
          </a:p>
          <a:p>
            <a:pPr marL="0" lvl="0" indent="0" rtl="0">
              <a:spcBef>
                <a:spcPts val="0"/>
              </a:spcBef>
              <a:spcAft>
                <a:spcPts val="0"/>
              </a:spcAft>
              <a:buNone/>
            </a:pPr>
            <a:r>
              <a:rPr lang="en" sz="1000">
                <a:solidFill>
                  <a:srgbClr val="4A86E8"/>
                </a:solidFill>
              </a:rPr>
              <a:t>Right click on it, then click Order / Send to back.</a:t>
            </a:r>
            <a:endParaRPr sz="1000">
              <a:solidFill>
                <a:srgbClr val="4A86E8"/>
              </a:solidFill>
            </a:endParaRPr>
          </a:p>
          <a:p>
            <a:pPr marL="0" lvl="0" indent="0" rtl="0">
              <a:spcBef>
                <a:spcPts val="0"/>
              </a:spcBef>
              <a:spcAft>
                <a:spcPts val="0"/>
              </a:spcAft>
              <a:buNone/>
            </a:pPr>
            <a:endParaRPr sz="1000">
              <a:solidFill>
                <a:srgbClr val="4A86E8"/>
              </a:solidFill>
            </a:endParaRPr>
          </a:p>
          <a:p>
            <a:pPr marL="0" lvl="0" indent="0" rtl="0">
              <a:spcBef>
                <a:spcPts val="0"/>
              </a:spcBef>
              <a:spcAft>
                <a:spcPts val="0"/>
              </a:spcAft>
              <a:buNone/>
            </a:pPr>
            <a:r>
              <a:rPr lang="en" sz="1000">
                <a:solidFill>
                  <a:srgbClr val="4A86E8"/>
                </a:solidFill>
              </a:rPr>
              <a:t>Replace the photo layer, then send your photo to the back the same way.</a:t>
            </a:r>
            <a:endParaRPr sz="1000">
              <a:solidFill>
                <a:srgbClr val="4A86E8"/>
              </a:solidFill>
            </a:endParaRPr>
          </a:p>
        </p:txBody>
      </p:sp>
      <p:sp>
        <p:nvSpPr>
          <p:cNvPr id="3415" name="Google Shape;3415;p313"/>
          <p:cNvSpPr txBox="1">
            <a:spLocks noGrp="1"/>
          </p:cNvSpPr>
          <p:nvPr>
            <p:ph type="title"/>
          </p:nvPr>
        </p:nvSpPr>
        <p:spPr>
          <a:xfrm>
            <a:off x="298600" y="2050450"/>
            <a:ext cx="7328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16" name="Google Shape;3416;p313"/>
          <p:cNvSpPr txBox="1">
            <a:spLocks noGrp="1"/>
          </p:cNvSpPr>
          <p:nvPr>
            <p:ph type="title" idx="2"/>
          </p:nvPr>
        </p:nvSpPr>
        <p:spPr>
          <a:xfrm>
            <a:off x="298600" y="2633950"/>
            <a:ext cx="7328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matchingName="Title option 3">
  <p:cSld name="CUSTOM_1_1_1">
    <p:spTree>
      <p:nvGrpSpPr>
        <p:cNvPr id="1" name="Shape 3417"/>
        <p:cNvGrpSpPr/>
        <p:nvPr/>
      </p:nvGrpSpPr>
      <p:grpSpPr>
        <a:xfrm>
          <a:off x="0" y="0"/>
          <a:ext cx="0" cy="0"/>
          <a:chOff x="0" y="0"/>
          <a:chExt cx="0" cy="0"/>
        </a:xfrm>
      </p:grpSpPr>
      <p:pic>
        <p:nvPicPr>
          <p:cNvPr id="3418" name="Google Shape;3418;p314"/>
          <p:cNvPicPr preferRelativeResize="0"/>
          <p:nvPr/>
        </p:nvPicPr>
        <p:blipFill rotWithShape="1">
          <a:blip r:embed="rId2">
            <a:alphaModFix/>
          </a:blip>
          <a:srcRect t="15626"/>
          <a:stretch/>
        </p:blipFill>
        <p:spPr>
          <a:xfrm>
            <a:off x="0" y="0"/>
            <a:ext cx="9144000" cy="5143500"/>
          </a:xfrm>
          <a:prstGeom prst="rect">
            <a:avLst/>
          </a:prstGeom>
          <a:noFill/>
          <a:ln>
            <a:noFill/>
          </a:ln>
        </p:spPr>
      </p:pic>
      <p:pic>
        <p:nvPicPr>
          <p:cNvPr id="3419" name="Google Shape;3419;p314"/>
          <p:cNvPicPr preferRelativeResize="0"/>
          <p:nvPr/>
        </p:nvPicPr>
        <p:blipFill rotWithShape="1">
          <a:blip r:embed="rId3">
            <a:alphaModFix amt="80000"/>
          </a:blip>
          <a:srcRect l="4223" t="18635" r="34655" b="18641"/>
          <a:stretch/>
        </p:blipFill>
        <p:spPr>
          <a:xfrm>
            <a:off x="0" y="0"/>
            <a:ext cx="9143999" cy="5143500"/>
          </a:xfrm>
          <a:prstGeom prst="rect">
            <a:avLst/>
          </a:prstGeom>
          <a:noFill/>
          <a:ln>
            <a:noFill/>
          </a:ln>
        </p:spPr>
      </p:pic>
      <p:pic>
        <p:nvPicPr>
          <p:cNvPr id="3420" name="Google Shape;3420;p314"/>
          <p:cNvPicPr preferRelativeResize="0"/>
          <p:nvPr/>
        </p:nvPicPr>
        <p:blipFill>
          <a:blip r:embed="rId4">
            <a:alphaModFix/>
          </a:blip>
          <a:stretch>
            <a:fillRect/>
          </a:stretch>
        </p:blipFill>
        <p:spPr>
          <a:xfrm>
            <a:off x="386625" y="4669975"/>
            <a:ext cx="1311199" cy="234922"/>
          </a:xfrm>
          <a:prstGeom prst="rect">
            <a:avLst/>
          </a:prstGeom>
          <a:noFill/>
          <a:ln>
            <a:noFill/>
          </a:ln>
        </p:spPr>
      </p:pic>
      <p:sp>
        <p:nvSpPr>
          <p:cNvPr id="3421" name="Google Shape;3421;p31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sp>
        <p:nvSpPr>
          <p:cNvPr id="3422" name="Google Shape;3422;p314"/>
          <p:cNvSpPr txBox="1">
            <a:spLocks noGrp="1"/>
          </p:cNvSpPr>
          <p:nvPr>
            <p:ph type="title"/>
          </p:nvPr>
        </p:nvSpPr>
        <p:spPr>
          <a:xfrm>
            <a:off x="298600" y="2050450"/>
            <a:ext cx="4727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3" name="Google Shape;3423;p314"/>
          <p:cNvSpPr txBox="1">
            <a:spLocks noGrp="1"/>
          </p:cNvSpPr>
          <p:nvPr>
            <p:ph type="title" idx="2"/>
          </p:nvPr>
        </p:nvSpPr>
        <p:spPr>
          <a:xfrm>
            <a:off x="298600" y="2633950"/>
            <a:ext cx="4727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matchingName="Title option 4">
  <p:cSld name="CUSTOM_1_1_1_1">
    <p:spTree>
      <p:nvGrpSpPr>
        <p:cNvPr id="1" name="Shape 3424"/>
        <p:cNvGrpSpPr/>
        <p:nvPr/>
      </p:nvGrpSpPr>
      <p:grpSpPr>
        <a:xfrm>
          <a:off x="0" y="0"/>
          <a:ext cx="0" cy="0"/>
          <a:chOff x="0" y="0"/>
          <a:chExt cx="0" cy="0"/>
        </a:xfrm>
      </p:grpSpPr>
      <p:pic>
        <p:nvPicPr>
          <p:cNvPr id="3425" name="Google Shape;3425;p315"/>
          <p:cNvPicPr preferRelativeResize="0"/>
          <p:nvPr/>
        </p:nvPicPr>
        <p:blipFill rotWithShape="1">
          <a:blip r:embed="rId2">
            <a:alphaModFix/>
          </a:blip>
          <a:srcRect t="1848" b="13763"/>
          <a:stretch/>
        </p:blipFill>
        <p:spPr>
          <a:xfrm>
            <a:off x="0" y="0"/>
            <a:ext cx="9144003" cy="5143501"/>
          </a:xfrm>
          <a:prstGeom prst="rect">
            <a:avLst/>
          </a:prstGeom>
          <a:noFill/>
          <a:ln>
            <a:noFill/>
          </a:ln>
        </p:spPr>
      </p:pic>
      <p:grpSp>
        <p:nvGrpSpPr>
          <p:cNvPr id="3426" name="Google Shape;3426;p315"/>
          <p:cNvGrpSpPr/>
          <p:nvPr/>
        </p:nvGrpSpPr>
        <p:grpSpPr>
          <a:xfrm>
            <a:off x="0" y="0"/>
            <a:ext cx="9144000" cy="5143500"/>
            <a:chOff x="0" y="0"/>
            <a:chExt cx="9144000" cy="5143500"/>
          </a:xfrm>
        </p:grpSpPr>
        <p:grpSp>
          <p:nvGrpSpPr>
            <p:cNvPr id="3427" name="Google Shape;3427;p315"/>
            <p:cNvGrpSpPr/>
            <p:nvPr/>
          </p:nvGrpSpPr>
          <p:grpSpPr>
            <a:xfrm>
              <a:off x="0" y="0"/>
              <a:ext cx="9144000" cy="5143500"/>
              <a:chOff x="0" y="0"/>
              <a:chExt cx="9144000" cy="5143500"/>
            </a:xfrm>
          </p:grpSpPr>
          <p:pic>
            <p:nvPicPr>
              <p:cNvPr id="3428" name="Google Shape;3428;p315"/>
              <p:cNvPicPr preferRelativeResize="0"/>
              <p:nvPr/>
            </p:nvPicPr>
            <p:blipFill rotWithShape="1">
              <a:blip r:embed="rId3">
                <a:alphaModFix amt="30000"/>
              </a:blip>
              <a:srcRect l="309" b="38404"/>
              <a:stretch/>
            </p:blipFill>
            <p:spPr>
              <a:xfrm>
                <a:off x="0" y="0"/>
                <a:ext cx="9144000" cy="5143500"/>
              </a:xfrm>
              <a:prstGeom prst="rect">
                <a:avLst/>
              </a:prstGeom>
              <a:noFill/>
              <a:ln>
                <a:noFill/>
              </a:ln>
            </p:spPr>
          </p:pic>
          <p:pic>
            <p:nvPicPr>
              <p:cNvPr id="3429" name="Google Shape;3429;p315"/>
              <p:cNvPicPr preferRelativeResize="0"/>
              <p:nvPr/>
            </p:nvPicPr>
            <p:blipFill>
              <a:blip r:embed="rId4">
                <a:alphaModFix/>
              </a:blip>
              <a:stretch>
                <a:fillRect/>
              </a:stretch>
            </p:blipFill>
            <p:spPr>
              <a:xfrm>
                <a:off x="397975" y="4671400"/>
                <a:ext cx="1295299" cy="232075"/>
              </a:xfrm>
              <a:prstGeom prst="rect">
                <a:avLst/>
              </a:prstGeom>
              <a:noFill/>
              <a:ln>
                <a:noFill/>
              </a:ln>
            </p:spPr>
          </p:pic>
        </p:grpSp>
        <p:pic>
          <p:nvPicPr>
            <p:cNvPr id="3430" name="Google Shape;3430;p315"/>
            <p:cNvPicPr preferRelativeResize="0"/>
            <p:nvPr/>
          </p:nvPicPr>
          <p:blipFill>
            <a:blip r:embed="rId5">
              <a:alphaModFix amt="50000"/>
            </a:blip>
            <a:stretch>
              <a:fillRect/>
            </a:stretch>
          </p:blipFill>
          <p:spPr>
            <a:xfrm>
              <a:off x="5061375" y="1058075"/>
              <a:ext cx="3761198" cy="3027349"/>
            </a:xfrm>
            <a:prstGeom prst="rect">
              <a:avLst/>
            </a:prstGeom>
            <a:noFill/>
            <a:ln>
              <a:noFill/>
            </a:ln>
          </p:spPr>
        </p:pic>
      </p:grpSp>
      <p:sp>
        <p:nvSpPr>
          <p:cNvPr id="3431" name="Google Shape;3431;p315"/>
          <p:cNvSpPr txBox="1"/>
          <p:nvPr/>
        </p:nvSpPr>
        <p:spPr>
          <a:xfrm>
            <a:off x="188300" y="185675"/>
            <a:ext cx="30066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CFE2F3"/>
                </a:solidFill>
              </a:rPr>
              <a:t>This top layer is a mask. To alter the image (and delete this text box) go to </a:t>
            </a:r>
            <a:r>
              <a:rPr lang="en" sz="1000" b="1">
                <a:solidFill>
                  <a:srgbClr val="CFE2F3"/>
                </a:solidFill>
              </a:rPr>
              <a:t>“View” in the toolbar then “Master”</a:t>
            </a:r>
            <a:r>
              <a:rPr lang="en" sz="1000">
                <a:solidFill>
                  <a:srgbClr val="CFE2F3"/>
                </a:solidFill>
              </a:rPr>
              <a:t> and make adjustments there. </a:t>
            </a:r>
            <a:endParaRPr sz="1000">
              <a:solidFill>
                <a:srgbClr val="CFE2F3"/>
              </a:solidFill>
            </a:endParaRPr>
          </a:p>
          <a:p>
            <a:pPr marL="0" lvl="0" indent="0" rtl="0">
              <a:spcBef>
                <a:spcPts val="0"/>
              </a:spcBef>
              <a:spcAft>
                <a:spcPts val="0"/>
              </a:spcAft>
              <a:buNone/>
            </a:pPr>
            <a:endParaRPr sz="1000">
              <a:solidFill>
                <a:srgbClr val="CFE2F3"/>
              </a:solidFill>
            </a:endParaRPr>
          </a:p>
          <a:p>
            <a:pPr marL="0" lvl="0" indent="0" rtl="0">
              <a:spcBef>
                <a:spcPts val="0"/>
              </a:spcBef>
              <a:spcAft>
                <a:spcPts val="0"/>
              </a:spcAft>
              <a:buNone/>
            </a:pPr>
            <a:r>
              <a:rPr lang="en" sz="1000">
                <a:solidFill>
                  <a:srgbClr val="CFE2F3"/>
                </a:solidFill>
              </a:rPr>
              <a:t>Right click on it, then click Order / Send to back.</a:t>
            </a:r>
            <a:endParaRPr sz="1000">
              <a:solidFill>
                <a:srgbClr val="CFE2F3"/>
              </a:solidFill>
            </a:endParaRPr>
          </a:p>
          <a:p>
            <a:pPr marL="0" lvl="0" indent="0" rtl="0">
              <a:spcBef>
                <a:spcPts val="0"/>
              </a:spcBef>
              <a:spcAft>
                <a:spcPts val="0"/>
              </a:spcAft>
              <a:buNone/>
            </a:pPr>
            <a:endParaRPr sz="1000">
              <a:solidFill>
                <a:srgbClr val="CFE2F3"/>
              </a:solidFill>
            </a:endParaRPr>
          </a:p>
          <a:p>
            <a:pPr marL="0" lvl="0" indent="0" rtl="0">
              <a:spcBef>
                <a:spcPts val="0"/>
              </a:spcBef>
              <a:spcAft>
                <a:spcPts val="0"/>
              </a:spcAft>
              <a:buNone/>
            </a:pPr>
            <a:r>
              <a:rPr lang="en" sz="1000">
                <a:solidFill>
                  <a:srgbClr val="CFE2F3"/>
                </a:solidFill>
              </a:rPr>
              <a:t>Replace the photo layer, then send your photo to the back the same way.</a:t>
            </a:r>
            <a:endParaRPr sz="1000">
              <a:solidFill>
                <a:srgbClr val="CFE2F3"/>
              </a:solidFill>
            </a:endParaRPr>
          </a:p>
        </p:txBody>
      </p:sp>
      <p:sp>
        <p:nvSpPr>
          <p:cNvPr id="3432" name="Google Shape;3432;p315"/>
          <p:cNvSpPr txBox="1">
            <a:spLocks noGrp="1"/>
          </p:cNvSpPr>
          <p:nvPr>
            <p:ph type="title"/>
          </p:nvPr>
        </p:nvSpPr>
        <p:spPr>
          <a:xfrm>
            <a:off x="298600" y="2050450"/>
            <a:ext cx="4727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
        <p:nvSpPr>
          <p:cNvPr id="3433" name="Google Shape;3433;p315"/>
          <p:cNvSpPr txBox="1">
            <a:spLocks noGrp="1"/>
          </p:cNvSpPr>
          <p:nvPr>
            <p:ph type="title" idx="2"/>
          </p:nvPr>
        </p:nvSpPr>
        <p:spPr>
          <a:xfrm>
            <a:off x="298600" y="2633950"/>
            <a:ext cx="4727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matchingName="Screen saver">
  <p:cSld name="CUSTOM_2">
    <p:spTree>
      <p:nvGrpSpPr>
        <p:cNvPr id="1" name="Shape 3434"/>
        <p:cNvGrpSpPr/>
        <p:nvPr/>
      </p:nvGrpSpPr>
      <p:grpSpPr>
        <a:xfrm>
          <a:off x="0" y="0"/>
          <a:ext cx="0" cy="0"/>
          <a:chOff x="0" y="0"/>
          <a:chExt cx="0" cy="0"/>
        </a:xfrm>
      </p:grpSpPr>
      <p:pic>
        <p:nvPicPr>
          <p:cNvPr id="3435" name="Google Shape;3435;p316"/>
          <p:cNvPicPr preferRelativeResize="0"/>
          <p:nvPr/>
        </p:nvPicPr>
        <p:blipFill rotWithShape="1">
          <a:blip r:embed="rId2">
            <a:alphaModFix/>
          </a:blip>
          <a:srcRect t="13128" b="2497"/>
          <a:stretch/>
        </p:blipFill>
        <p:spPr>
          <a:xfrm>
            <a:off x="0" y="0"/>
            <a:ext cx="9144000" cy="5143500"/>
          </a:xfrm>
          <a:prstGeom prst="rect">
            <a:avLst/>
          </a:prstGeom>
          <a:noFill/>
          <a:ln>
            <a:noFill/>
          </a:ln>
        </p:spPr>
      </p:pic>
      <p:pic>
        <p:nvPicPr>
          <p:cNvPr id="3436" name="Google Shape;3436;p316"/>
          <p:cNvPicPr preferRelativeResize="0"/>
          <p:nvPr/>
        </p:nvPicPr>
        <p:blipFill rotWithShape="1">
          <a:blip r:embed="rId3">
            <a:alphaModFix amt="90000"/>
          </a:blip>
          <a:srcRect l="19442" t="18635" r="19436" b="18641"/>
          <a:stretch/>
        </p:blipFill>
        <p:spPr>
          <a:xfrm>
            <a:off x="0" y="0"/>
            <a:ext cx="9143999" cy="5143500"/>
          </a:xfrm>
          <a:prstGeom prst="rect">
            <a:avLst/>
          </a:prstGeom>
          <a:noFill/>
          <a:ln>
            <a:noFill/>
          </a:ln>
        </p:spPr>
      </p:pic>
      <p:sp>
        <p:nvSpPr>
          <p:cNvPr id="3437" name="Google Shape;3437;p316"/>
          <p:cNvSpPr txBox="1"/>
          <p:nvPr/>
        </p:nvSpPr>
        <p:spPr>
          <a:xfrm>
            <a:off x="188300" y="185675"/>
            <a:ext cx="2980200" cy="1437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4A86E8"/>
                </a:solidFill>
              </a:rPr>
              <a:t>This top layer is a mask. To alter the image (and delete this text box) go to </a:t>
            </a:r>
            <a:r>
              <a:rPr lang="en" sz="1000" b="1">
                <a:solidFill>
                  <a:srgbClr val="4A86E8"/>
                </a:solidFill>
              </a:rPr>
              <a:t>“View” in the toolbar then “Master”</a:t>
            </a:r>
            <a:r>
              <a:rPr lang="en" sz="1000">
                <a:solidFill>
                  <a:srgbClr val="4A86E8"/>
                </a:solidFill>
              </a:rPr>
              <a:t> and make adjustments there. </a:t>
            </a:r>
            <a:endParaRPr sz="1000">
              <a:solidFill>
                <a:srgbClr val="4A86E8"/>
              </a:solidFill>
            </a:endParaRPr>
          </a:p>
          <a:p>
            <a:pPr marL="0" lvl="0" indent="0" rtl="0">
              <a:spcBef>
                <a:spcPts val="0"/>
              </a:spcBef>
              <a:spcAft>
                <a:spcPts val="0"/>
              </a:spcAft>
              <a:buNone/>
            </a:pPr>
            <a:endParaRPr sz="1000">
              <a:solidFill>
                <a:srgbClr val="4A86E8"/>
              </a:solidFill>
            </a:endParaRPr>
          </a:p>
          <a:p>
            <a:pPr marL="0" lvl="0" indent="0" rtl="0">
              <a:spcBef>
                <a:spcPts val="0"/>
              </a:spcBef>
              <a:spcAft>
                <a:spcPts val="0"/>
              </a:spcAft>
              <a:buNone/>
            </a:pPr>
            <a:r>
              <a:rPr lang="en" sz="1000">
                <a:solidFill>
                  <a:srgbClr val="4A86E8"/>
                </a:solidFill>
              </a:rPr>
              <a:t>Right click on it, then click Order / Send to back.</a:t>
            </a:r>
            <a:endParaRPr sz="1000">
              <a:solidFill>
                <a:srgbClr val="4A86E8"/>
              </a:solidFill>
            </a:endParaRPr>
          </a:p>
          <a:p>
            <a:pPr marL="0" lvl="0" indent="0" rtl="0">
              <a:spcBef>
                <a:spcPts val="0"/>
              </a:spcBef>
              <a:spcAft>
                <a:spcPts val="0"/>
              </a:spcAft>
              <a:buNone/>
            </a:pPr>
            <a:endParaRPr sz="1000">
              <a:solidFill>
                <a:srgbClr val="4A86E8"/>
              </a:solidFill>
            </a:endParaRPr>
          </a:p>
          <a:p>
            <a:pPr marL="0" lvl="0" indent="0" rtl="0">
              <a:spcBef>
                <a:spcPts val="0"/>
              </a:spcBef>
              <a:spcAft>
                <a:spcPts val="0"/>
              </a:spcAft>
              <a:buNone/>
            </a:pPr>
            <a:r>
              <a:rPr lang="en" sz="1000">
                <a:solidFill>
                  <a:srgbClr val="4A86E8"/>
                </a:solidFill>
              </a:rPr>
              <a:t>Replace the photo layer, then send your photo to the back the same way.</a:t>
            </a:r>
            <a:endParaRPr sz="1000">
              <a:solidFill>
                <a:srgbClr val="4A86E8"/>
              </a:solidFill>
            </a:endParaRPr>
          </a:p>
          <a:p>
            <a:pPr marL="0" lvl="0" indent="0" rtl="0">
              <a:spcBef>
                <a:spcPts val="0"/>
              </a:spcBef>
              <a:spcAft>
                <a:spcPts val="0"/>
              </a:spcAft>
              <a:buNone/>
            </a:pPr>
            <a:endParaRPr sz="1000">
              <a:solidFill>
                <a:srgbClr val="4A86E8"/>
              </a:solidFill>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matchingName="Agenda">
  <p:cSld name="CUSTOM_2_1">
    <p:spTree>
      <p:nvGrpSpPr>
        <p:cNvPr id="1" name="Shape 3438"/>
        <p:cNvGrpSpPr/>
        <p:nvPr/>
      </p:nvGrpSpPr>
      <p:grpSpPr>
        <a:xfrm>
          <a:off x="0" y="0"/>
          <a:ext cx="0" cy="0"/>
          <a:chOff x="0" y="0"/>
          <a:chExt cx="0" cy="0"/>
        </a:xfrm>
      </p:grpSpPr>
      <p:pic>
        <p:nvPicPr>
          <p:cNvPr id="3439" name="Google Shape;3439;p317"/>
          <p:cNvPicPr preferRelativeResize="0"/>
          <p:nvPr/>
        </p:nvPicPr>
        <p:blipFill rotWithShape="1">
          <a:blip r:embed="rId2">
            <a:alphaModFix amt="6000"/>
          </a:blip>
          <a:srcRect l="-6492" t="3056" r="41700" b="3458"/>
          <a:stretch/>
        </p:blipFill>
        <p:spPr>
          <a:xfrm>
            <a:off x="4715475" y="0"/>
            <a:ext cx="4428525" cy="5143500"/>
          </a:xfrm>
          <a:prstGeom prst="rect">
            <a:avLst/>
          </a:prstGeom>
          <a:noFill/>
          <a:ln>
            <a:noFill/>
          </a:ln>
        </p:spPr>
      </p:pic>
      <p:sp>
        <p:nvSpPr>
          <p:cNvPr id="3440" name="Google Shape;3440;p317"/>
          <p:cNvSpPr txBox="1">
            <a:spLocks noGrp="1"/>
          </p:cNvSpPr>
          <p:nvPr>
            <p:ph type="title"/>
          </p:nvPr>
        </p:nvSpPr>
        <p:spPr>
          <a:xfrm>
            <a:off x="298600" y="742275"/>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41" name="Google Shape;3441;p317"/>
          <p:cNvGrpSpPr/>
          <p:nvPr/>
        </p:nvGrpSpPr>
        <p:grpSpPr>
          <a:xfrm>
            <a:off x="386625" y="4747950"/>
            <a:ext cx="8452575" cy="400082"/>
            <a:chOff x="386625" y="4747950"/>
            <a:chExt cx="8452575" cy="400082"/>
          </a:xfrm>
        </p:grpSpPr>
        <p:sp>
          <p:nvSpPr>
            <p:cNvPr id="3442" name="Google Shape;3442;p317"/>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443" name="Google Shape;3443;p317"/>
            <p:cNvGrpSpPr/>
            <p:nvPr/>
          </p:nvGrpSpPr>
          <p:grpSpPr>
            <a:xfrm>
              <a:off x="386711" y="5114356"/>
              <a:ext cx="1796788" cy="33676"/>
              <a:chOff x="2031822" y="2229250"/>
              <a:chExt cx="2193613" cy="39900"/>
            </a:xfrm>
          </p:grpSpPr>
          <p:sp>
            <p:nvSpPr>
              <p:cNvPr id="3444" name="Google Shape;3444;p317"/>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5" name="Google Shape;3445;p317"/>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6" name="Google Shape;3446;p317"/>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47" name="Google Shape;3447;p317"/>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448" name="Google Shape;3448;p317"/>
            <p:cNvPicPr preferRelativeResize="0"/>
            <p:nvPr/>
          </p:nvPicPr>
          <p:blipFill>
            <a:blip r:embed="rId3">
              <a:alphaModFix/>
            </a:blip>
            <a:stretch>
              <a:fillRect/>
            </a:stretch>
          </p:blipFill>
          <p:spPr>
            <a:xfrm>
              <a:off x="386625" y="4747950"/>
              <a:ext cx="868051" cy="155525"/>
            </a:xfrm>
            <a:prstGeom prst="rect">
              <a:avLst/>
            </a:prstGeom>
            <a:noFill/>
            <a:ln>
              <a:noFill/>
            </a:ln>
          </p:spPr>
        </p:pic>
      </p:grpSp>
      <p:sp>
        <p:nvSpPr>
          <p:cNvPr id="3449" name="Google Shape;3449;p317"/>
          <p:cNvSpPr txBox="1">
            <a:spLocks noGrp="1"/>
          </p:cNvSpPr>
          <p:nvPr>
            <p:ph type="title" idx="2"/>
          </p:nvPr>
        </p:nvSpPr>
        <p:spPr>
          <a:xfrm>
            <a:off x="1470175" y="1809750"/>
            <a:ext cx="6507900" cy="14838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matchingName="Big idea">
  <p:cSld name="CUSTOM_3_1">
    <p:spTree>
      <p:nvGrpSpPr>
        <p:cNvPr id="1" name="Shape 3450"/>
        <p:cNvGrpSpPr/>
        <p:nvPr/>
      </p:nvGrpSpPr>
      <p:grpSpPr>
        <a:xfrm>
          <a:off x="0" y="0"/>
          <a:ext cx="0" cy="0"/>
          <a:chOff x="0" y="0"/>
          <a:chExt cx="0" cy="0"/>
        </a:xfrm>
      </p:grpSpPr>
      <p:pic>
        <p:nvPicPr>
          <p:cNvPr id="3451" name="Google Shape;3451;p318"/>
          <p:cNvPicPr preferRelativeResize="0"/>
          <p:nvPr/>
        </p:nvPicPr>
        <p:blipFill rotWithShape="1">
          <a:blip r:embed="rId2">
            <a:alphaModFix amt="6000"/>
          </a:blip>
          <a:srcRect l="-6492" t="3056" r="41700" b="3458"/>
          <a:stretch/>
        </p:blipFill>
        <p:spPr>
          <a:xfrm>
            <a:off x="4715475" y="0"/>
            <a:ext cx="4428525" cy="5143500"/>
          </a:xfrm>
          <a:prstGeom prst="rect">
            <a:avLst/>
          </a:prstGeom>
          <a:noFill/>
          <a:ln>
            <a:noFill/>
          </a:ln>
        </p:spPr>
      </p:pic>
      <p:sp>
        <p:nvSpPr>
          <p:cNvPr id="3452" name="Google Shape;3452;p318"/>
          <p:cNvSpPr txBox="1">
            <a:spLocks noGrp="1"/>
          </p:cNvSpPr>
          <p:nvPr>
            <p:ph type="title"/>
          </p:nvPr>
        </p:nvSpPr>
        <p:spPr>
          <a:xfrm>
            <a:off x="0" y="1834750"/>
            <a:ext cx="9144000" cy="969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60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3453" name="Google Shape;3453;p318"/>
          <p:cNvGrpSpPr/>
          <p:nvPr/>
        </p:nvGrpSpPr>
        <p:grpSpPr>
          <a:xfrm>
            <a:off x="386625" y="4747950"/>
            <a:ext cx="8452575" cy="400082"/>
            <a:chOff x="386625" y="4747950"/>
            <a:chExt cx="8452575" cy="400082"/>
          </a:xfrm>
        </p:grpSpPr>
        <p:sp>
          <p:nvSpPr>
            <p:cNvPr id="3454" name="Google Shape;3454;p318"/>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455" name="Google Shape;3455;p318"/>
            <p:cNvGrpSpPr/>
            <p:nvPr/>
          </p:nvGrpSpPr>
          <p:grpSpPr>
            <a:xfrm>
              <a:off x="386711" y="5114356"/>
              <a:ext cx="1796788" cy="33676"/>
              <a:chOff x="2031822" y="2229250"/>
              <a:chExt cx="2193613" cy="39900"/>
            </a:xfrm>
          </p:grpSpPr>
          <p:sp>
            <p:nvSpPr>
              <p:cNvPr id="3456" name="Google Shape;3456;p318"/>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7" name="Google Shape;3457;p318"/>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8" name="Google Shape;3458;p318"/>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59" name="Google Shape;3459;p318"/>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460" name="Google Shape;3460;p318"/>
            <p:cNvPicPr preferRelativeResize="0"/>
            <p:nvPr/>
          </p:nvPicPr>
          <p:blipFill>
            <a:blip r:embed="rId3">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matchingName="Big idea plain">
  <p:cSld name="CUSTOM_3_1_1">
    <p:spTree>
      <p:nvGrpSpPr>
        <p:cNvPr id="1" name="Shape 3461"/>
        <p:cNvGrpSpPr/>
        <p:nvPr/>
      </p:nvGrpSpPr>
      <p:grpSpPr>
        <a:xfrm>
          <a:off x="0" y="0"/>
          <a:ext cx="0" cy="0"/>
          <a:chOff x="0" y="0"/>
          <a:chExt cx="0" cy="0"/>
        </a:xfrm>
      </p:grpSpPr>
      <p:sp>
        <p:nvSpPr>
          <p:cNvPr id="3462" name="Google Shape;3462;p319"/>
          <p:cNvSpPr txBox="1">
            <a:spLocks noGrp="1"/>
          </p:cNvSpPr>
          <p:nvPr>
            <p:ph type="title"/>
          </p:nvPr>
        </p:nvSpPr>
        <p:spPr>
          <a:xfrm>
            <a:off x="0" y="1834750"/>
            <a:ext cx="9144000" cy="9690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60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3463" name="Google Shape;3463;p319"/>
          <p:cNvGrpSpPr/>
          <p:nvPr/>
        </p:nvGrpSpPr>
        <p:grpSpPr>
          <a:xfrm>
            <a:off x="386625" y="4747950"/>
            <a:ext cx="8452575" cy="400082"/>
            <a:chOff x="386625" y="4747950"/>
            <a:chExt cx="8452575" cy="400082"/>
          </a:xfrm>
        </p:grpSpPr>
        <p:sp>
          <p:nvSpPr>
            <p:cNvPr id="3464" name="Google Shape;3464;p31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465" name="Google Shape;3465;p319"/>
            <p:cNvGrpSpPr/>
            <p:nvPr/>
          </p:nvGrpSpPr>
          <p:grpSpPr>
            <a:xfrm>
              <a:off x="386711" y="5114356"/>
              <a:ext cx="1796788" cy="33676"/>
              <a:chOff x="2031822" y="2229250"/>
              <a:chExt cx="2193613" cy="39900"/>
            </a:xfrm>
          </p:grpSpPr>
          <p:sp>
            <p:nvSpPr>
              <p:cNvPr id="3466" name="Google Shape;3466;p319"/>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7" name="Google Shape;3467;p319"/>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8" name="Google Shape;3468;p319"/>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9" name="Google Shape;3469;p319"/>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470" name="Google Shape;3470;p319"/>
            <p:cNvPicPr preferRelativeResize="0"/>
            <p:nvPr/>
          </p:nvPicPr>
          <p:blipFill>
            <a:blip r:embed="rId2">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Callout Quote Green">
  <p:cSld name="Callout Quote Green">
    <p:bg>
      <p:bgPr>
        <a:solidFill>
          <a:srgbClr val="34A853"/>
        </a:solidFill>
        <a:effectLst/>
      </p:bgPr>
    </p:bg>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479383" y="2247305"/>
            <a:ext cx="82350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800"/>
              <a:buNone/>
              <a:defRPr>
                <a:solidFill>
                  <a:srgbClr val="FFFFFF"/>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pic>
        <p:nvPicPr>
          <p:cNvPr id="227" name="Google Shape;227;p34" descr="logo_lockup_cloud_platform_icon_vertical_white_lockup_cloud_platform_icon_vertical copy.png"/>
          <p:cNvPicPr preferRelativeResize="0"/>
          <p:nvPr/>
        </p:nvPicPr>
        <p:blipFill rotWithShape="1">
          <a:blip r:embed="rId2">
            <a:alphaModFix/>
          </a:blip>
          <a:srcRect l="129" r="129"/>
          <a:stretch/>
        </p:blipFill>
        <p:spPr>
          <a:xfrm>
            <a:off x="364069" y="4915750"/>
            <a:ext cx="129600" cy="115200"/>
          </a:xfrm>
          <a:prstGeom prst="rect">
            <a:avLst/>
          </a:prstGeom>
          <a:noFill/>
          <a:ln>
            <a:noFill/>
          </a:ln>
        </p:spPr>
      </p:pic>
      <p:sp>
        <p:nvSpPr>
          <p:cNvPr id="228" name="Google Shape;228;p34"/>
          <p:cNvSpPr txBox="1"/>
          <p:nvPr/>
        </p:nvSpPr>
        <p:spPr>
          <a:xfrm>
            <a:off x="6801961" y="4936552"/>
            <a:ext cx="15801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Confidential &amp; Proprietary</a:t>
            </a:r>
            <a:endParaRPr sz="500" b="0" i="0" u="none" strike="noStrike" cap="none">
              <a:solidFill>
                <a:schemeClr val="lt1"/>
              </a:solidFill>
              <a:latin typeface="Roboto"/>
              <a:ea typeface="Roboto"/>
              <a:cs typeface="Roboto"/>
              <a:sym typeface="Roboto"/>
            </a:endParaRPr>
          </a:p>
        </p:txBody>
      </p:sp>
      <p:sp>
        <p:nvSpPr>
          <p:cNvPr id="229" name="Google Shape;229;p34"/>
          <p:cNvSpPr txBox="1"/>
          <p:nvPr/>
        </p:nvSpPr>
        <p:spPr>
          <a:xfrm>
            <a:off x="4648200" y="4936552"/>
            <a:ext cx="10230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Google Cloud Platform</a:t>
            </a:r>
            <a:endParaRPr sz="500" b="0" i="0" u="none" strike="noStrike" cap="none">
              <a:solidFill>
                <a:schemeClr val="lt1"/>
              </a:solidFill>
              <a:latin typeface="Roboto"/>
              <a:ea typeface="Roboto"/>
              <a:cs typeface="Roboto"/>
              <a:sym typeface="Roboto"/>
            </a:endParaRPr>
          </a:p>
        </p:txBody>
      </p:sp>
      <p:sp>
        <p:nvSpPr>
          <p:cNvPr id="230" name="Google Shape;230;p34"/>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chemeClr val="lt1"/>
                </a:solidFill>
                <a:latin typeface="Roboto"/>
                <a:ea typeface="Roboto"/>
                <a:cs typeface="Roboto"/>
                <a:sym typeface="Roboto"/>
              </a:rPr>
              <a:t>‹#›</a:t>
            </a:fld>
            <a:endParaRPr sz="5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matchingName="Short statement">
  <p:cSld name="CUSTOM_3_2">
    <p:spTree>
      <p:nvGrpSpPr>
        <p:cNvPr id="1" name="Shape 3471"/>
        <p:cNvGrpSpPr/>
        <p:nvPr/>
      </p:nvGrpSpPr>
      <p:grpSpPr>
        <a:xfrm>
          <a:off x="0" y="0"/>
          <a:ext cx="0" cy="0"/>
          <a:chOff x="0" y="0"/>
          <a:chExt cx="0" cy="0"/>
        </a:xfrm>
      </p:grpSpPr>
      <p:sp>
        <p:nvSpPr>
          <p:cNvPr id="3472" name="Google Shape;3472;p320"/>
          <p:cNvSpPr txBox="1">
            <a:spLocks noGrp="1"/>
          </p:cNvSpPr>
          <p:nvPr>
            <p:ph type="title"/>
          </p:nvPr>
        </p:nvSpPr>
        <p:spPr>
          <a:xfrm>
            <a:off x="298600" y="1066800"/>
            <a:ext cx="5796000" cy="2280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73" name="Google Shape;3473;p320"/>
          <p:cNvGrpSpPr/>
          <p:nvPr/>
        </p:nvGrpSpPr>
        <p:grpSpPr>
          <a:xfrm>
            <a:off x="386625" y="4747950"/>
            <a:ext cx="8452575" cy="400082"/>
            <a:chOff x="386625" y="4747950"/>
            <a:chExt cx="8452575" cy="400082"/>
          </a:xfrm>
        </p:grpSpPr>
        <p:sp>
          <p:nvSpPr>
            <p:cNvPr id="3474" name="Google Shape;3474;p320"/>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475" name="Google Shape;3475;p320"/>
            <p:cNvGrpSpPr/>
            <p:nvPr/>
          </p:nvGrpSpPr>
          <p:grpSpPr>
            <a:xfrm>
              <a:off x="386711" y="5114356"/>
              <a:ext cx="1796788" cy="33676"/>
              <a:chOff x="2031822" y="2229250"/>
              <a:chExt cx="2193613" cy="39900"/>
            </a:xfrm>
          </p:grpSpPr>
          <p:sp>
            <p:nvSpPr>
              <p:cNvPr id="3476" name="Google Shape;3476;p320"/>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7" name="Google Shape;3477;p320"/>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8" name="Google Shape;3478;p320"/>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79" name="Google Shape;3479;p320"/>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480" name="Google Shape;3480;p320"/>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id="3481" name="Google Shape;3481;p320"/>
          <p:cNvPicPr preferRelativeResize="0"/>
          <p:nvPr/>
        </p:nvPicPr>
        <p:blipFill rotWithShape="1">
          <a:blip r:embed="rId3">
            <a:alphaModFix amt="6000"/>
          </a:blip>
          <a:srcRect l="-6492" t="3056" r="41700" b="3458"/>
          <a:stretch/>
        </p:blipFill>
        <p:spPr>
          <a:xfrm>
            <a:off x="4715475" y="0"/>
            <a:ext cx="4428525" cy="5143500"/>
          </a:xfrm>
          <a:prstGeom prst="rect">
            <a:avLst/>
          </a:prstGeom>
          <a:noFill/>
          <a:ln>
            <a:noFill/>
          </a:ln>
        </p:spPr>
      </p:pic>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Short statement - white">
  <p:cSld name="CUSTOM_3_2_1">
    <p:spTree>
      <p:nvGrpSpPr>
        <p:cNvPr id="1" name="Shape 3482"/>
        <p:cNvGrpSpPr/>
        <p:nvPr/>
      </p:nvGrpSpPr>
      <p:grpSpPr>
        <a:xfrm>
          <a:off x="0" y="0"/>
          <a:ext cx="0" cy="0"/>
          <a:chOff x="0" y="0"/>
          <a:chExt cx="0" cy="0"/>
        </a:xfrm>
      </p:grpSpPr>
      <p:sp>
        <p:nvSpPr>
          <p:cNvPr id="3483" name="Google Shape;3483;p321"/>
          <p:cNvSpPr txBox="1">
            <a:spLocks noGrp="1"/>
          </p:cNvSpPr>
          <p:nvPr>
            <p:ph type="title"/>
          </p:nvPr>
        </p:nvSpPr>
        <p:spPr>
          <a:xfrm>
            <a:off x="298600" y="1066800"/>
            <a:ext cx="5796000" cy="2280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484" name="Google Shape;3484;p321"/>
          <p:cNvGrpSpPr/>
          <p:nvPr/>
        </p:nvGrpSpPr>
        <p:grpSpPr>
          <a:xfrm>
            <a:off x="386625" y="4747950"/>
            <a:ext cx="8452575" cy="400082"/>
            <a:chOff x="386625" y="4747950"/>
            <a:chExt cx="8452575" cy="400082"/>
          </a:xfrm>
        </p:grpSpPr>
        <p:sp>
          <p:nvSpPr>
            <p:cNvPr id="3485" name="Google Shape;3485;p321"/>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486" name="Google Shape;3486;p321"/>
            <p:cNvGrpSpPr/>
            <p:nvPr/>
          </p:nvGrpSpPr>
          <p:grpSpPr>
            <a:xfrm>
              <a:off x="386711" y="5114356"/>
              <a:ext cx="1796788" cy="33676"/>
              <a:chOff x="2031822" y="2229250"/>
              <a:chExt cx="2193613" cy="39900"/>
            </a:xfrm>
          </p:grpSpPr>
          <p:sp>
            <p:nvSpPr>
              <p:cNvPr id="3487" name="Google Shape;3487;p321"/>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8" name="Google Shape;3488;p321"/>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9" name="Google Shape;3489;p321"/>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90" name="Google Shape;3490;p321"/>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491" name="Google Shape;3491;p321"/>
            <p:cNvPicPr preferRelativeResize="0"/>
            <p:nvPr/>
          </p:nvPicPr>
          <p:blipFill>
            <a:blip r:embed="rId2">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matchingName="Short statement w/ frosted photo">
  <p:cSld name="CUSTOM_3_2_1_1">
    <p:spTree>
      <p:nvGrpSpPr>
        <p:cNvPr id="1" name="Shape 3492"/>
        <p:cNvGrpSpPr/>
        <p:nvPr/>
      </p:nvGrpSpPr>
      <p:grpSpPr>
        <a:xfrm>
          <a:off x="0" y="0"/>
          <a:ext cx="0" cy="0"/>
          <a:chOff x="0" y="0"/>
          <a:chExt cx="0" cy="0"/>
        </a:xfrm>
      </p:grpSpPr>
      <p:pic>
        <p:nvPicPr>
          <p:cNvPr id="3493" name="Google Shape;3493;p322"/>
          <p:cNvPicPr preferRelativeResize="0"/>
          <p:nvPr/>
        </p:nvPicPr>
        <p:blipFill rotWithShape="1">
          <a:blip r:embed="rId2">
            <a:alphaModFix/>
          </a:blip>
          <a:srcRect t="6421" b="9197"/>
          <a:stretch/>
        </p:blipFill>
        <p:spPr>
          <a:xfrm>
            <a:off x="0" y="0"/>
            <a:ext cx="9144003" cy="5143501"/>
          </a:xfrm>
          <a:prstGeom prst="rect">
            <a:avLst/>
          </a:prstGeom>
          <a:noFill/>
          <a:ln>
            <a:noFill/>
          </a:ln>
        </p:spPr>
      </p:pic>
      <p:grpSp>
        <p:nvGrpSpPr>
          <p:cNvPr id="3494" name="Google Shape;3494;p322"/>
          <p:cNvGrpSpPr/>
          <p:nvPr/>
        </p:nvGrpSpPr>
        <p:grpSpPr>
          <a:xfrm>
            <a:off x="0" y="0"/>
            <a:ext cx="9144003" cy="5148032"/>
            <a:chOff x="0" y="0"/>
            <a:chExt cx="9144003" cy="5148032"/>
          </a:xfrm>
        </p:grpSpPr>
        <p:pic>
          <p:nvPicPr>
            <p:cNvPr id="3495" name="Google Shape;3495;p322"/>
            <p:cNvPicPr preferRelativeResize="0"/>
            <p:nvPr/>
          </p:nvPicPr>
          <p:blipFill rotWithShape="1">
            <a:blip r:embed="rId3">
              <a:alphaModFix amt="85000"/>
            </a:blip>
            <a:srcRect l="504" t="258" r="504" b="248"/>
            <a:stretch/>
          </p:blipFill>
          <p:spPr>
            <a:xfrm>
              <a:off x="0" y="0"/>
              <a:ext cx="9144003" cy="5143501"/>
            </a:xfrm>
            <a:prstGeom prst="rect">
              <a:avLst/>
            </a:prstGeom>
            <a:noFill/>
            <a:ln>
              <a:noFill/>
            </a:ln>
          </p:spPr>
        </p:pic>
        <p:grpSp>
          <p:nvGrpSpPr>
            <p:cNvPr id="3496" name="Google Shape;3496;p322"/>
            <p:cNvGrpSpPr/>
            <p:nvPr/>
          </p:nvGrpSpPr>
          <p:grpSpPr>
            <a:xfrm>
              <a:off x="386625" y="4747950"/>
              <a:ext cx="8452575" cy="400082"/>
              <a:chOff x="386625" y="4747950"/>
              <a:chExt cx="8452575" cy="400082"/>
            </a:xfrm>
          </p:grpSpPr>
          <p:sp>
            <p:nvSpPr>
              <p:cNvPr id="3497" name="Google Shape;3497;p322"/>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498" name="Google Shape;3498;p322"/>
              <p:cNvGrpSpPr/>
              <p:nvPr/>
            </p:nvGrpSpPr>
            <p:grpSpPr>
              <a:xfrm>
                <a:off x="386711" y="5114356"/>
                <a:ext cx="1796788" cy="33676"/>
                <a:chOff x="2031822" y="2229250"/>
                <a:chExt cx="2193613" cy="39900"/>
              </a:xfrm>
            </p:grpSpPr>
            <p:sp>
              <p:nvSpPr>
                <p:cNvPr id="3499" name="Google Shape;3499;p322"/>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0" name="Google Shape;3500;p322"/>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1" name="Google Shape;3501;p322"/>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02" name="Google Shape;3502;p322"/>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503" name="Google Shape;3503;p322"/>
              <p:cNvPicPr preferRelativeResize="0"/>
              <p:nvPr/>
            </p:nvPicPr>
            <p:blipFill>
              <a:blip r:embed="rId4">
                <a:alphaModFix/>
              </a:blip>
              <a:stretch>
                <a:fillRect/>
              </a:stretch>
            </p:blipFill>
            <p:spPr>
              <a:xfrm>
                <a:off x="386625" y="4747950"/>
                <a:ext cx="868051" cy="155525"/>
              </a:xfrm>
              <a:prstGeom prst="rect">
                <a:avLst/>
              </a:prstGeom>
              <a:noFill/>
              <a:ln>
                <a:noFill/>
              </a:ln>
            </p:spPr>
          </p:pic>
        </p:grpSp>
      </p:grpSp>
      <p:sp>
        <p:nvSpPr>
          <p:cNvPr id="3504" name="Google Shape;3504;p322"/>
          <p:cNvSpPr txBox="1">
            <a:spLocks noGrp="1"/>
          </p:cNvSpPr>
          <p:nvPr>
            <p:ph type="title"/>
          </p:nvPr>
        </p:nvSpPr>
        <p:spPr>
          <a:xfrm>
            <a:off x="298600" y="1066800"/>
            <a:ext cx="5796000" cy="2280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5" name="Google Shape;3505;p322"/>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rPr>
              <a:t>This top layer is a mask. To alter the image (and delete this text box) go to </a:t>
            </a:r>
            <a:r>
              <a:rPr lang="en" sz="1000" b="1">
                <a:solidFill>
                  <a:schemeClr val="dk1"/>
                </a:solidFill>
              </a:rPr>
              <a:t>“View” in the toolbar then “Master”</a:t>
            </a:r>
            <a:r>
              <a:rPr lang="en" sz="1000">
                <a:solidFill>
                  <a:schemeClr val="dk1"/>
                </a:solidFill>
              </a:rPr>
              <a:t> and make adjustments there. </a:t>
            </a:r>
            <a:endParaRPr sz="1000">
              <a:solidFill>
                <a:schemeClr val="dk1"/>
              </a:solidFill>
            </a:endParaRPr>
          </a:p>
          <a:p>
            <a:pPr marL="0" lvl="0" indent="0" rtl="0">
              <a:spcBef>
                <a:spcPts val="0"/>
              </a:spcBef>
              <a:spcAft>
                <a:spcPts val="0"/>
              </a:spcAft>
              <a:buNone/>
            </a:pPr>
            <a:endParaRPr sz="1000">
              <a:solidFill>
                <a:schemeClr val="dk1"/>
              </a:solidFill>
            </a:endParaRPr>
          </a:p>
          <a:p>
            <a:pPr marL="0" lvl="0" indent="0" rtl="0">
              <a:spcBef>
                <a:spcPts val="0"/>
              </a:spcBef>
              <a:spcAft>
                <a:spcPts val="0"/>
              </a:spcAft>
              <a:buNone/>
            </a:pPr>
            <a:r>
              <a:rPr lang="en" sz="1000">
                <a:solidFill>
                  <a:schemeClr val="dk1"/>
                </a:solidFill>
              </a:rPr>
              <a:t>Right click on it, then click Order / Send to back.</a:t>
            </a:r>
            <a:endParaRPr sz="1000">
              <a:solidFill>
                <a:schemeClr val="dk1"/>
              </a:solidFill>
            </a:endParaRPr>
          </a:p>
          <a:p>
            <a:pPr marL="0" lvl="0" indent="0" rtl="0">
              <a:spcBef>
                <a:spcPts val="0"/>
              </a:spcBef>
              <a:spcAft>
                <a:spcPts val="0"/>
              </a:spcAft>
              <a:buNone/>
            </a:pPr>
            <a:endParaRPr sz="1000">
              <a:solidFill>
                <a:schemeClr val="dk1"/>
              </a:solidFill>
            </a:endParaRPr>
          </a:p>
          <a:p>
            <a:pPr marL="0" lvl="0" indent="0" rtl="0">
              <a:spcBef>
                <a:spcPts val="0"/>
              </a:spcBef>
              <a:spcAft>
                <a:spcPts val="0"/>
              </a:spcAft>
              <a:buNone/>
            </a:pPr>
            <a:r>
              <a:rPr lang="en" sz="1000">
                <a:solidFill>
                  <a:schemeClr val="dk1"/>
                </a:solidFill>
              </a:rPr>
              <a:t>Replace the photo layer, then send your photo to the back the same way.</a:t>
            </a:r>
            <a:endParaRPr sz="1000">
              <a:solidFill>
                <a:schemeClr val="dk1"/>
              </a:solidFill>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matchingName="Full-bleed photo in cloud mask">
  <p:cSld name="CUSTOM_4_2_1">
    <p:spTree>
      <p:nvGrpSpPr>
        <p:cNvPr id="1" name="Shape 3506"/>
        <p:cNvGrpSpPr/>
        <p:nvPr/>
      </p:nvGrpSpPr>
      <p:grpSpPr>
        <a:xfrm>
          <a:off x="0" y="0"/>
          <a:ext cx="0" cy="0"/>
          <a:chOff x="0" y="0"/>
          <a:chExt cx="0" cy="0"/>
        </a:xfrm>
      </p:grpSpPr>
      <p:pic>
        <p:nvPicPr>
          <p:cNvPr id="3507" name="Google Shape;3507;p323"/>
          <p:cNvPicPr preferRelativeResize="0"/>
          <p:nvPr/>
        </p:nvPicPr>
        <p:blipFill rotWithShape="1">
          <a:blip r:embed="rId2">
            <a:alphaModFix/>
          </a:blip>
          <a:srcRect l="-2960" r="22080"/>
          <a:stretch/>
        </p:blipFill>
        <p:spPr>
          <a:xfrm>
            <a:off x="2903251" y="0"/>
            <a:ext cx="6240750" cy="5143501"/>
          </a:xfrm>
          <a:prstGeom prst="rect">
            <a:avLst/>
          </a:prstGeom>
          <a:noFill/>
          <a:ln>
            <a:noFill/>
          </a:ln>
        </p:spPr>
      </p:pic>
      <p:grpSp>
        <p:nvGrpSpPr>
          <p:cNvPr id="3508" name="Google Shape;3508;p323"/>
          <p:cNvGrpSpPr/>
          <p:nvPr/>
        </p:nvGrpSpPr>
        <p:grpSpPr>
          <a:xfrm>
            <a:off x="0" y="0"/>
            <a:ext cx="7580328" cy="5148032"/>
            <a:chOff x="0" y="0"/>
            <a:chExt cx="7580328" cy="5148032"/>
          </a:xfrm>
        </p:grpSpPr>
        <p:pic>
          <p:nvPicPr>
            <p:cNvPr id="3509" name="Google Shape;3509;p323"/>
            <p:cNvPicPr preferRelativeResize="0"/>
            <p:nvPr/>
          </p:nvPicPr>
          <p:blipFill rotWithShape="1">
            <a:blip r:embed="rId3">
              <a:alphaModFix/>
            </a:blip>
            <a:srcRect l="16184"/>
            <a:stretch/>
          </p:blipFill>
          <p:spPr>
            <a:xfrm>
              <a:off x="0" y="0"/>
              <a:ext cx="7580328" cy="5143500"/>
            </a:xfrm>
            <a:prstGeom prst="rect">
              <a:avLst/>
            </a:prstGeom>
            <a:noFill/>
            <a:ln>
              <a:noFill/>
            </a:ln>
          </p:spPr>
        </p:pic>
        <p:grpSp>
          <p:nvGrpSpPr>
            <p:cNvPr id="3510" name="Google Shape;3510;p323"/>
            <p:cNvGrpSpPr/>
            <p:nvPr/>
          </p:nvGrpSpPr>
          <p:grpSpPr>
            <a:xfrm>
              <a:off x="386711" y="5114356"/>
              <a:ext cx="1796788" cy="33676"/>
              <a:chOff x="2031822" y="2229250"/>
              <a:chExt cx="2193613" cy="39900"/>
            </a:xfrm>
          </p:grpSpPr>
          <p:sp>
            <p:nvSpPr>
              <p:cNvPr id="3511" name="Google Shape;3511;p323"/>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2" name="Google Shape;3512;p323"/>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3" name="Google Shape;3513;p323"/>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14" name="Google Shape;3514;p323"/>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515" name="Google Shape;3515;p323"/>
            <p:cNvPicPr preferRelativeResize="0"/>
            <p:nvPr/>
          </p:nvPicPr>
          <p:blipFill>
            <a:blip r:embed="rId4">
              <a:alphaModFix/>
            </a:blip>
            <a:stretch>
              <a:fillRect/>
            </a:stretch>
          </p:blipFill>
          <p:spPr>
            <a:xfrm>
              <a:off x="386625" y="4747950"/>
              <a:ext cx="868051" cy="155525"/>
            </a:xfrm>
            <a:prstGeom prst="rect">
              <a:avLst/>
            </a:prstGeom>
            <a:noFill/>
            <a:ln>
              <a:noFill/>
            </a:ln>
          </p:spPr>
        </p:pic>
      </p:grpSp>
      <p:sp>
        <p:nvSpPr>
          <p:cNvPr id="3516" name="Google Shape;3516;p323"/>
          <p:cNvSpPr txBox="1">
            <a:spLocks noGrp="1"/>
          </p:cNvSpPr>
          <p:nvPr>
            <p:ph type="title"/>
          </p:nvPr>
        </p:nvSpPr>
        <p:spPr>
          <a:xfrm>
            <a:off x="298600" y="549575"/>
            <a:ext cx="55848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17" name="Google Shape;3517;p323"/>
          <p:cNvSpPr txBox="1">
            <a:spLocks noGrp="1"/>
          </p:cNvSpPr>
          <p:nvPr>
            <p:ph type="title" idx="2"/>
          </p:nvPr>
        </p:nvSpPr>
        <p:spPr>
          <a:xfrm>
            <a:off x="298600" y="1209275"/>
            <a:ext cx="4291200" cy="26211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
        <p:nvSpPr>
          <p:cNvPr id="3518" name="Google Shape;3518;p323"/>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rPr>
              <a:t>This top layer is a mask. To alter the image (and delete this text box) go to </a:t>
            </a:r>
            <a:r>
              <a:rPr lang="en" sz="1000" b="1">
                <a:solidFill>
                  <a:schemeClr val="dk1"/>
                </a:solidFill>
              </a:rPr>
              <a:t>“View” in the toolbar then “Master”</a:t>
            </a:r>
            <a:r>
              <a:rPr lang="en" sz="1000">
                <a:solidFill>
                  <a:schemeClr val="dk1"/>
                </a:solidFill>
              </a:rPr>
              <a:t> and make adjustments there. </a:t>
            </a:r>
            <a:endParaRPr sz="1000">
              <a:solidFill>
                <a:schemeClr val="dk1"/>
              </a:solidFill>
            </a:endParaRPr>
          </a:p>
          <a:p>
            <a:pPr marL="0" lvl="0" indent="0" rtl="0">
              <a:spcBef>
                <a:spcPts val="0"/>
              </a:spcBef>
              <a:spcAft>
                <a:spcPts val="0"/>
              </a:spcAft>
              <a:buNone/>
            </a:pPr>
            <a:endParaRPr sz="1000">
              <a:solidFill>
                <a:schemeClr val="dk1"/>
              </a:solidFill>
            </a:endParaRPr>
          </a:p>
          <a:p>
            <a:pPr marL="0" lvl="0" indent="0" rtl="0">
              <a:spcBef>
                <a:spcPts val="0"/>
              </a:spcBef>
              <a:spcAft>
                <a:spcPts val="0"/>
              </a:spcAft>
              <a:buNone/>
            </a:pPr>
            <a:r>
              <a:rPr lang="en" sz="1000">
                <a:solidFill>
                  <a:schemeClr val="dk1"/>
                </a:solidFill>
              </a:rPr>
              <a:t>Right click on it, then click Order / Send to back.</a:t>
            </a:r>
            <a:endParaRPr sz="1000">
              <a:solidFill>
                <a:schemeClr val="dk1"/>
              </a:solidFill>
            </a:endParaRPr>
          </a:p>
          <a:p>
            <a:pPr marL="0" lvl="0" indent="0" rtl="0">
              <a:spcBef>
                <a:spcPts val="0"/>
              </a:spcBef>
              <a:spcAft>
                <a:spcPts val="0"/>
              </a:spcAft>
              <a:buNone/>
            </a:pPr>
            <a:endParaRPr sz="1000">
              <a:solidFill>
                <a:schemeClr val="dk1"/>
              </a:solidFill>
            </a:endParaRPr>
          </a:p>
          <a:p>
            <a:pPr marL="0" lvl="0" indent="0" rtl="0">
              <a:spcBef>
                <a:spcPts val="0"/>
              </a:spcBef>
              <a:spcAft>
                <a:spcPts val="0"/>
              </a:spcAft>
              <a:buNone/>
            </a:pPr>
            <a:r>
              <a:rPr lang="en" sz="1000">
                <a:solidFill>
                  <a:schemeClr val="dk1"/>
                </a:solidFill>
              </a:rPr>
              <a:t>Replace the photo layer, then send your photo to the back the same way.</a:t>
            </a:r>
            <a:endParaRPr sz="1000">
              <a:solidFill>
                <a:schemeClr val="dk1"/>
              </a:solidFill>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matchingName="Full-bleed photo in frosted cloud mask">
  <p:cSld name="CUSTOM_4_2_1_1">
    <p:spTree>
      <p:nvGrpSpPr>
        <p:cNvPr id="1" name="Shape 3519"/>
        <p:cNvGrpSpPr/>
        <p:nvPr/>
      </p:nvGrpSpPr>
      <p:grpSpPr>
        <a:xfrm>
          <a:off x="0" y="0"/>
          <a:ext cx="0" cy="0"/>
          <a:chOff x="0" y="0"/>
          <a:chExt cx="0" cy="0"/>
        </a:xfrm>
      </p:grpSpPr>
      <p:pic>
        <p:nvPicPr>
          <p:cNvPr id="3520" name="Google Shape;3520;p324"/>
          <p:cNvPicPr preferRelativeResize="0"/>
          <p:nvPr/>
        </p:nvPicPr>
        <p:blipFill rotWithShape="1">
          <a:blip r:embed="rId2">
            <a:alphaModFix/>
          </a:blip>
          <a:srcRect t="7813" b="7813"/>
          <a:stretch/>
        </p:blipFill>
        <p:spPr>
          <a:xfrm>
            <a:off x="0" y="0"/>
            <a:ext cx="9144000" cy="5143500"/>
          </a:xfrm>
          <a:prstGeom prst="rect">
            <a:avLst/>
          </a:prstGeom>
          <a:noFill/>
          <a:ln>
            <a:noFill/>
          </a:ln>
        </p:spPr>
      </p:pic>
      <p:grpSp>
        <p:nvGrpSpPr>
          <p:cNvPr id="3521" name="Google Shape;3521;p324"/>
          <p:cNvGrpSpPr/>
          <p:nvPr/>
        </p:nvGrpSpPr>
        <p:grpSpPr>
          <a:xfrm>
            <a:off x="0" y="0"/>
            <a:ext cx="8839200" cy="5148032"/>
            <a:chOff x="0" y="0"/>
            <a:chExt cx="8839200" cy="5148032"/>
          </a:xfrm>
        </p:grpSpPr>
        <p:pic>
          <p:nvPicPr>
            <p:cNvPr id="3522" name="Google Shape;3522;p324"/>
            <p:cNvPicPr preferRelativeResize="0"/>
            <p:nvPr/>
          </p:nvPicPr>
          <p:blipFill rotWithShape="1">
            <a:blip r:embed="rId3">
              <a:alphaModFix amt="90000"/>
            </a:blip>
            <a:srcRect l="16184"/>
            <a:stretch/>
          </p:blipFill>
          <p:spPr>
            <a:xfrm>
              <a:off x="0" y="0"/>
              <a:ext cx="7580328" cy="5143500"/>
            </a:xfrm>
            <a:prstGeom prst="rect">
              <a:avLst/>
            </a:prstGeom>
            <a:noFill/>
            <a:ln>
              <a:noFill/>
            </a:ln>
          </p:spPr>
        </p:pic>
        <p:grpSp>
          <p:nvGrpSpPr>
            <p:cNvPr id="3523" name="Google Shape;3523;p324"/>
            <p:cNvGrpSpPr/>
            <p:nvPr/>
          </p:nvGrpSpPr>
          <p:grpSpPr>
            <a:xfrm>
              <a:off x="386625" y="4747950"/>
              <a:ext cx="8452575" cy="400082"/>
              <a:chOff x="386625" y="4747950"/>
              <a:chExt cx="8452575" cy="400082"/>
            </a:xfrm>
          </p:grpSpPr>
          <p:sp>
            <p:nvSpPr>
              <p:cNvPr id="3524" name="Google Shape;3524;p32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525" name="Google Shape;3525;p324"/>
              <p:cNvGrpSpPr/>
              <p:nvPr/>
            </p:nvGrpSpPr>
            <p:grpSpPr>
              <a:xfrm>
                <a:off x="386711" y="5114356"/>
                <a:ext cx="1796788" cy="33676"/>
                <a:chOff x="2031822" y="2229250"/>
                <a:chExt cx="2193613" cy="39900"/>
              </a:xfrm>
            </p:grpSpPr>
            <p:sp>
              <p:nvSpPr>
                <p:cNvPr id="3526" name="Google Shape;3526;p324"/>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7" name="Google Shape;3527;p324"/>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8" name="Google Shape;3528;p324"/>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29" name="Google Shape;3529;p324"/>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530" name="Google Shape;3530;p324"/>
              <p:cNvPicPr preferRelativeResize="0"/>
              <p:nvPr/>
            </p:nvPicPr>
            <p:blipFill>
              <a:blip r:embed="rId4">
                <a:alphaModFix/>
              </a:blip>
              <a:stretch>
                <a:fillRect/>
              </a:stretch>
            </p:blipFill>
            <p:spPr>
              <a:xfrm>
                <a:off x="386625" y="4747950"/>
                <a:ext cx="868051" cy="155525"/>
              </a:xfrm>
              <a:prstGeom prst="rect">
                <a:avLst/>
              </a:prstGeom>
              <a:noFill/>
              <a:ln>
                <a:noFill/>
              </a:ln>
            </p:spPr>
          </p:pic>
        </p:grpSp>
      </p:grpSp>
      <p:sp>
        <p:nvSpPr>
          <p:cNvPr id="3531" name="Google Shape;3531;p324"/>
          <p:cNvSpPr txBox="1">
            <a:spLocks noGrp="1"/>
          </p:cNvSpPr>
          <p:nvPr>
            <p:ph type="title"/>
          </p:nvPr>
        </p:nvSpPr>
        <p:spPr>
          <a:xfrm>
            <a:off x="298600" y="549575"/>
            <a:ext cx="53190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2" name="Google Shape;3532;p324"/>
          <p:cNvSpPr txBox="1">
            <a:spLocks noGrp="1"/>
          </p:cNvSpPr>
          <p:nvPr>
            <p:ph type="title" idx="2"/>
          </p:nvPr>
        </p:nvSpPr>
        <p:spPr>
          <a:xfrm>
            <a:off x="298600" y="1209275"/>
            <a:ext cx="4113900" cy="26211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
        <p:nvSpPr>
          <p:cNvPr id="3533" name="Google Shape;3533;p324"/>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FFFFFF"/>
                </a:solidFill>
              </a:rPr>
              <a:t>This top layer is a mask. To alter the image (and delete this text box) go to </a:t>
            </a:r>
            <a:r>
              <a:rPr lang="en" sz="1000" b="1">
                <a:solidFill>
                  <a:srgbClr val="FFFFFF"/>
                </a:solidFill>
              </a:rPr>
              <a:t>“View” in the toolbar then “Master”</a:t>
            </a:r>
            <a:r>
              <a:rPr lang="en" sz="1000">
                <a:solidFill>
                  <a:srgbClr val="FFFFFF"/>
                </a:solidFill>
              </a:rPr>
              <a:t> and make adjustments there. </a:t>
            </a:r>
            <a:endParaRPr sz="1000">
              <a:solidFill>
                <a:srgbClr val="FFFFFF"/>
              </a:solidFill>
            </a:endParaRPr>
          </a:p>
          <a:p>
            <a:pPr marL="0" lvl="0" indent="0" rtl="0">
              <a:spcBef>
                <a:spcPts val="0"/>
              </a:spcBef>
              <a:spcAft>
                <a:spcPts val="0"/>
              </a:spcAft>
              <a:buNone/>
            </a:pPr>
            <a:endParaRPr sz="1000">
              <a:solidFill>
                <a:srgbClr val="FFFFFF"/>
              </a:solidFill>
            </a:endParaRPr>
          </a:p>
          <a:p>
            <a:pPr marL="0" lvl="0" indent="0" rtl="0">
              <a:spcBef>
                <a:spcPts val="0"/>
              </a:spcBef>
              <a:spcAft>
                <a:spcPts val="0"/>
              </a:spcAft>
              <a:buNone/>
            </a:pPr>
            <a:r>
              <a:rPr lang="en" sz="1000">
                <a:solidFill>
                  <a:srgbClr val="FFFFFF"/>
                </a:solidFill>
              </a:rPr>
              <a:t>Right click on it, then click Order / Send to back.</a:t>
            </a:r>
            <a:endParaRPr sz="1000">
              <a:solidFill>
                <a:srgbClr val="FFFFFF"/>
              </a:solidFill>
            </a:endParaRPr>
          </a:p>
          <a:p>
            <a:pPr marL="0" lvl="0" indent="0" rtl="0">
              <a:spcBef>
                <a:spcPts val="0"/>
              </a:spcBef>
              <a:spcAft>
                <a:spcPts val="0"/>
              </a:spcAft>
              <a:buNone/>
            </a:pPr>
            <a:endParaRPr sz="1000">
              <a:solidFill>
                <a:srgbClr val="FFFFFF"/>
              </a:solidFill>
            </a:endParaRPr>
          </a:p>
          <a:p>
            <a:pPr marL="0" lvl="0" indent="0" rtl="0">
              <a:spcBef>
                <a:spcPts val="0"/>
              </a:spcBef>
              <a:spcAft>
                <a:spcPts val="0"/>
              </a:spcAft>
              <a:buNone/>
            </a:pPr>
            <a:r>
              <a:rPr lang="en" sz="1000">
                <a:solidFill>
                  <a:srgbClr val="FFFFFF"/>
                </a:solidFill>
              </a:rPr>
              <a:t>Replace the photo layer, then send your photo to the back the same way.</a:t>
            </a:r>
            <a:endParaRPr sz="1000">
              <a:solidFill>
                <a:srgbClr val="FFFFFF"/>
              </a:solidFill>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matchingName="Two full bleed photos ">
  <p:cSld name="CUSTOM_8_1">
    <p:spTree>
      <p:nvGrpSpPr>
        <p:cNvPr id="1" name="Shape 3534"/>
        <p:cNvGrpSpPr/>
        <p:nvPr/>
      </p:nvGrpSpPr>
      <p:grpSpPr>
        <a:xfrm>
          <a:off x="0" y="0"/>
          <a:ext cx="0" cy="0"/>
          <a:chOff x="0" y="0"/>
          <a:chExt cx="0" cy="0"/>
        </a:xfrm>
      </p:grpSpPr>
      <p:pic>
        <p:nvPicPr>
          <p:cNvPr id="3535" name="Google Shape;3535;p325"/>
          <p:cNvPicPr preferRelativeResize="0"/>
          <p:nvPr/>
        </p:nvPicPr>
        <p:blipFill rotWithShape="1">
          <a:blip r:embed="rId2">
            <a:alphaModFix/>
          </a:blip>
          <a:srcRect l="20329" r="20329"/>
          <a:stretch/>
        </p:blipFill>
        <p:spPr>
          <a:xfrm>
            <a:off x="-1" y="0"/>
            <a:ext cx="4579500" cy="5143500"/>
          </a:xfrm>
          <a:prstGeom prst="rect">
            <a:avLst/>
          </a:prstGeom>
          <a:noFill/>
          <a:ln>
            <a:noFill/>
          </a:ln>
        </p:spPr>
      </p:pic>
      <p:pic>
        <p:nvPicPr>
          <p:cNvPr id="3536" name="Google Shape;3536;p325"/>
          <p:cNvPicPr preferRelativeResize="0"/>
          <p:nvPr/>
        </p:nvPicPr>
        <p:blipFill rotWithShape="1">
          <a:blip r:embed="rId3">
            <a:alphaModFix/>
          </a:blip>
          <a:srcRect l="20512" r="20132"/>
          <a:stretch/>
        </p:blipFill>
        <p:spPr>
          <a:xfrm>
            <a:off x="4579500" y="0"/>
            <a:ext cx="4579495" cy="5143501"/>
          </a:xfrm>
          <a:prstGeom prst="rect">
            <a:avLst/>
          </a:prstGeom>
          <a:noFill/>
          <a:ln>
            <a:noFill/>
          </a:ln>
        </p:spPr>
      </p:pic>
      <p:grpSp>
        <p:nvGrpSpPr>
          <p:cNvPr id="3537" name="Google Shape;3537;p325"/>
          <p:cNvGrpSpPr/>
          <p:nvPr/>
        </p:nvGrpSpPr>
        <p:grpSpPr>
          <a:xfrm>
            <a:off x="0" y="10015"/>
            <a:ext cx="9159000" cy="5143500"/>
            <a:chOff x="0" y="10015"/>
            <a:chExt cx="9159000" cy="5143500"/>
          </a:xfrm>
        </p:grpSpPr>
        <p:pic>
          <p:nvPicPr>
            <p:cNvPr id="3538" name="Google Shape;3538;p325"/>
            <p:cNvPicPr preferRelativeResize="0"/>
            <p:nvPr/>
          </p:nvPicPr>
          <p:blipFill rotWithShape="1">
            <a:blip r:embed="rId4">
              <a:alphaModFix amt="60000"/>
            </a:blip>
            <a:srcRect b="38309"/>
            <a:stretch/>
          </p:blipFill>
          <p:spPr>
            <a:xfrm>
              <a:off x="0" y="10015"/>
              <a:ext cx="9159000" cy="5143500"/>
            </a:xfrm>
            <a:prstGeom prst="rect">
              <a:avLst/>
            </a:prstGeom>
            <a:noFill/>
            <a:ln>
              <a:noFill/>
            </a:ln>
          </p:spPr>
        </p:pic>
        <p:pic>
          <p:nvPicPr>
            <p:cNvPr id="3539" name="Google Shape;3539;p325"/>
            <p:cNvPicPr preferRelativeResize="0"/>
            <p:nvPr/>
          </p:nvPicPr>
          <p:blipFill>
            <a:blip r:embed="rId5">
              <a:alphaModFix/>
            </a:blip>
            <a:stretch>
              <a:fillRect/>
            </a:stretch>
          </p:blipFill>
          <p:spPr>
            <a:xfrm>
              <a:off x="397975" y="4746041"/>
              <a:ext cx="878700" cy="157434"/>
            </a:xfrm>
            <a:prstGeom prst="rect">
              <a:avLst/>
            </a:prstGeom>
            <a:noFill/>
            <a:ln>
              <a:noFill/>
            </a:ln>
          </p:spPr>
        </p:pic>
      </p:grpSp>
      <p:sp>
        <p:nvSpPr>
          <p:cNvPr id="3540" name="Google Shape;3540;p325"/>
          <p:cNvSpPr txBox="1">
            <a:spLocks noGrp="1"/>
          </p:cNvSpPr>
          <p:nvPr>
            <p:ph type="title"/>
          </p:nvPr>
        </p:nvSpPr>
        <p:spPr>
          <a:xfrm>
            <a:off x="4808550" y="2241900"/>
            <a:ext cx="4121400" cy="6597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3600">
                <a:solidFill>
                  <a:srgbClr val="FFFFFF"/>
                </a:solidFill>
                <a:latin typeface="Roboto"/>
                <a:ea typeface="Roboto"/>
                <a:cs typeface="Roboto"/>
                <a:sym typeface="Roboto"/>
              </a:defRPr>
            </a:lvl2pPr>
            <a:lvl3pPr lvl="2" algn="ctr" rtl="0">
              <a:spcBef>
                <a:spcPts val="0"/>
              </a:spcBef>
              <a:spcAft>
                <a:spcPts val="0"/>
              </a:spcAft>
              <a:buNone/>
              <a:defRPr sz="3600">
                <a:solidFill>
                  <a:srgbClr val="FFFFFF"/>
                </a:solidFill>
                <a:latin typeface="Roboto"/>
                <a:ea typeface="Roboto"/>
                <a:cs typeface="Roboto"/>
                <a:sym typeface="Roboto"/>
              </a:defRPr>
            </a:lvl3pPr>
            <a:lvl4pPr lvl="3" algn="ctr" rtl="0">
              <a:spcBef>
                <a:spcPts val="0"/>
              </a:spcBef>
              <a:spcAft>
                <a:spcPts val="0"/>
              </a:spcAft>
              <a:buNone/>
              <a:defRPr sz="3600">
                <a:solidFill>
                  <a:srgbClr val="FFFFFF"/>
                </a:solidFill>
                <a:latin typeface="Roboto"/>
                <a:ea typeface="Roboto"/>
                <a:cs typeface="Roboto"/>
                <a:sym typeface="Roboto"/>
              </a:defRPr>
            </a:lvl4pPr>
            <a:lvl5pPr lvl="4" algn="ctr" rtl="0">
              <a:spcBef>
                <a:spcPts val="0"/>
              </a:spcBef>
              <a:spcAft>
                <a:spcPts val="0"/>
              </a:spcAft>
              <a:buNone/>
              <a:defRPr sz="3600">
                <a:solidFill>
                  <a:srgbClr val="FFFFFF"/>
                </a:solidFill>
                <a:latin typeface="Roboto"/>
                <a:ea typeface="Roboto"/>
                <a:cs typeface="Roboto"/>
                <a:sym typeface="Roboto"/>
              </a:defRPr>
            </a:lvl5pPr>
            <a:lvl6pPr lvl="5" algn="ctr" rtl="0">
              <a:spcBef>
                <a:spcPts val="0"/>
              </a:spcBef>
              <a:spcAft>
                <a:spcPts val="0"/>
              </a:spcAft>
              <a:buNone/>
              <a:defRPr sz="3600">
                <a:solidFill>
                  <a:srgbClr val="FFFFFF"/>
                </a:solidFill>
                <a:latin typeface="Roboto"/>
                <a:ea typeface="Roboto"/>
                <a:cs typeface="Roboto"/>
                <a:sym typeface="Roboto"/>
              </a:defRPr>
            </a:lvl6pPr>
            <a:lvl7pPr lvl="6" algn="ctr" rtl="0">
              <a:spcBef>
                <a:spcPts val="0"/>
              </a:spcBef>
              <a:spcAft>
                <a:spcPts val="0"/>
              </a:spcAft>
              <a:buNone/>
              <a:defRPr sz="3600">
                <a:solidFill>
                  <a:srgbClr val="FFFFFF"/>
                </a:solidFill>
                <a:latin typeface="Roboto"/>
                <a:ea typeface="Roboto"/>
                <a:cs typeface="Roboto"/>
                <a:sym typeface="Roboto"/>
              </a:defRPr>
            </a:lvl7pPr>
            <a:lvl8pPr lvl="7" algn="ctr" rtl="0">
              <a:spcBef>
                <a:spcPts val="0"/>
              </a:spcBef>
              <a:spcAft>
                <a:spcPts val="0"/>
              </a:spcAft>
              <a:buNone/>
              <a:defRPr sz="3600">
                <a:solidFill>
                  <a:srgbClr val="FFFFFF"/>
                </a:solidFill>
                <a:latin typeface="Roboto"/>
                <a:ea typeface="Roboto"/>
                <a:cs typeface="Roboto"/>
                <a:sym typeface="Roboto"/>
              </a:defRPr>
            </a:lvl8pPr>
            <a:lvl9pPr lvl="8" algn="ctr" rtl="0">
              <a:spcBef>
                <a:spcPts val="0"/>
              </a:spcBef>
              <a:spcAft>
                <a:spcPts val="0"/>
              </a:spcAft>
              <a:buNone/>
              <a:defRPr sz="3600">
                <a:solidFill>
                  <a:srgbClr val="FFFFFF"/>
                </a:solidFill>
                <a:latin typeface="Roboto"/>
                <a:ea typeface="Roboto"/>
                <a:cs typeface="Roboto"/>
                <a:sym typeface="Roboto"/>
              </a:defRPr>
            </a:lvl9pPr>
          </a:lstStyle>
          <a:p>
            <a:endParaRPr/>
          </a:p>
        </p:txBody>
      </p:sp>
      <p:sp>
        <p:nvSpPr>
          <p:cNvPr id="3541" name="Google Shape;3541;p325"/>
          <p:cNvSpPr txBox="1"/>
          <p:nvPr/>
        </p:nvSpPr>
        <p:spPr>
          <a:xfrm>
            <a:off x="5829150" y="75500"/>
            <a:ext cx="3234900" cy="1372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rgbClr val="FFFFFF"/>
                </a:solidFill>
              </a:rPr>
              <a:t>This top layer helps darken your background photo. To alter the image (and delete this text box) go to </a:t>
            </a:r>
            <a:r>
              <a:rPr lang="en" sz="1000" b="1">
                <a:solidFill>
                  <a:srgbClr val="FFFFFF"/>
                </a:solidFill>
              </a:rPr>
              <a:t>“View”</a:t>
            </a:r>
            <a:r>
              <a:rPr lang="en" sz="1000">
                <a:solidFill>
                  <a:srgbClr val="FFFFFF"/>
                </a:solidFill>
              </a:rPr>
              <a:t> in the toolbar then “</a:t>
            </a:r>
            <a:r>
              <a:rPr lang="en" sz="1000" b="1">
                <a:solidFill>
                  <a:srgbClr val="FFFFFF"/>
                </a:solidFill>
              </a:rPr>
              <a:t>Master</a:t>
            </a:r>
            <a:r>
              <a:rPr lang="en" sz="1000">
                <a:solidFill>
                  <a:srgbClr val="FFFFFF"/>
                </a:solidFill>
              </a:rPr>
              <a:t>” and make adjustments there. </a:t>
            </a:r>
            <a:endParaRPr sz="1000">
              <a:solidFill>
                <a:srgbClr val="FFFFFF"/>
              </a:solidFill>
            </a:endParaRPr>
          </a:p>
          <a:p>
            <a:pPr marL="0" lvl="0" indent="0" rtl="0">
              <a:spcBef>
                <a:spcPts val="0"/>
              </a:spcBef>
              <a:spcAft>
                <a:spcPts val="0"/>
              </a:spcAft>
              <a:buNone/>
            </a:pPr>
            <a:endParaRPr sz="1000">
              <a:solidFill>
                <a:srgbClr val="FFFFFF"/>
              </a:solidFill>
            </a:endParaRPr>
          </a:p>
          <a:p>
            <a:pPr marL="0" lvl="0" indent="0" rtl="0">
              <a:spcBef>
                <a:spcPts val="0"/>
              </a:spcBef>
              <a:spcAft>
                <a:spcPts val="0"/>
              </a:spcAft>
              <a:buNone/>
            </a:pPr>
            <a:r>
              <a:rPr lang="en" sz="1000">
                <a:solidFill>
                  <a:srgbClr val="FFFFFF"/>
                </a:solidFill>
              </a:rPr>
              <a:t>Right click on it, then click Order / Send to back.</a:t>
            </a:r>
            <a:endParaRPr sz="1000">
              <a:solidFill>
                <a:srgbClr val="FFFFFF"/>
              </a:solidFill>
            </a:endParaRPr>
          </a:p>
          <a:p>
            <a:pPr marL="0" lvl="0" indent="0" rtl="0">
              <a:spcBef>
                <a:spcPts val="0"/>
              </a:spcBef>
              <a:spcAft>
                <a:spcPts val="0"/>
              </a:spcAft>
              <a:buNone/>
            </a:pPr>
            <a:endParaRPr sz="1000">
              <a:solidFill>
                <a:srgbClr val="FFFFFF"/>
              </a:solidFill>
            </a:endParaRPr>
          </a:p>
          <a:p>
            <a:pPr marL="0" lvl="0" indent="0" rtl="0">
              <a:spcBef>
                <a:spcPts val="0"/>
              </a:spcBef>
              <a:spcAft>
                <a:spcPts val="0"/>
              </a:spcAft>
              <a:buNone/>
            </a:pPr>
            <a:r>
              <a:rPr lang="en" sz="1000">
                <a:solidFill>
                  <a:srgbClr val="FFFFFF"/>
                </a:solidFill>
              </a:rPr>
              <a:t>Replace the photo layer, then send your photo to the back the same way.</a:t>
            </a:r>
            <a:endParaRPr sz="1000">
              <a:solidFill>
                <a:srgbClr val="FFFFFF"/>
              </a:solidFill>
            </a:endParaRPr>
          </a:p>
        </p:txBody>
      </p:sp>
      <p:sp>
        <p:nvSpPr>
          <p:cNvPr id="3542" name="Google Shape;3542;p325"/>
          <p:cNvSpPr txBox="1">
            <a:spLocks noGrp="1"/>
          </p:cNvSpPr>
          <p:nvPr>
            <p:ph type="title" idx="2"/>
          </p:nvPr>
        </p:nvSpPr>
        <p:spPr>
          <a:xfrm>
            <a:off x="229050" y="2241900"/>
            <a:ext cx="4121400" cy="6597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sz="3600">
                <a:solidFill>
                  <a:srgbClr val="FFFFFF"/>
                </a:solidFill>
                <a:latin typeface="Roboto"/>
                <a:ea typeface="Roboto"/>
                <a:cs typeface="Roboto"/>
                <a:sym typeface="Roboto"/>
              </a:defRPr>
            </a:lvl2pPr>
            <a:lvl3pPr lvl="2" algn="ctr" rtl="0">
              <a:spcBef>
                <a:spcPts val="0"/>
              </a:spcBef>
              <a:spcAft>
                <a:spcPts val="0"/>
              </a:spcAft>
              <a:buNone/>
              <a:defRPr sz="3600">
                <a:solidFill>
                  <a:srgbClr val="FFFFFF"/>
                </a:solidFill>
                <a:latin typeface="Roboto"/>
                <a:ea typeface="Roboto"/>
                <a:cs typeface="Roboto"/>
                <a:sym typeface="Roboto"/>
              </a:defRPr>
            </a:lvl3pPr>
            <a:lvl4pPr lvl="3" algn="ctr" rtl="0">
              <a:spcBef>
                <a:spcPts val="0"/>
              </a:spcBef>
              <a:spcAft>
                <a:spcPts val="0"/>
              </a:spcAft>
              <a:buNone/>
              <a:defRPr sz="3600">
                <a:solidFill>
                  <a:srgbClr val="FFFFFF"/>
                </a:solidFill>
                <a:latin typeface="Roboto"/>
                <a:ea typeface="Roboto"/>
                <a:cs typeface="Roboto"/>
                <a:sym typeface="Roboto"/>
              </a:defRPr>
            </a:lvl4pPr>
            <a:lvl5pPr lvl="4" algn="ctr" rtl="0">
              <a:spcBef>
                <a:spcPts val="0"/>
              </a:spcBef>
              <a:spcAft>
                <a:spcPts val="0"/>
              </a:spcAft>
              <a:buNone/>
              <a:defRPr sz="3600">
                <a:solidFill>
                  <a:srgbClr val="FFFFFF"/>
                </a:solidFill>
                <a:latin typeface="Roboto"/>
                <a:ea typeface="Roboto"/>
                <a:cs typeface="Roboto"/>
                <a:sym typeface="Roboto"/>
              </a:defRPr>
            </a:lvl5pPr>
            <a:lvl6pPr lvl="5" algn="ctr" rtl="0">
              <a:spcBef>
                <a:spcPts val="0"/>
              </a:spcBef>
              <a:spcAft>
                <a:spcPts val="0"/>
              </a:spcAft>
              <a:buNone/>
              <a:defRPr sz="3600">
                <a:solidFill>
                  <a:srgbClr val="FFFFFF"/>
                </a:solidFill>
                <a:latin typeface="Roboto"/>
                <a:ea typeface="Roboto"/>
                <a:cs typeface="Roboto"/>
                <a:sym typeface="Roboto"/>
              </a:defRPr>
            </a:lvl6pPr>
            <a:lvl7pPr lvl="6" algn="ctr" rtl="0">
              <a:spcBef>
                <a:spcPts val="0"/>
              </a:spcBef>
              <a:spcAft>
                <a:spcPts val="0"/>
              </a:spcAft>
              <a:buNone/>
              <a:defRPr sz="3600">
                <a:solidFill>
                  <a:srgbClr val="FFFFFF"/>
                </a:solidFill>
                <a:latin typeface="Roboto"/>
                <a:ea typeface="Roboto"/>
                <a:cs typeface="Roboto"/>
                <a:sym typeface="Roboto"/>
              </a:defRPr>
            </a:lvl7pPr>
            <a:lvl8pPr lvl="7" algn="ctr" rtl="0">
              <a:spcBef>
                <a:spcPts val="0"/>
              </a:spcBef>
              <a:spcAft>
                <a:spcPts val="0"/>
              </a:spcAft>
              <a:buNone/>
              <a:defRPr sz="3600">
                <a:solidFill>
                  <a:srgbClr val="FFFFFF"/>
                </a:solidFill>
                <a:latin typeface="Roboto"/>
                <a:ea typeface="Roboto"/>
                <a:cs typeface="Roboto"/>
                <a:sym typeface="Roboto"/>
              </a:defRPr>
            </a:lvl8pPr>
            <a:lvl9pPr lvl="8" algn="ctr" rtl="0">
              <a:spcBef>
                <a:spcPts val="0"/>
              </a:spcBef>
              <a:spcAft>
                <a:spcPts val="0"/>
              </a:spcAft>
              <a:buNone/>
              <a:defRPr sz="3600">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matchingName="Two photos">
  <p:cSld name="Blank_1_1_1">
    <p:spTree>
      <p:nvGrpSpPr>
        <p:cNvPr id="1" name="Shape 3543"/>
        <p:cNvGrpSpPr/>
        <p:nvPr/>
      </p:nvGrpSpPr>
      <p:grpSpPr>
        <a:xfrm>
          <a:off x="0" y="0"/>
          <a:ext cx="0" cy="0"/>
          <a:chOff x="0" y="0"/>
          <a:chExt cx="0" cy="0"/>
        </a:xfrm>
      </p:grpSpPr>
      <p:sp>
        <p:nvSpPr>
          <p:cNvPr id="3544" name="Google Shape;3544;p326"/>
          <p:cNvSpPr txBox="1">
            <a:spLocks noGrp="1"/>
          </p:cNvSpPr>
          <p:nvPr>
            <p:ph type="title"/>
          </p:nvPr>
        </p:nvSpPr>
        <p:spPr>
          <a:xfrm>
            <a:off x="298600" y="542075"/>
            <a:ext cx="53808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3545" name="Google Shape;3545;p326"/>
          <p:cNvPicPr preferRelativeResize="0"/>
          <p:nvPr/>
        </p:nvPicPr>
        <p:blipFill rotWithShape="1">
          <a:blip r:embed="rId2">
            <a:alphaModFix/>
          </a:blip>
          <a:srcRect t="7940" b="7940"/>
          <a:stretch/>
        </p:blipFill>
        <p:spPr>
          <a:xfrm>
            <a:off x="4564500" y="1414700"/>
            <a:ext cx="4579495" cy="2567898"/>
          </a:xfrm>
          <a:prstGeom prst="rect">
            <a:avLst/>
          </a:prstGeom>
          <a:noFill/>
          <a:ln>
            <a:noFill/>
          </a:ln>
        </p:spPr>
      </p:pic>
      <p:pic>
        <p:nvPicPr>
          <p:cNvPr id="3546" name="Google Shape;3546;p326"/>
          <p:cNvPicPr preferRelativeResize="0"/>
          <p:nvPr/>
        </p:nvPicPr>
        <p:blipFill rotWithShape="1">
          <a:blip r:embed="rId3">
            <a:alphaModFix/>
          </a:blip>
          <a:srcRect t="7940" b="7940"/>
          <a:stretch/>
        </p:blipFill>
        <p:spPr>
          <a:xfrm>
            <a:off x="-1" y="1414700"/>
            <a:ext cx="4579495" cy="2567898"/>
          </a:xfrm>
          <a:prstGeom prst="rect">
            <a:avLst/>
          </a:prstGeom>
          <a:noFill/>
          <a:ln>
            <a:noFill/>
          </a:ln>
        </p:spPr>
      </p:pic>
      <p:sp>
        <p:nvSpPr>
          <p:cNvPr id="3547" name="Google Shape;3547;p326"/>
          <p:cNvSpPr txBox="1">
            <a:spLocks noGrp="1"/>
          </p:cNvSpPr>
          <p:nvPr>
            <p:ph type="title" idx="2"/>
          </p:nvPr>
        </p:nvSpPr>
        <p:spPr>
          <a:xfrm>
            <a:off x="5679400" y="542075"/>
            <a:ext cx="3159600" cy="674700"/>
          </a:xfrm>
          <a:prstGeom prst="rect">
            <a:avLst/>
          </a:prstGeom>
          <a:noFill/>
          <a:ln>
            <a:noFill/>
          </a:ln>
        </p:spPr>
        <p:txBody>
          <a:bodyPr spcFirstLastPara="1" wrap="square" lIns="91425" tIns="91425" rIns="91425" bIns="91425" anchor="ctr"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grpSp>
        <p:nvGrpSpPr>
          <p:cNvPr id="3548" name="Google Shape;3548;p326"/>
          <p:cNvGrpSpPr/>
          <p:nvPr/>
        </p:nvGrpSpPr>
        <p:grpSpPr>
          <a:xfrm>
            <a:off x="386625" y="4747950"/>
            <a:ext cx="8452575" cy="400082"/>
            <a:chOff x="386625" y="4747950"/>
            <a:chExt cx="8452575" cy="400082"/>
          </a:xfrm>
        </p:grpSpPr>
        <p:sp>
          <p:nvSpPr>
            <p:cNvPr id="3549" name="Google Shape;3549;p326"/>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550" name="Google Shape;3550;p326"/>
            <p:cNvGrpSpPr/>
            <p:nvPr/>
          </p:nvGrpSpPr>
          <p:grpSpPr>
            <a:xfrm>
              <a:off x="386711" y="5114356"/>
              <a:ext cx="1796788" cy="33676"/>
              <a:chOff x="2031822" y="2229250"/>
              <a:chExt cx="2193613" cy="39900"/>
            </a:xfrm>
          </p:grpSpPr>
          <p:sp>
            <p:nvSpPr>
              <p:cNvPr id="3551" name="Google Shape;3551;p326"/>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2" name="Google Shape;3552;p326"/>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3" name="Google Shape;3553;p326"/>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54" name="Google Shape;3554;p326"/>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555" name="Google Shape;3555;p326"/>
            <p:cNvPicPr preferRelativeResize="0"/>
            <p:nvPr/>
          </p:nvPicPr>
          <p:blipFill>
            <a:blip r:embed="rId4">
              <a:alphaModFix/>
            </a:blip>
            <a:stretch>
              <a:fillRect/>
            </a:stretch>
          </p:blipFill>
          <p:spPr>
            <a:xfrm>
              <a:off x="386625" y="4747950"/>
              <a:ext cx="868051" cy="155525"/>
            </a:xfrm>
            <a:prstGeom prst="rect">
              <a:avLst/>
            </a:prstGeom>
            <a:noFill/>
            <a:ln>
              <a:noFill/>
            </a:ln>
          </p:spPr>
        </p:pic>
      </p:grpSp>
      <p:sp>
        <p:nvSpPr>
          <p:cNvPr id="3556" name="Google Shape;3556;p326"/>
          <p:cNvSpPr txBox="1"/>
          <p:nvPr/>
        </p:nvSpPr>
        <p:spPr>
          <a:xfrm>
            <a:off x="833575" y="4058800"/>
            <a:ext cx="2734200" cy="2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4A86E8"/>
                </a:solidFill>
                <a:latin typeface="Roboto"/>
                <a:ea typeface="Roboto"/>
                <a:cs typeface="Roboto"/>
                <a:sym typeface="Roboto"/>
              </a:rPr>
              <a:t>To update this photo (and delete this text box)</a:t>
            </a:r>
            <a:br>
              <a:rPr lang="en" sz="900">
                <a:solidFill>
                  <a:srgbClr val="4A86E8"/>
                </a:solidFill>
                <a:latin typeface="Roboto"/>
                <a:ea typeface="Roboto"/>
                <a:cs typeface="Roboto"/>
                <a:sym typeface="Roboto"/>
              </a:rPr>
            </a:br>
            <a:r>
              <a:rPr lang="en" sz="900">
                <a:solidFill>
                  <a:srgbClr val="4A86E8"/>
                </a:solidFill>
                <a:latin typeface="Roboto"/>
                <a:ea typeface="Roboto"/>
                <a:cs typeface="Roboto"/>
                <a:sym typeface="Roboto"/>
              </a:rPr>
              <a:t> go to “</a:t>
            </a:r>
            <a:r>
              <a:rPr lang="en" sz="900" b="1">
                <a:solidFill>
                  <a:srgbClr val="4A86E8"/>
                </a:solidFill>
                <a:latin typeface="Roboto"/>
                <a:ea typeface="Roboto"/>
                <a:cs typeface="Roboto"/>
                <a:sym typeface="Roboto"/>
              </a:rPr>
              <a:t>View</a:t>
            </a:r>
            <a:r>
              <a:rPr lang="en" sz="900">
                <a:solidFill>
                  <a:srgbClr val="4A86E8"/>
                </a:solidFill>
                <a:latin typeface="Roboto"/>
                <a:ea typeface="Roboto"/>
                <a:cs typeface="Roboto"/>
                <a:sym typeface="Roboto"/>
              </a:rPr>
              <a:t>” in the toolbar then “</a:t>
            </a:r>
            <a:r>
              <a:rPr lang="en" sz="900" b="1">
                <a:solidFill>
                  <a:srgbClr val="4A86E8"/>
                </a:solidFill>
                <a:latin typeface="Roboto"/>
                <a:ea typeface="Roboto"/>
                <a:cs typeface="Roboto"/>
                <a:sym typeface="Roboto"/>
              </a:rPr>
              <a:t>Master</a:t>
            </a:r>
            <a:r>
              <a:rPr lang="en" sz="900">
                <a:solidFill>
                  <a:srgbClr val="4A86E8"/>
                </a:solidFill>
                <a:latin typeface="Roboto"/>
                <a:ea typeface="Roboto"/>
                <a:cs typeface="Roboto"/>
                <a:sym typeface="Roboto"/>
              </a:rPr>
              <a:t>” and make adjustments there.</a:t>
            </a:r>
            <a:r>
              <a:rPr lang="en" sz="1100">
                <a:solidFill>
                  <a:srgbClr val="4A86E8"/>
                </a:solidFill>
                <a:latin typeface="Roboto"/>
                <a:ea typeface="Roboto"/>
                <a:cs typeface="Roboto"/>
                <a:sym typeface="Roboto"/>
              </a:rPr>
              <a:t> </a:t>
            </a:r>
            <a:endParaRPr sz="1100">
              <a:solidFill>
                <a:srgbClr val="4A86E8"/>
              </a:solidFill>
            </a:endParaRPr>
          </a:p>
          <a:p>
            <a:pPr marL="0" lvl="0" indent="0" algn="ctr" rtl="0">
              <a:spcBef>
                <a:spcPts val="0"/>
              </a:spcBef>
              <a:spcAft>
                <a:spcPts val="0"/>
              </a:spcAft>
              <a:buNone/>
            </a:pPr>
            <a:endParaRPr sz="900">
              <a:solidFill>
                <a:srgbClr val="4A86E8"/>
              </a:solidFill>
              <a:latin typeface="Roboto"/>
              <a:ea typeface="Roboto"/>
              <a:cs typeface="Roboto"/>
              <a:sym typeface="Roboto"/>
            </a:endParaRPr>
          </a:p>
        </p:txBody>
      </p:sp>
      <p:sp>
        <p:nvSpPr>
          <p:cNvPr id="3557" name="Google Shape;3557;p326"/>
          <p:cNvSpPr txBox="1"/>
          <p:nvPr/>
        </p:nvSpPr>
        <p:spPr>
          <a:xfrm>
            <a:off x="5496125" y="4058800"/>
            <a:ext cx="2734200" cy="27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a:solidFill>
                  <a:srgbClr val="4A86E8"/>
                </a:solidFill>
                <a:latin typeface="Roboto"/>
                <a:ea typeface="Roboto"/>
                <a:cs typeface="Roboto"/>
                <a:sym typeface="Roboto"/>
              </a:rPr>
              <a:t>To update this photo (and delete this text box)</a:t>
            </a:r>
            <a:br>
              <a:rPr lang="en" sz="900">
                <a:solidFill>
                  <a:srgbClr val="4A86E8"/>
                </a:solidFill>
                <a:latin typeface="Roboto"/>
                <a:ea typeface="Roboto"/>
                <a:cs typeface="Roboto"/>
                <a:sym typeface="Roboto"/>
              </a:rPr>
            </a:br>
            <a:r>
              <a:rPr lang="en" sz="900">
                <a:solidFill>
                  <a:srgbClr val="4A86E8"/>
                </a:solidFill>
                <a:latin typeface="Roboto"/>
                <a:ea typeface="Roboto"/>
                <a:cs typeface="Roboto"/>
                <a:sym typeface="Roboto"/>
              </a:rPr>
              <a:t> go to “</a:t>
            </a:r>
            <a:r>
              <a:rPr lang="en" sz="900" b="1">
                <a:solidFill>
                  <a:srgbClr val="4A86E8"/>
                </a:solidFill>
                <a:latin typeface="Roboto"/>
                <a:ea typeface="Roboto"/>
                <a:cs typeface="Roboto"/>
                <a:sym typeface="Roboto"/>
              </a:rPr>
              <a:t>View</a:t>
            </a:r>
            <a:r>
              <a:rPr lang="en" sz="900">
                <a:solidFill>
                  <a:srgbClr val="4A86E8"/>
                </a:solidFill>
                <a:latin typeface="Roboto"/>
                <a:ea typeface="Roboto"/>
                <a:cs typeface="Roboto"/>
                <a:sym typeface="Roboto"/>
              </a:rPr>
              <a:t>” in the toolbar then “</a:t>
            </a:r>
            <a:r>
              <a:rPr lang="en" sz="900" b="1">
                <a:solidFill>
                  <a:srgbClr val="4A86E8"/>
                </a:solidFill>
                <a:latin typeface="Roboto"/>
                <a:ea typeface="Roboto"/>
                <a:cs typeface="Roboto"/>
                <a:sym typeface="Roboto"/>
              </a:rPr>
              <a:t>Master</a:t>
            </a:r>
            <a:r>
              <a:rPr lang="en" sz="900">
                <a:solidFill>
                  <a:srgbClr val="4A86E8"/>
                </a:solidFill>
                <a:latin typeface="Roboto"/>
                <a:ea typeface="Roboto"/>
                <a:cs typeface="Roboto"/>
                <a:sym typeface="Roboto"/>
              </a:rPr>
              <a:t>” and</a:t>
            </a:r>
            <a:br>
              <a:rPr lang="en" sz="900">
                <a:solidFill>
                  <a:srgbClr val="4A86E8"/>
                </a:solidFill>
                <a:latin typeface="Roboto"/>
                <a:ea typeface="Roboto"/>
                <a:cs typeface="Roboto"/>
                <a:sym typeface="Roboto"/>
              </a:rPr>
            </a:br>
            <a:r>
              <a:rPr lang="en" sz="900">
                <a:solidFill>
                  <a:srgbClr val="4A86E8"/>
                </a:solidFill>
                <a:latin typeface="Roboto"/>
                <a:ea typeface="Roboto"/>
                <a:cs typeface="Roboto"/>
                <a:sym typeface="Roboto"/>
              </a:rPr>
              <a:t>make adjustments there.</a:t>
            </a:r>
            <a:r>
              <a:rPr lang="en" sz="1100">
                <a:solidFill>
                  <a:srgbClr val="4A86E8"/>
                </a:solidFill>
                <a:latin typeface="Roboto"/>
                <a:ea typeface="Roboto"/>
                <a:cs typeface="Roboto"/>
                <a:sym typeface="Roboto"/>
              </a:rPr>
              <a:t> </a:t>
            </a:r>
            <a:endParaRPr sz="1100">
              <a:solidFill>
                <a:srgbClr val="4A86E8"/>
              </a:solidFill>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matchingName="Four photos">
  <p:cSld name="Blank_1_1_1_1">
    <p:spTree>
      <p:nvGrpSpPr>
        <p:cNvPr id="1" name="Shape 3558"/>
        <p:cNvGrpSpPr/>
        <p:nvPr/>
      </p:nvGrpSpPr>
      <p:grpSpPr>
        <a:xfrm>
          <a:off x="0" y="0"/>
          <a:ext cx="0" cy="0"/>
          <a:chOff x="0" y="0"/>
          <a:chExt cx="0" cy="0"/>
        </a:xfrm>
      </p:grpSpPr>
      <p:sp>
        <p:nvSpPr>
          <p:cNvPr id="3559" name="Google Shape;3559;p327"/>
          <p:cNvSpPr txBox="1">
            <a:spLocks noGrp="1"/>
          </p:cNvSpPr>
          <p:nvPr>
            <p:ph type="title"/>
          </p:nvPr>
        </p:nvSpPr>
        <p:spPr>
          <a:xfrm>
            <a:off x="298600" y="542075"/>
            <a:ext cx="53808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60" name="Google Shape;3560;p327"/>
          <p:cNvSpPr txBox="1">
            <a:spLocks noGrp="1"/>
          </p:cNvSpPr>
          <p:nvPr>
            <p:ph type="title" idx="2"/>
          </p:nvPr>
        </p:nvSpPr>
        <p:spPr>
          <a:xfrm>
            <a:off x="5679400" y="542075"/>
            <a:ext cx="3159600" cy="674700"/>
          </a:xfrm>
          <a:prstGeom prst="rect">
            <a:avLst/>
          </a:prstGeom>
          <a:noFill/>
          <a:ln>
            <a:noFill/>
          </a:ln>
        </p:spPr>
        <p:txBody>
          <a:bodyPr spcFirstLastPara="1" wrap="square" lIns="91425" tIns="91425" rIns="91425" bIns="91425" anchor="ctr"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grpSp>
        <p:nvGrpSpPr>
          <p:cNvPr id="3561" name="Google Shape;3561;p327"/>
          <p:cNvGrpSpPr/>
          <p:nvPr/>
        </p:nvGrpSpPr>
        <p:grpSpPr>
          <a:xfrm>
            <a:off x="386625" y="4747950"/>
            <a:ext cx="8452575" cy="400082"/>
            <a:chOff x="386625" y="4747950"/>
            <a:chExt cx="8452575" cy="400082"/>
          </a:xfrm>
        </p:grpSpPr>
        <p:sp>
          <p:nvSpPr>
            <p:cNvPr id="3562" name="Google Shape;3562;p327"/>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563" name="Google Shape;3563;p327"/>
            <p:cNvGrpSpPr/>
            <p:nvPr/>
          </p:nvGrpSpPr>
          <p:grpSpPr>
            <a:xfrm>
              <a:off x="386711" y="5114356"/>
              <a:ext cx="1796788" cy="33676"/>
              <a:chOff x="2031822" y="2229250"/>
              <a:chExt cx="2193613" cy="39900"/>
            </a:xfrm>
          </p:grpSpPr>
          <p:sp>
            <p:nvSpPr>
              <p:cNvPr id="3564" name="Google Shape;3564;p327"/>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5" name="Google Shape;3565;p327"/>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6" name="Google Shape;3566;p327"/>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67" name="Google Shape;3567;p327"/>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568" name="Google Shape;3568;p327"/>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id="3569" name="Google Shape;3569;p327"/>
          <p:cNvPicPr preferRelativeResize="0"/>
          <p:nvPr/>
        </p:nvPicPr>
        <p:blipFill rotWithShape="1">
          <a:blip r:embed="rId3">
            <a:alphaModFix/>
          </a:blip>
          <a:srcRect t="25244"/>
          <a:stretch/>
        </p:blipFill>
        <p:spPr>
          <a:xfrm>
            <a:off x="0" y="1414700"/>
            <a:ext cx="2290075" cy="2567903"/>
          </a:xfrm>
          <a:prstGeom prst="rect">
            <a:avLst/>
          </a:prstGeom>
          <a:noFill/>
          <a:ln>
            <a:noFill/>
          </a:ln>
        </p:spPr>
      </p:pic>
      <p:pic>
        <p:nvPicPr>
          <p:cNvPr id="3570" name="Google Shape;3570;p327"/>
          <p:cNvPicPr preferRelativeResize="0"/>
          <p:nvPr/>
        </p:nvPicPr>
        <p:blipFill rotWithShape="1">
          <a:blip r:embed="rId4">
            <a:alphaModFix/>
          </a:blip>
          <a:srcRect l="20277" r="20277"/>
          <a:stretch/>
        </p:blipFill>
        <p:spPr>
          <a:xfrm>
            <a:off x="6853925" y="1414700"/>
            <a:ext cx="2290072" cy="2567898"/>
          </a:xfrm>
          <a:prstGeom prst="rect">
            <a:avLst/>
          </a:prstGeom>
          <a:noFill/>
          <a:ln>
            <a:noFill/>
          </a:ln>
        </p:spPr>
      </p:pic>
      <p:pic>
        <p:nvPicPr>
          <p:cNvPr id="3571" name="Google Shape;3571;p327" descr="Server Floor with Purple Glow in Council Bluffs.jpg"/>
          <p:cNvPicPr preferRelativeResize="0"/>
          <p:nvPr/>
        </p:nvPicPr>
        <p:blipFill rotWithShape="1">
          <a:blip r:embed="rId5">
            <a:alphaModFix amt="87000"/>
          </a:blip>
          <a:srcRect l="9190" r="31359"/>
          <a:stretch/>
        </p:blipFill>
        <p:spPr>
          <a:xfrm>
            <a:off x="2290087" y="1414700"/>
            <a:ext cx="2290073" cy="2567900"/>
          </a:xfrm>
          <a:prstGeom prst="rect">
            <a:avLst/>
          </a:prstGeom>
          <a:noFill/>
          <a:ln>
            <a:noFill/>
          </a:ln>
        </p:spPr>
      </p:pic>
      <p:pic>
        <p:nvPicPr>
          <p:cNvPr id="3572" name="Google Shape;3572;p327"/>
          <p:cNvPicPr preferRelativeResize="0"/>
          <p:nvPr/>
        </p:nvPicPr>
        <p:blipFill rotWithShape="1">
          <a:blip r:embed="rId6">
            <a:alphaModFix/>
          </a:blip>
          <a:srcRect l="23594" t="22582" r="30386"/>
          <a:stretch/>
        </p:blipFill>
        <p:spPr>
          <a:xfrm>
            <a:off x="4580150" y="1414700"/>
            <a:ext cx="2290072" cy="2567898"/>
          </a:xfrm>
          <a:prstGeom prst="rect">
            <a:avLst/>
          </a:prstGeom>
          <a:noFill/>
          <a:ln>
            <a:noFill/>
          </a:ln>
        </p:spPr>
      </p:pic>
      <p:sp>
        <p:nvSpPr>
          <p:cNvPr id="3573" name="Google Shape;3573;p327"/>
          <p:cNvSpPr txBox="1"/>
          <p:nvPr/>
        </p:nvSpPr>
        <p:spPr>
          <a:xfrm>
            <a:off x="4975" y="4058800"/>
            <a:ext cx="9144000" cy="3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4A86E8"/>
                </a:solidFill>
                <a:latin typeface="Roboto"/>
                <a:ea typeface="Roboto"/>
                <a:cs typeface="Roboto"/>
                <a:sym typeface="Roboto"/>
              </a:rPr>
              <a:t>To update these photos (and delete this text box) go to “</a:t>
            </a:r>
            <a:r>
              <a:rPr lang="en" sz="1100" b="1">
                <a:solidFill>
                  <a:srgbClr val="4A86E8"/>
                </a:solidFill>
                <a:latin typeface="Roboto"/>
                <a:ea typeface="Roboto"/>
                <a:cs typeface="Roboto"/>
                <a:sym typeface="Roboto"/>
              </a:rPr>
              <a:t>View</a:t>
            </a:r>
            <a:r>
              <a:rPr lang="en" sz="1100">
                <a:solidFill>
                  <a:srgbClr val="4A86E8"/>
                </a:solidFill>
                <a:latin typeface="Roboto"/>
                <a:ea typeface="Roboto"/>
                <a:cs typeface="Roboto"/>
                <a:sym typeface="Roboto"/>
              </a:rPr>
              <a:t>” in the toolbar then “</a:t>
            </a:r>
            <a:r>
              <a:rPr lang="en" sz="1100" b="1">
                <a:solidFill>
                  <a:srgbClr val="4A86E8"/>
                </a:solidFill>
                <a:latin typeface="Roboto"/>
                <a:ea typeface="Roboto"/>
                <a:cs typeface="Roboto"/>
                <a:sym typeface="Roboto"/>
              </a:rPr>
              <a:t>Master</a:t>
            </a:r>
            <a:r>
              <a:rPr lang="en" sz="1100">
                <a:solidFill>
                  <a:srgbClr val="4A86E8"/>
                </a:solidFill>
                <a:latin typeface="Roboto"/>
                <a:ea typeface="Roboto"/>
                <a:cs typeface="Roboto"/>
                <a:sym typeface="Roboto"/>
              </a:rPr>
              <a:t>” and make adjustments there.</a:t>
            </a:r>
            <a:endParaRPr sz="1100">
              <a:solidFill>
                <a:srgbClr val="4A86E8"/>
              </a:solidFill>
              <a:latin typeface="Roboto"/>
              <a:ea typeface="Roboto"/>
              <a:cs typeface="Roboto"/>
              <a:sym typeface="Roboto"/>
            </a:endParaRPr>
          </a:p>
        </p:txBody>
      </p:sp>
    </p:spTree>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matchingName="Bar chart 1">
  <p:cSld name="CUSTOM_4_2_2">
    <p:spTree>
      <p:nvGrpSpPr>
        <p:cNvPr id="1" name="Shape 3574"/>
        <p:cNvGrpSpPr/>
        <p:nvPr/>
      </p:nvGrpSpPr>
      <p:grpSpPr>
        <a:xfrm>
          <a:off x="0" y="0"/>
          <a:ext cx="0" cy="0"/>
          <a:chOff x="0" y="0"/>
          <a:chExt cx="0" cy="0"/>
        </a:xfrm>
      </p:grpSpPr>
      <p:sp>
        <p:nvSpPr>
          <p:cNvPr id="3575" name="Google Shape;3575;p328"/>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76" name="Google Shape;3576;p328"/>
          <p:cNvGrpSpPr/>
          <p:nvPr/>
        </p:nvGrpSpPr>
        <p:grpSpPr>
          <a:xfrm>
            <a:off x="386625" y="4747950"/>
            <a:ext cx="8452575" cy="400082"/>
            <a:chOff x="386625" y="4747950"/>
            <a:chExt cx="8452575" cy="400082"/>
          </a:xfrm>
        </p:grpSpPr>
        <p:sp>
          <p:nvSpPr>
            <p:cNvPr id="3577" name="Google Shape;3577;p328"/>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578" name="Google Shape;3578;p328"/>
            <p:cNvGrpSpPr/>
            <p:nvPr/>
          </p:nvGrpSpPr>
          <p:grpSpPr>
            <a:xfrm>
              <a:off x="386711" y="5114356"/>
              <a:ext cx="1796788" cy="33676"/>
              <a:chOff x="2031822" y="2229250"/>
              <a:chExt cx="2193613" cy="39900"/>
            </a:xfrm>
          </p:grpSpPr>
          <p:sp>
            <p:nvSpPr>
              <p:cNvPr id="3579" name="Google Shape;3579;p328"/>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0" name="Google Shape;3580;p328"/>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1" name="Google Shape;3581;p328"/>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82" name="Google Shape;3582;p328"/>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583" name="Google Shape;3583;p328"/>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584" name="Google Shape;3584;p328"/>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matchingName="Bar chart 2">
  <p:cSld name="CUSTOM_4_2_2_1">
    <p:spTree>
      <p:nvGrpSpPr>
        <p:cNvPr id="1" name="Shape 3585"/>
        <p:cNvGrpSpPr/>
        <p:nvPr/>
      </p:nvGrpSpPr>
      <p:grpSpPr>
        <a:xfrm>
          <a:off x="0" y="0"/>
          <a:ext cx="0" cy="0"/>
          <a:chOff x="0" y="0"/>
          <a:chExt cx="0" cy="0"/>
        </a:xfrm>
      </p:grpSpPr>
      <p:sp>
        <p:nvSpPr>
          <p:cNvPr id="3586" name="Google Shape;3586;p329"/>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87" name="Google Shape;3587;p329"/>
          <p:cNvGrpSpPr/>
          <p:nvPr/>
        </p:nvGrpSpPr>
        <p:grpSpPr>
          <a:xfrm>
            <a:off x="386625" y="4747950"/>
            <a:ext cx="8452575" cy="400082"/>
            <a:chOff x="386625" y="4747950"/>
            <a:chExt cx="8452575" cy="400082"/>
          </a:xfrm>
        </p:grpSpPr>
        <p:sp>
          <p:nvSpPr>
            <p:cNvPr id="3588" name="Google Shape;3588;p32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589" name="Google Shape;3589;p329"/>
            <p:cNvGrpSpPr/>
            <p:nvPr/>
          </p:nvGrpSpPr>
          <p:grpSpPr>
            <a:xfrm>
              <a:off x="386711" y="5114356"/>
              <a:ext cx="1796788" cy="33676"/>
              <a:chOff x="2031822" y="2229250"/>
              <a:chExt cx="2193613" cy="39900"/>
            </a:xfrm>
          </p:grpSpPr>
          <p:sp>
            <p:nvSpPr>
              <p:cNvPr id="3590" name="Google Shape;3590;p329"/>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1" name="Google Shape;3591;p329"/>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2" name="Google Shape;3592;p329"/>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3" name="Google Shape;3593;p329"/>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594" name="Google Shape;3594;p329"/>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595" name="Google Shape;3595;p329"/>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matchingName="Callout Quote with background image">
  <p:cSld name="Callout Quote with background image">
    <p:spTree>
      <p:nvGrpSpPr>
        <p:cNvPr id="1" name="Shape 231"/>
        <p:cNvGrpSpPr/>
        <p:nvPr/>
      </p:nvGrpSpPr>
      <p:grpSpPr>
        <a:xfrm>
          <a:off x="0" y="0"/>
          <a:ext cx="0" cy="0"/>
          <a:chOff x="0" y="0"/>
          <a:chExt cx="0" cy="0"/>
        </a:xfrm>
      </p:grpSpPr>
      <p:sp>
        <p:nvSpPr>
          <p:cNvPr id="232" name="Google Shape;232;p35"/>
          <p:cNvSpPr txBox="1">
            <a:spLocks noGrp="1"/>
          </p:cNvSpPr>
          <p:nvPr>
            <p:ph type="title"/>
          </p:nvPr>
        </p:nvSpPr>
        <p:spPr>
          <a:xfrm>
            <a:off x="479383" y="2247305"/>
            <a:ext cx="82350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matchingName="Line chart">
  <p:cSld name="CUSTOM_4_2_3">
    <p:spTree>
      <p:nvGrpSpPr>
        <p:cNvPr id="1" name="Shape 3596"/>
        <p:cNvGrpSpPr/>
        <p:nvPr/>
      </p:nvGrpSpPr>
      <p:grpSpPr>
        <a:xfrm>
          <a:off x="0" y="0"/>
          <a:ext cx="0" cy="0"/>
          <a:chOff x="0" y="0"/>
          <a:chExt cx="0" cy="0"/>
        </a:xfrm>
      </p:grpSpPr>
      <p:sp>
        <p:nvSpPr>
          <p:cNvPr id="3597" name="Google Shape;3597;p330"/>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598" name="Google Shape;3598;p330"/>
          <p:cNvGrpSpPr/>
          <p:nvPr/>
        </p:nvGrpSpPr>
        <p:grpSpPr>
          <a:xfrm>
            <a:off x="386625" y="4747950"/>
            <a:ext cx="8452575" cy="400082"/>
            <a:chOff x="386625" y="4747950"/>
            <a:chExt cx="8452575" cy="400082"/>
          </a:xfrm>
        </p:grpSpPr>
        <p:sp>
          <p:nvSpPr>
            <p:cNvPr id="3599" name="Google Shape;3599;p330"/>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600" name="Google Shape;3600;p330"/>
            <p:cNvGrpSpPr/>
            <p:nvPr/>
          </p:nvGrpSpPr>
          <p:grpSpPr>
            <a:xfrm>
              <a:off x="386711" y="5114356"/>
              <a:ext cx="1796788" cy="33676"/>
              <a:chOff x="2031822" y="2229250"/>
              <a:chExt cx="2193613" cy="39900"/>
            </a:xfrm>
          </p:grpSpPr>
          <p:sp>
            <p:nvSpPr>
              <p:cNvPr id="3601" name="Google Shape;3601;p330"/>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2" name="Google Shape;3602;p330"/>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3" name="Google Shape;3603;p330"/>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04" name="Google Shape;3604;p330"/>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605" name="Google Shape;3605;p330"/>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606" name="Google Shape;3606;p330"/>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
        <p:nvSpPr>
          <p:cNvPr id="3607" name="Google Shape;3607;p330"/>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Roboto"/>
                <a:ea typeface="Roboto"/>
                <a:cs typeface="Roboto"/>
                <a:sym typeface="Roboto"/>
              </a:rPr>
              <a:t>To update this chart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rtl="0">
              <a:spcBef>
                <a:spcPts val="0"/>
              </a:spcBef>
              <a:spcAft>
                <a:spcPts val="0"/>
              </a:spcAft>
              <a:buNone/>
            </a:pPr>
            <a:endParaRPr sz="1000">
              <a:solidFill>
                <a:srgbClr val="434343"/>
              </a:solidFill>
            </a:endParaRPr>
          </a:p>
        </p:txBody>
      </p:sp>
      <p:pic>
        <p:nvPicPr>
          <p:cNvPr id="3608" name="Google Shape;3608;p330" title="Title of Chart"/>
          <p:cNvPicPr preferRelativeResize="0"/>
          <p:nvPr/>
        </p:nvPicPr>
        <p:blipFill>
          <a:blip r:embed="rId3">
            <a:alphaModFix/>
          </a:blip>
          <a:stretch>
            <a:fillRect/>
          </a:stretch>
        </p:blipFill>
        <p:spPr>
          <a:xfrm>
            <a:off x="4146550" y="1278075"/>
            <a:ext cx="4584624" cy="2834826"/>
          </a:xfrm>
          <a:prstGeom prst="rect">
            <a:avLst/>
          </a:prstGeom>
          <a:noFill/>
          <a:ln>
            <a:noFill/>
          </a:ln>
        </p:spPr>
      </p:pic>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matchingName="Pie chart">
  <p:cSld name="CUSTOM_4_2_4">
    <p:spTree>
      <p:nvGrpSpPr>
        <p:cNvPr id="1" name="Shape 3609"/>
        <p:cNvGrpSpPr/>
        <p:nvPr/>
      </p:nvGrpSpPr>
      <p:grpSpPr>
        <a:xfrm>
          <a:off x="0" y="0"/>
          <a:ext cx="0" cy="0"/>
          <a:chOff x="0" y="0"/>
          <a:chExt cx="0" cy="0"/>
        </a:xfrm>
      </p:grpSpPr>
      <p:sp>
        <p:nvSpPr>
          <p:cNvPr id="3610" name="Google Shape;3610;p331"/>
          <p:cNvSpPr txBox="1">
            <a:spLocks noGrp="1"/>
          </p:cNvSpPr>
          <p:nvPr>
            <p:ph type="title"/>
          </p:nvPr>
        </p:nvSpPr>
        <p:spPr>
          <a:xfrm>
            <a:off x="298600" y="549575"/>
            <a:ext cx="69525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11" name="Google Shape;3611;p331"/>
          <p:cNvGrpSpPr/>
          <p:nvPr/>
        </p:nvGrpSpPr>
        <p:grpSpPr>
          <a:xfrm>
            <a:off x="386625" y="4747950"/>
            <a:ext cx="8452575" cy="400082"/>
            <a:chOff x="386625" y="4747950"/>
            <a:chExt cx="8452575" cy="400082"/>
          </a:xfrm>
        </p:grpSpPr>
        <p:sp>
          <p:nvSpPr>
            <p:cNvPr id="3612" name="Google Shape;3612;p331"/>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613" name="Google Shape;3613;p331"/>
            <p:cNvGrpSpPr/>
            <p:nvPr/>
          </p:nvGrpSpPr>
          <p:grpSpPr>
            <a:xfrm>
              <a:off x="386711" y="5114356"/>
              <a:ext cx="1796788" cy="33676"/>
              <a:chOff x="2031822" y="2229250"/>
              <a:chExt cx="2193613" cy="39900"/>
            </a:xfrm>
          </p:grpSpPr>
          <p:sp>
            <p:nvSpPr>
              <p:cNvPr id="3614" name="Google Shape;3614;p331"/>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15" name="Google Shape;3615;p331"/>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16" name="Google Shape;3616;p331"/>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17" name="Google Shape;3617;p331"/>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618" name="Google Shape;3618;p331"/>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619" name="Google Shape;3619;p331"/>
          <p:cNvSpPr txBox="1">
            <a:spLocks noGrp="1"/>
          </p:cNvSpPr>
          <p:nvPr>
            <p:ph type="title" idx="2"/>
          </p:nvPr>
        </p:nvSpPr>
        <p:spPr>
          <a:xfrm>
            <a:off x="298600" y="1209275"/>
            <a:ext cx="3690600" cy="26211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vl2pPr>
            <a:lvl3pPr lvl="2" rtl="0">
              <a:lnSpc>
                <a:spcPct val="115000"/>
              </a:lnSpc>
              <a:spcBef>
                <a:spcPts val="0"/>
              </a:spcBef>
              <a:spcAft>
                <a:spcPts val="0"/>
              </a:spcAft>
              <a:buNone/>
              <a:defRPr/>
            </a:lvl3pPr>
            <a:lvl4pPr lvl="3" rtl="0">
              <a:lnSpc>
                <a:spcPct val="115000"/>
              </a:lnSpc>
              <a:spcBef>
                <a:spcPts val="0"/>
              </a:spcBef>
              <a:spcAft>
                <a:spcPts val="0"/>
              </a:spcAft>
              <a:buNone/>
              <a:defRPr/>
            </a:lvl4pPr>
            <a:lvl5pPr lvl="4" rtl="0">
              <a:lnSpc>
                <a:spcPct val="115000"/>
              </a:lnSpc>
              <a:spcBef>
                <a:spcPts val="0"/>
              </a:spcBef>
              <a:spcAft>
                <a:spcPts val="0"/>
              </a:spcAft>
              <a:buNone/>
              <a:defRPr/>
            </a:lvl5pPr>
            <a:lvl6pPr lvl="5" rtl="0">
              <a:lnSpc>
                <a:spcPct val="115000"/>
              </a:lnSpc>
              <a:spcBef>
                <a:spcPts val="0"/>
              </a:spcBef>
              <a:spcAft>
                <a:spcPts val="0"/>
              </a:spcAft>
              <a:buNone/>
              <a:defRPr/>
            </a:lvl6pPr>
            <a:lvl7pPr lvl="6" rtl="0">
              <a:lnSpc>
                <a:spcPct val="115000"/>
              </a:lnSpc>
              <a:spcBef>
                <a:spcPts val="0"/>
              </a:spcBef>
              <a:spcAft>
                <a:spcPts val="0"/>
              </a:spcAft>
              <a:buNone/>
              <a:defRPr/>
            </a:lvl7pPr>
            <a:lvl8pPr lvl="7" rtl="0">
              <a:lnSpc>
                <a:spcPct val="115000"/>
              </a:lnSpc>
              <a:spcBef>
                <a:spcPts val="0"/>
              </a:spcBef>
              <a:spcAft>
                <a:spcPts val="0"/>
              </a:spcAft>
              <a:buNone/>
              <a:defRPr/>
            </a:lvl8pPr>
            <a:lvl9pPr lvl="8" rtl="0">
              <a:lnSpc>
                <a:spcPct val="115000"/>
              </a:lnSpc>
              <a:spcBef>
                <a:spcPts val="0"/>
              </a:spcBef>
              <a:spcAft>
                <a:spcPts val="0"/>
              </a:spcAft>
              <a:buNone/>
              <a:defRPr/>
            </a:lvl9pPr>
          </a:lstStyle>
          <a:p>
            <a:endParaRPr/>
          </a:p>
        </p:txBody>
      </p:sp>
      <p:sp>
        <p:nvSpPr>
          <p:cNvPr id="3620" name="Google Shape;3620;p331"/>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Roboto"/>
                <a:ea typeface="Roboto"/>
                <a:cs typeface="Roboto"/>
                <a:sym typeface="Roboto"/>
              </a:rPr>
              <a:t>To update this chart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rtl="0">
              <a:spcBef>
                <a:spcPts val="0"/>
              </a:spcBef>
              <a:spcAft>
                <a:spcPts val="0"/>
              </a:spcAft>
              <a:buNone/>
            </a:pPr>
            <a:endParaRPr sz="1000">
              <a:solidFill>
                <a:srgbClr val="434343"/>
              </a:solidFill>
            </a:endParaRPr>
          </a:p>
        </p:txBody>
      </p:sp>
      <p:pic>
        <p:nvPicPr>
          <p:cNvPr id="3621" name="Google Shape;3621;p331" title="Title of Chart"/>
          <p:cNvPicPr preferRelativeResize="0"/>
          <p:nvPr/>
        </p:nvPicPr>
        <p:blipFill>
          <a:blip r:embed="rId3">
            <a:alphaModFix/>
          </a:blip>
          <a:stretch>
            <a:fillRect/>
          </a:stretch>
        </p:blipFill>
        <p:spPr>
          <a:xfrm>
            <a:off x="4204573" y="1278063"/>
            <a:ext cx="4526601" cy="2798950"/>
          </a:xfrm>
          <a:prstGeom prst="rect">
            <a:avLst/>
          </a:prstGeom>
          <a:noFill/>
          <a:ln>
            <a:noFill/>
          </a:ln>
        </p:spPr>
      </p:pic>
    </p:spTree>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matchingName="Four key points">
  <p:cSld name="Blank_1_1_1_1_1">
    <p:spTree>
      <p:nvGrpSpPr>
        <p:cNvPr id="1" name="Shape 3622"/>
        <p:cNvGrpSpPr/>
        <p:nvPr/>
      </p:nvGrpSpPr>
      <p:grpSpPr>
        <a:xfrm>
          <a:off x="0" y="0"/>
          <a:ext cx="0" cy="0"/>
          <a:chOff x="0" y="0"/>
          <a:chExt cx="0" cy="0"/>
        </a:xfrm>
      </p:grpSpPr>
      <p:grpSp>
        <p:nvGrpSpPr>
          <p:cNvPr id="3623" name="Google Shape;3623;p332"/>
          <p:cNvGrpSpPr/>
          <p:nvPr/>
        </p:nvGrpSpPr>
        <p:grpSpPr>
          <a:xfrm>
            <a:off x="0" y="0"/>
            <a:ext cx="9144000" cy="5148032"/>
            <a:chOff x="0" y="0"/>
            <a:chExt cx="9144000" cy="5148032"/>
          </a:xfrm>
        </p:grpSpPr>
        <p:grpSp>
          <p:nvGrpSpPr>
            <p:cNvPr id="3624" name="Google Shape;3624;p332"/>
            <p:cNvGrpSpPr/>
            <p:nvPr/>
          </p:nvGrpSpPr>
          <p:grpSpPr>
            <a:xfrm>
              <a:off x="0" y="0"/>
              <a:ext cx="9144000" cy="5148032"/>
              <a:chOff x="0" y="0"/>
              <a:chExt cx="9144000" cy="5148032"/>
            </a:xfrm>
          </p:grpSpPr>
          <p:pic>
            <p:nvPicPr>
              <p:cNvPr id="3625" name="Google Shape;3625;p332"/>
              <p:cNvPicPr preferRelativeResize="0"/>
              <p:nvPr/>
            </p:nvPicPr>
            <p:blipFill rotWithShape="1">
              <a:blip r:embed="rId2">
                <a:alphaModFix/>
              </a:blip>
              <a:srcRect t="4995" b="5004"/>
              <a:stretch/>
            </p:blipFill>
            <p:spPr>
              <a:xfrm>
                <a:off x="0" y="0"/>
                <a:ext cx="9144000" cy="5143500"/>
              </a:xfrm>
              <a:prstGeom prst="rect">
                <a:avLst/>
              </a:prstGeom>
              <a:noFill/>
              <a:ln>
                <a:noFill/>
              </a:ln>
            </p:spPr>
          </p:pic>
          <p:grpSp>
            <p:nvGrpSpPr>
              <p:cNvPr id="3626" name="Google Shape;3626;p332"/>
              <p:cNvGrpSpPr/>
              <p:nvPr/>
            </p:nvGrpSpPr>
            <p:grpSpPr>
              <a:xfrm>
                <a:off x="386711" y="5114356"/>
                <a:ext cx="1796788" cy="33676"/>
                <a:chOff x="2031822" y="2229250"/>
                <a:chExt cx="2193613" cy="39900"/>
              </a:xfrm>
            </p:grpSpPr>
            <p:sp>
              <p:nvSpPr>
                <p:cNvPr id="3627" name="Google Shape;3627;p332"/>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28" name="Google Shape;3628;p332"/>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29" name="Google Shape;3629;p332"/>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30" name="Google Shape;3630;p332"/>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631" name="Google Shape;3631;p332"/>
              <p:cNvPicPr preferRelativeResize="0"/>
              <p:nvPr/>
            </p:nvPicPr>
            <p:blipFill>
              <a:blip r:embed="rId3">
                <a:alphaModFix/>
              </a:blip>
              <a:stretch>
                <a:fillRect/>
              </a:stretch>
            </p:blipFill>
            <p:spPr>
              <a:xfrm>
                <a:off x="386625" y="4747950"/>
                <a:ext cx="868051" cy="155525"/>
              </a:xfrm>
              <a:prstGeom prst="rect">
                <a:avLst/>
              </a:prstGeom>
              <a:noFill/>
              <a:ln>
                <a:noFill/>
              </a:ln>
            </p:spPr>
          </p:pic>
        </p:grpSp>
        <p:sp>
          <p:nvSpPr>
            <p:cNvPr id="3632" name="Google Shape;3632;p332"/>
            <p:cNvSpPr/>
            <p:nvPr/>
          </p:nvSpPr>
          <p:spPr>
            <a:xfrm>
              <a:off x="3835950" y="1835688"/>
              <a:ext cx="1472100" cy="1472100"/>
            </a:xfrm>
            <a:prstGeom prst="ellipse">
              <a:avLst/>
            </a:prstGeom>
            <a:solidFill>
              <a:srgbClr val="FFFFFF"/>
            </a:solidFill>
            <a:ln>
              <a:noFill/>
            </a:ln>
            <a:effectLst>
              <a:outerShdw blurRad="357188" dist="9525" dir="5400000" algn="bl" rotWithShape="0">
                <a:srgbClr val="000000">
                  <a:alpha val="5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633" name="Google Shape;3633;p332"/>
            <p:cNvPicPr preferRelativeResize="0"/>
            <p:nvPr/>
          </p:nvPicPr>
          <p:blipFill>
            <a:blip r:embed="rId4">
              <a:alphaModFix/>
            </a:blip>
            <a:stretch>
              <a:fillRect/>
            </a:stretch>
          </p:blipFill>
          <p:spPr>
            <a:xfrm>
              <a:off x="4220538" y="2220288"/>
              <a:ext cx="702924" cy="702924"/>
            </a:xfrm>
            <a:prstGeom prst="rect">
              <a:avLst/>
            </a:prstGeom>
            <a:noFill/>
            <a:ln>
              <a:noFill/>
            </a:ln>
          </p:spPr>
        </p:pic>
      </p:grpSp>
      <p:sp>
        <p:nvSpPr>
          <p:cNvPr id="3634" name="Google Shape;3634;p332"/>
          <p:cNvSpPr txBox="1">
            <a:spLocks noGrp="1"/>
          </p:cNvSpPr>
          <p:nvPr>
            <p:ph type="title"/>
          </p:nvPr>
        </p:nvSpPr>
        <p:spPr>
          <a:xfrm>
            <a:off x="477075" y="3352000"/>
            <a:ext cx="1612200" cy="7608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48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635" name="Google Shape;3635;p332"/>
          <p:cNvSpPr txBox="1">
            <a:spLocks noGrp="1"/>
          </p:cNvSpPr>
          <p:nvPr>
            <p:ph type="title" idx="2"/>
          </p:nvPr>
        </p:nvSpPr>
        <p:spPr>
          <a:xfrm>
            <a:off x="477075" y="903150"/>
            <a:ext cx="1612200" cy="7608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48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636" name="Google Shape;3636;p332"/>
          <p:cNvSpPr txBox="1">
            <a:spLocks noGrp="1"/>
          </p:cNvSpPr>
          <p:nvPr>
            <p:ph type="title" idx="3"/>
          </p:nvPr>
        </p:nvSpPr>
        <p:spPr>
          <a:xfrm>
            <a:off x="5049000" y="3352000"/>
            <a:ext cx="1612200" cy="7608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48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637" name="Google Shape;3637;p332"/>
          <p:cNvSpPr txBox="1">
            <a:spLocks noGrp="1"/>
          </p:cNvSpPr>
          <p:nvPr>
            <p:ph type="title" idx="4"/>
          </p:nvPr>
        </p:nvSpPr>
        <p:spPr>
          <a:xfrm>
            <a:off x="5049000" y="903150"/>
            <a:ext cx="1612200" cy="7608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4800">
                <a:solidFill>
                  <a:srgbClr val="434343"/>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3638" name="Google Shape;3638;p332"/>
          <p:cNvSpPr txBox="1">
            <a:spLocks noGrp="1"/>
          </p:cNvSpPr>
          <p:nvPr>
            <p:ph type="title" idx="5"/>
          </p:nvPr>
        </p:nvSpPr>
        <p:spPr>
          <a:xfrm>
            <a:off x="2109550" y="1021150"/>
            <a:ext cx="1985400" cy="553200"/>
          </a:xfrm>
          <a:prstGeom prst="rect">
            <a:avLst/>
          </a:prstGeom>
          <a:noFill/>
          <a:ln>
            <a:noFill/>
          </a:ln>
        </p:spPr>
        <p:txBody>
          <a:bodyPr spcFirstLastPara="1" wrap="square" lIns="91425" tIns="91425" rIns="91425" bIns="91425" anchor="ctr" anchorCtr="0"/>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sp>
        <p:nvSpPr>
          <p:cNvPr id="3639" name="Google Shape;3639;p332"/>
          <p:cNvSpPr txBox="1">
            <a:spLocks noGrp="1"/>
          </p:cNvSpPr>
          <p:nvPr>
            <p:ph type="title" idx="6"/>
          </p:nvPr>
        </p:nvSpPr>
        <p:spPr>
          <a:xfrm>
            <a:off x="6681625" y="1021150"/>
            <a:ext cx="1985400" cy="553200"/>
          </a:xfrm>
          <a:prstGeom prst="rect">
            <a:avLst/>
          </a:prstGeom>
          <a:noFill/>
          <a:ln>
            <a:noFill/>
          </a:ln>
        </p:spPr>
        <p:txBody>
          <a:bodyPr spcFirstLastPara="1" wrap="square" lIns="91425" tIns="91425" rIns="91425" bIns="91425" anchor="ctr" anchorCtr="0"/>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sp>
        <p:nvSpPr>
          <p:cNvPr id="3640" name="Google Shape;3640;p332"/>
          <p:cNvSpPr txBox="1">
            <a:spLocks noGrp="1"/>
          </p:cNvSpPr>
          <p:nvPr>
            <p:ph type="title" idx="7"/>
          </p:nvPr>
        </p:nvSpPr>
        <p:spPr>
          <a:xfrm>
            <a:off x="2109550" y="3470000"/>
            <a:ext cx="1985400" cy="553200"/>
          </a:xfrm>
          <a:prstGeom prst="rect">
            <a:avLst/>
          </a:prstGeom>
          <a:noFill/>
          <a:ln>
            <a:noFill/>
          </a:ln>
        </p:spPr>
        <p:txBody>
          <a:bodyPr spcFirstLastPara="1" wrap="square" lIns="91425" tIns="91425" rIns="91425" bIns="91425" anchor="ctr" anchorCtr="0"/>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sp>
        <p:nvSpPr>
          <p:cNvPr id="3641" name="Google Shape;3641;p332"/>
          <p:cNvSpPr txBox="1">
            <a:spLocks noGrp="1"/>
          </p:cNvSpPr>
          <p:nvPr>
            <p:ph type="title" idx="8"/>
          </p:nvPr>
        </p:nvSpPr>
        <p:spPr>
          <a:xfrm>
            <a:off x="6681625" y="3470000"/>
            <a:ext cx="1985400" cy="553200"/>
          </a:xfrm>
          <a:prstGeom prst="rect">
            <a:avLst/>
          </a:prstGeom>
          <a:noFill/>
          <a:ln>
            <a:noFill/>
          </a:ln>
        </p:spPr>
        <p:txBody>
          <a:bodyPr spcFirstLastPara="1" wrap="square" lIns="91425" tIns="91425" rIns="91425" bIns="91425" anchor="ctr" anchorCtr="0"/>
          <a:lstStyle>
            <a:lvl1pPr lvl="0" rtl="0">
              <a:lnSpc>
                <a:spcPct val="100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matchingName="Five ideas">
  <p:cSld name="CUSTOM_3">
    <p:spTree>
      <p:nvGrpSpPr>
        <p:cNvPr id="1" name="Shape 3642"/>
        <p:cNvGrpSpPr/>
        <p:nvPr/>
      </p:nvGrpSpPr>
      <p:grpSpPr>
        <a:xfrm>
          <a:off x="0" y="0"/>
          <a:ext cx="0" cy="0"/>
          <a:chOff x="0" y="0"/>
          <a:chExt cx="0" cy="0"/>
        </a:xfrm>
      </p:grpSpPr>
      <p:sp>
        <p:nvSpPr>
          <p:cNvPr id="3643" name="Google Shape;3643;p333"/>
          <p:cNvSpPr txBox="1">
            <a:spLocks noGrp="1"/>
          </p:cNvSpPr>
          <p:nvPr>
            <p:ph type="title"/>
          </p:nvPr>
        </p:nvSpPr>
        <p:spPr>
          <a:xfrm>
            <a:off x="298000" y="1582875"/>
            <a:ext cx="1586100" cy="702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644" name="Google Shape;3644;p333"/>
          <p:cNvSpPr txBox="1">
            <a:spLocks noGrp="1"/>
          </p:cNvSpPr>
          <p:nvPr>
            <p:ph type="title" idx="2"/>
          </p:nvPr>
        </p:nvSpPr>
        <p:spPr>
          <a:xfrm>
            <a:off x="298000" y="2284875"/>
            <a:ext cx="15861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645" name="Google Shape;3645;p333"/>
          <p:cNvSpPr txBox="1">
            <a:spLocks noGrp="1"/>
          </p:cNvSpPr>
          <p:nvPr>
            <p:ph type="title" idx="3"/>
          </p:nvPr>
        </p:nvSpPr>
        <p:spPr>
          <a:xfrm>
            <a:off x="2036738" y="2284875"/>
            <a:ext cx="15861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646" name="Google Shape;3646;p333"/>
          <p:cNvSpPr txBox="1">
            <a:spLocks noGrp="1"/>
          </p:cNvSpPr>
          <p:nvPr>
            <p:ph type="title" idx="4"/>
          </p:nvPr>
        </p:nvSpPr>
        <p:spPr>
          <a:xfrm>
            <a:off x="3775480" y="1582875"/>
            <a:ext cx="1586100" cy="702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647" name="Google Shape;3647;p333"/>
          <p:cNvSpPr txBox="1">
            <a:spLocks noGrp="1"/>
          </p:cNvSpPr>
          <p:nvPr>
            <p:ph type="title" idx="5"/>
          </p:nvPr>
        </p:nvSpPr>
        <p:spPr>
          <a:xfrm>
            <a:off x="3775475" y="2284875"/>
            <a:ext cx="15861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648" name="Google Shape;3648;p333"/>
          <p:cNvSpPr txBox="1">
            <a:spLocks noGrp="1"/>
          </p:cNvSpPr>
          <p:nvPr>
            <p:ph type="title" idx="6"/>
          </p:nvPr>
        </p:nvSpPr>
        <p:spPr>
          <a:xfrm>
            <a:off x="5514220" y="1582875"/>
            <a:ext cx="1586100" cy="702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649" name="Google Shape;3649;p333"/>
          <p:cNvSpPr txBox="1">
            <a:spLocks noGrp="1"/>
          </p:cNvSpPr>
          <p:nvPr>
            <p:ph type="title" idx="7"/>
          </p:nvPr>
        </p:nvSpPr>
        <p:spPr>
          <a:xfrm>
            <a:off x="5514213" y="2284875"/>
            <a:ext cx="15861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650" name="Google Shape;3650;p333"/>
          <p:cNvSpPr txBox="1">
            <a:spLocks noGrp="1"/>
          </p:cNvSpPr>
          <p:nvPr>
            <p:ph type="title" idx="8"/>
          </p:nvPr>
        </p:nvSpPr>
        <p:spPr>
          <a:xfrm>
            <a:off x="7252973" y="1582875"/>
            <a:ext cx="1586100" cy="702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651" name="Google Shape;3651;p333"/>
          <p:cNvSpPr txBox="1">
            <a:spLocks noGrp="1"/>
          </p:cNvSpPr>
          <p:nvPr>
            <p:ph type="title" idx="9"/>
          </p:nvPr>
        </p:nvSpPr>
        <p:spPr>
          <a:xfrm>
            <a:off x="7252963" y="2284875"/>
            <a:ext cx="15861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652" name="Google Shape;3652;p333"/>
          <p:cNvSpPr txBox="1">
            <a:spLocks noGrp="1"/>
          </p:cNvSpPr>
          <p:nvPr>
            <p:ph type="title" idx="13"/>
          </p:nvPr>
        </p:nvSpPr>
        <p:spPr>
          <a:xfrm>
            <a:off x="2036740" y="1582875"/>
            <a:ext cx="1586100" cy="702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grpSp>
        <p:nvGrpSpPr>
          <p:cNvPr id="3653" name="Google Shape;3653;p333"/>
          <p:cNvGrpSpPr/>
          <p:nvPr/>
        </p:nvGrpSpPr>
        <p:grpSpPr>
          <a:xfrm>
            <a:off x="386625" y="4747950"/>
            <a:ext cx="8452575" cy="400082"/>
            <a:chOff x="386625" y="4747950"/>
            <a:chExt cx="8452575" cy="400082"/>
          </a:xfrm>
        </p:grpSpPr>
        <p:sp>
          <p:nvSpPr>
            <p:cNvPr id="3654" name="Google Shape;3654;p33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655" name="Google Shape;3655;p333"/>
            <p:cNvGrpSpPr/>
            <p:nvPr/>
          </p:nvGrpSpPr>
          <p:grpSpPr>
            <a:xfrm>
              <a:off x="386711" y="5114356"/>
              <a:ext cx="1796788" cy="33676"/>
              <a:chOff x="2031822" y="2229250"/>
              <a:chExt cx="2193613" cy="39900"/>
            </a:xfrm>
          </p:grpSpPr>
          <p:sp>
            <p:nvSpPr>
              <p:cNvPr id="3656" name="Google Shape;3656;p333"/>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7" name="Google Shape;3657;p333"/>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8" name="Google Shape;3658;p333"/>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59" name="Google Shape;3659;p333"/>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660" name="Google Shape;3660;p333"/>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661" name="Google Shape;3661;p333"/>
          <p:cNvSpPr txBox="1">
            <a:spLocks noGrp="1"/>
          </p:cNvSpPr>
          <p:nvPr>
            <p:ph type="title" idx="14"/>
          </p:nvPr>
        </p:nvSpPr>
        <p:spPr>
          <a:xfrm>
            <a:off x="298600" y="549575"/>
            <a:ext cx="85407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matchingName="Four ideas">
  <p:cSld name="CUSTOM_7">
    <p:spTree>
      <p:nvGrpSpPr>
        <p:cNvPr id="1" name="Shape 3662"/>
        <p:cNvGrpSpPr/>
        <p:nvPr/>
      </p:nvGrpSpPr>
      <p:grpSpPr>
        <a:xfrm>
          <a:off x="0" y="0"/>
          <a:ext cx="0" cy="0"/>
          <a:chOff x="0" y="0"/>
          <a:chExt cx="0" cy="0"/>
        </a:xfrm>
      </p:grpSpPr>
      <p:sp>
        <p:nvSpPr>
          <p:cNvPr id="3663" name="Google Shape;3663;p334"/>
          <p:cNvSpPr txBox="1">
            <a:spLocks noGrp="1"/>
          </p:cNvSpPr>
          <p:nvPr>
            <p:ph type="title"/>
          </p:nvPr>
        </p:nvSpPr>
        <p:spPr>
          <a:xfrm>
            <a:off x="298000" y="1582875"/>
            <a:ext cx="2021100" cy="702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664" name="Google Shape;3664;p334"/>
          <p:cNvSpPr txBox="1">
            <a:spLocks noGrp="1"/>
          </p:cNvSpPr>
          <p:nvPr>
            <p:ph type="title" idx="2"/>
          </p:nvPr>
        </p:nvSpPr>
        <p:spPr>
          <a:xfrm>
            <a:off x="298000" y="2284875"/>
            <a:ext cx="20211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665" name="Google Shape;3665;p334"/>
          <p:cNvSpPr txBox="1">
            <a:spLocks noGrp="1"/>
          </p:cNvSpPr>
          <p:nvPr>
            <p:ph type="title" idx="3"/>
          </p:nvPr>
        </p:nvSpPr>
        <p:spPr>
          <a:xfrm>
            <a:off x="2471375" y="1582875"/>
            <a:ext cx="2021100" cy="702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666" name="Google Shape;3666;p334"/>
          <p:cNvSpPr txBox="1">
            <a:spLocks noGrp="1"/>
          </p:cNvSpPr>
          <p:nvPr>
            <p:ph type="title" idx="4"/>
          </p:nvPr>
        </p:nvSpPr>
        <p:spPr>
          <a:xfrm>
            <a:off x="2471375" y="2284875"/>
            <a:ext cx="20211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667" name="Google Shape;3667;p334"/>
          <p:cNvSpPr txBox="1">
            <a:spLocks noGrp="1"/>
          </p:cNvSpPr>
          <p:nvPr>
            <p:ph type="title" idx="5"/>
          </p:nvPr>
        </p:nvSpPr>
        <p:spPr>
          <a:xfrm>
            <a:off x="4644750" y="1582875"/>
            <a:ext cx="2021100" cy="702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668" name="Google Shape;3668;p334"/>
          <p:cNvSpPr txBox="1">
            <a:spLocks noGrp="1"/>
          </p:cNvSpPr>
          <p:nvPr>
            <p:ph type="title" idx="6"/>
          </p:nvPr>
        </p:nvSpPr>
        <p:spPr>
          <a:xfrm>
            <a:off x="4644750" y="2284875"/>
            <a:ext cx="20211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669" name="Google Shape;3669;p334"/>
          <p:cNvSpPr txBox="1">
            <a:spLocks noGrp="1"/>
          </p:cNvSpPr>
          <p:nvPr>
            <p:ph type="title" idx="7"/>
          </p:nvPr>
        </p:nvSpPr>
        <p:spPr>
          <a:xfrm>
            <a:off x="6818125" y="1582875"/>
            <a:ext cx="2021100" cy="702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670" name="Google Shape;3670;p334"/>
          <p:cNvSpPr txBox="1">
            <a:spLocks noGrp="1"/>
          </p:cNvSpPr>
          <p:nvPr>
            <p:ph type="title" idx="8"/>
          </p:nvPr>
        </p:nvSpPr>
        <p:spPr>
          <a:xfrm>
            <a:off x="6818125" y="2284875"/>
            <a:ext cx="20211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grpSp>
        <p:nvGrpSpPr>
          <p:cNvPr id="3671" name="Google Shape;3671;p334"/>
          <p:cNvGrpSpPr/>
          <p:nvPr/>
        </p:nvGrpSpPr>
        <p:grpSpPr>
          <a:xfrm>
            <a:off x="386625" y="4747950"/>
            <a:ext cx="8452575" cy="400082"/>
            <a:chOff x="386625" y="4747950"/>
            <a:chExt cx="8452575" cy="400082"/>
          </a:xfrm>
        </p:grpSpPr>
        <p:sp>
          <p:nvSpPr>
            <p:cNvPr id="3672" name="Google Shape;3672;p33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673" name="Google Shape;3673;p334"/>
            <p:cNvGrpSpPr/>
            <p:nvPr/>
          </p:nvGrpSpPr>
          <p:grpSpPr>
            <a:xfrm>
              <a:off x="386711" y="5114356"/>
              <a:ext cx="1796788" cy="33676"/>
              <a:chOff x="2031822" y="2229250"/>
              <a:chExt cx="2193613" cy="39900"/>
            </a:xfrm>
          </p:grpSpPr>
          <p:sp>
            <p:nvSpPr>
              <p:cNvPr id="3674" name="Google Shape;3674;p334"/>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5" name="Google Shape;3675;p334"/>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6" name="Google Shape;3676;p334"/>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77" name="Google Shape;3677;p334"/>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678" name="Google Shape;3678;p334"/>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679" name="Google Shape;3679;p334"/>
          <p:cNvSpPr txBox="1">
            <a:spLocks noGrp="1"/>
          </p:cNvSpPr>
          <p:nvPr>
            <p:ph type="title" idx="9"/>
          </p:nvPr>
        </p:nvSpPr>
        <p:spPr>
          <a:xfrm>
            <a:off x="298600" y="549575"/>
            <a:ext cx="85407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matchingName="Three ideas">
  <p:cSld name="CUSTOM_6">
    <p:spTree>
      <p:nvGrpSpPr>
        <p:cNvPr id="1" name="Shape 3680"/>
        <p:cNvGrpSpPr/>
        <p:nvPr/>
      </p:nvGrpSpPr>
      <p:grpSpPr>
        <a:xfrm>
          <a:off x="0" y="0"/>
          <a:ext cx="0" cy="0"/>
          <a:chOff x="0" y="0"/>
          <a:chExt cx="0" cy="0"/>
        </a:xfrm>
      </p:grpSpPr>
      <p:sp>
        <p:nvSpPr>
          <p:cNvPr id="3681" name="Google Shape;3681;p335"/>
          <p:cNvSpPr txBox="1">
            <a:spLocks noGrp="1"/>
          </p:cNvSpPr>
          <p:nvPr>
            <p:ph type="title"/>
          </p:nvPr>
        </p:nvSpPr>
        <p:spPr>
          <a:xfrm>
            <a:off x="298000" y="1582875"/>
            <a:ext cx="2745600" cy="5301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682" name="Google Shape;3682;p335"/>
          <p:cNvSpPr txBox="1">
            <a:spLocks noGrp="1"/>
          </p:cNvSpPr>
          <p:nvPr>
            <p:ph type="title" idx="2"/>
          </p:nvPr>
        </p:nvSpPr>
        <p:spPr>
          <a:xfrm>
            <a:off x="3195867" y="1582875"/>
            <a:ext cx="2745600" cy="5301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683" name="Google Shape;3683;p335"/>
          <p:cNvSpPr txBox="1">
            <a:spLocks noGrp="1"/>
          </p:cNvSpPr>
          <p:nvPr>
            <p:ph type="title" idx="3"/>
          </p:nvPr>
        </p:nvSpPr>
        <p:spPr>
          <a:xfrm>
            <a:off x="6093746" y="1582875"/>
            <a:ext cx="2745600" cy="5301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800">
                <a:solidFill>
                  <a:srgbClr val="434343"/>
                </a:solidFill>
                <a:latin typeface="Roboto"/>
                <a:ea typeface="Roboto"/>
                <a:cs typeface="Roboto"/>
                <a:sym typeface="Roboto"/>
              </a:defRPr>
            </a:lvl1pPr>
            <a:lvl2pPr lvl="1" rtl="0">
              <a:lnSpc>
                <a:spcPct val="115000"/>
              </a:lnSpc>
              <a:spcBef>
                <a:spcPts val="0"/>
              </a:spcBef>
              <a:spcAft>
                <a:spcPts val="0"/>
              </a:spcAft>
              <a:buNone/>
              <a:defRPr sz="1800">
                <a:latin typeface="Roboto"/>
                <a:ea typeface="Roboto"/>
                <a:cs typeface="Roboto"/>
                <a:sym typeface="Roboto"/>
              </a:defRPr>
            </a:lvl2pPr>
            <a:lvl3pPr lvl="2" rtl="0">
              <a:lnSpc>
                <a:spcPct val="115000"/>
              </a:lnSpc>
              <a:spcBef>
                <a:spcPts val="0"/>
              </a:spcBef>
              <a:spcAft>
                <a:spcPts val="0"/>
              </a:spcAft>
              <a:buNone/>
              <a:defRPr sz="1800">
                <a:latin typeface="Roboto"/>
                <a:ea typeface="Roboto"/>
                <a:cs typeface="Roboto"/>
                <a:sym typeface="Roboto"/>
              </a:defRPr>
            </a:lvl3pPr>
            <a:lvl4pPr lvl="3" rtl="0">
              <a:lnSpc>
                <a:spcPct val="115000"/>
              </a:lnSpc>
              <a:spcBef>
                <a:spcPts val="0"/>
              </a:spcBef>
              <a:spcAft>
                <a:spcPts val="0"/>
              </a:spcAft>
              <a:buNone/>
              <a:defRPr sz="1800">
                <a:latin typeface="Roboto"/>
                <a:ea typeface="Roboto"/>
                <a:cs typeface="Roboto"/>
                <a:sym typeface="Roboto"/>
              </a:defRPr>
            </a:lvl4pPr>
            <a:lvl5pPr lvl="4" rtl="0">
              <a:lnSpc>
                <a:spcPct val="115000"/>
              </a:lnSpc>
              <a:spcBef>
                <a:spcPts val="0"/>
              </a:spcBef>
              <a:spcAft>
                <a:spcPts val="0"/>
              </a:spcAft>
              <a:buNone/>
              <a:defRPr sz="1800">
                <a:latin typeface="Roboto"/>
                <a:ea typeface="Roboto"/>
                <a:cs typeface="Roboto"/>
                <a:sym typeface="Roboto"/>
              </a:defRPr>
            </a:lvl5pPr>
            <a:lvl6pPr lvl="5" rtl="0">
              <a:lnSpc>
                <a:spcPct val="115000"/>
              </a:lnSpc>
              <a:spcBef>
                <a:spcPts val="0"/>
              </a:spcBef>
              <a:spcAft>
                <a:spcPts val="0"/>
              </a:spcAft>
              <a:buNone/>
              <a:defRPr sz="1800">
                <a:latin typeface="Roboto"/>
                <a:ea typeface="Roboto"/>
                <a:cs typeface="Roboto"/>
                <a:sym typeface="Roboto"/>
              </a:defRPr>
            </a:lvl6pPr>
            <a:lvl7pPr lvl="6" rtl="0">
              <a:lnSpc>
                <a:spcPct val="115000"/>
              </a:lnSpc>
              <a:spcBef>
                <a:spcPts val="0"/>
              </a:spcBef>
              <a:spcAft>
                <a:spcPts val="0"/>
              </a:spcAft>
              <a:buNone/>
              <a:defRPr sz="1800">
                <a:latin typeface="Roboto"/>
                <a:ea typeface="Roboto"/>
                <a:cs typeface="Roboto"/>
                <a:sym typeface="Roboto"/>
              </a:defRPr>
            </a:lvl7pPr>
            <a:lvl8pPr lvl="7" rtl="0">
              <a:lnSpc>
                <a:spcPct val="115000"/>
              </a:lnSpc>
              <a:spcBef>
                <a:spcPts val="0"/>
              </a:spcBef>
              <a:spcAft>
                <a:spcPts val="0"/>
              </a:spcAft>
              <a:buNone/>
              <a:defRPr sz="1800">
                <a:latin typeface="Roboto"/>
                <a:ea typeface="Roboto"/>
                <a:cs typeface="Roboto"/>
                <a:sym typeface="Roboto"/>
              </a:defRPr>
            </a:lvl8pPr>
            <a:lvl9pPr lvl="8" rtl="0">
              <a:lnSpc>
                <a:spcPct val="115000"/>
              </a:lnSpc>
              <a:spcBef>
                <a:spcPts val="0"/>
              </a:spcBef>
              <a:spcAft>
                <a:spcPts val="0"/>
              </a:spcAft>
              <a:buNone/>
              <a:defRPr sz="1800">
                <a:latin typeface="Roboto"/>
                <a:ea typeface="Roboto"/>
                <a:cs typeface="Roboto"/>
                <a:sym typeface="Roboto"/>
              </a:defRPr>
            </a:lvl9pPr>
          </a:lstStyle>
          <a:p>
            <a:endParaRPr/>
          </a:p>
        </p:txBody>
      </p:sp>
      <p:sp>
        <p:nvSpPr>
          <p:cNvPr id="3684" name="Google Shape;3684;p335"/>
          <p:cNvSpPr txBox="1">
            <a:spLocks noGrp="1"/>
          </p:cNvSpPr>
          <p:nvPr>
            <p:ph type="title" idx="4"/>
          </p:nvPr>
        </p:nvSpPr>
        <p:spPr>
          <a:xfrm>
            <a:off x="298000" y="2284875"/>
            <a:ext cx="27456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685" name="Google Shape;3685;p335"/>
          <p:cNvSpPr txBox="1">
            <a:spLocks noGrp="1"/>
          </p:cNvSpPr>
          <p:nvPr>
            <p:ph type="title" idx="5"/>
          </p:nvPr>
        </p:nvSpPr>
        <p:spPr>
          <a:xfrm>
            <a:off x="3195863" y="2284875"/>
            <a:ext cx="27456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sp>
        <p:nvSpPr>
          <p:cNvPr id="3686" name="Google Shape;3686;p335"/>
          <p:cNvSpPr txBox="1">
            <a:spLocks noGrp="1"/>
          </p:cNvSpPr>
          <p:nvPr>
            <p:ph type="title" idx="6"/>
          </p:nvPr>
        </p:nvSpPr>
        <p:spPr>
          <a:xfrm>
            <a:off x="6093738" y="2284875"/>
            <a:ext cx="2745600" cy="20340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800"/>
            </a:lvl2pPr>
            <a:lvl3pPr lvl="2" rtl="0">
              <a:lnSpc>
                <a:spcPct val="115000"/>
              </a:lnSpc>
              <a:spcBef>
                <a:spcPts val="0"/>
              </a:spcBef>
              <a:spcAft>
                <a:spcPts val="0"/>
              </a:spcAft>
              <a:buNone/>
              <a:defRPr sz="1800"/>
            </a:lvl3pPr>
            <a:lvl4pPr lvl="3" rtl="0">
              <a:lnSpc>
                <a:spcPct val="115000"/>
              </a:lnSpc>
              <a:spcBef>
                <a:spcPts val="0"/>
              </a:spcBef>
              <a:spcAft>
                <a:spcPts val="0"/>
              </a:spcAft>
              <a:buNone/>
              <a:defRPr sz="1800"/>
            </a:lvl4pPr>
            <a:lvl5pPr lvl="4" rtl="0">
              <a:lnSpc>
                <a:spcPct val="115000"/>
              </a:lnSpc>
              <a:spcBef>
                <a:spcPts val="0"/>
              </a:spcBef>
              <a:spcAft>
                <a:spcPts val="0"/>
              </a:spcAft>
              <a:buNone/>
              <a:defRPr sz="1800"/>
            </a:lvl5pPr>
            <a:lvl6pPr lvl="5" rtl="0">
              <a:lnSpc>
                <a:spcPct val="115000"/>
              </a:lnSpc>
              <a:spcBef>
                <a:spcPts val="0"/>
              </a:spcBef>
              <a:spcAft>
                <a:spcPts val="0"/>
              </a:spcAft>
              <a:buNone/>
              <a:defRPr sz="1800"/>
            </a:lvl6pPr>
            <a:lvl7pPr lvl="6" rtl="0">
              <a:lnSpc>
                <a:spcPct val="115000"/>
              </a:lnSpc>
              <a:spcBef>
                <a:spcPts val="0"/>
              </a:spcBef>
              <a:spcAft>
                <a:spcPts val="0"/>
              </a:spcAft>
              <a:buNone/>
              <a:defRPr sz="1800"/>
            </a:lvl7pPr>
            <a:lvl8pPr lvl="7" rtl="0">
              <a:lnSpc>
                <a:spcPct val="115000"/>
              </a:lnSpc>
              <a:spcBef>
                <a:spcPts val="0"/>
              </a:spcBef>
              <a:spcAft>
                <a:spcPts val="0"/>
              </a:spcAft>
              <a:buNone/>
              <a:defRPr sz="1800"/>
            </a:lvl8pPr>
            <a:lvl9pPr lvl="8" rtl="0">
              <a:lnSpc>
                <a:spcPct val="115000"/>
              </a:lnSpc>
              <a:spcBef>
                <a:spcPts val="0"/>
              </a:spcBef>
              <a:spcAft>
                <a:spcPts val="0"/>
              </a:spcAft>
              <a:buNone/>
              <a:defRPr sz="1800"/>
            </a:lvl9pPr>
          </a:lstStyle>
          <a:p>
            <a:endParaRPr/>
          </a:p>
        </p:txBody>
      </p:sp>
      <p:grpSp>
        <p:nvGrpSpPr>
          <p:cNvPr id="3687" name="Google Shape;3687;p335"/>
          <p:cNvGrpSpPr/>
          <p:nvPr/>
        </p:nvGrpSpPr>
        <p:grpSpPr>
          <a:xfrm>
            <a:off x="386625" y="4747950"/>
            <a:ext cx="8452575" cy="400082"/>
            <a:chOff x="386625" y="4747950"/>
            <a:chExt cx="8452575" cy="400082"/>
          </a:xfrm>
        </p:grpSpPr>
        <p:sp>
          <p:nvSpPr>
            <p:cNvPr id="3688" name="Google Shape;3688;p335"/>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689" name="Google Shape;3689;p335"/>
            <p:cNvGrpSpPr/>
            <p:nvPr/>
          </p:nvGrpSpPr>
          <p:grpSpPr>
            <a:xfrm>
              <a:off x="386711" y="5114356"/>
              <a:ext cx="1796788" cy="33676"/>
              <a:chOff x="2031822" y="2229250"/>
              <a:chExt cx="2193613" cy="39900"/>
            </a:xfrm>
          </p:grpSpPr>
          <p:sp>
            <p:nvSpPr>
              <p:cNvPr id="3690" name="Google Shape;3690;p335"/>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1" name="Google Shape;3691;p335"/>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2" name="Google Shape;3692;p335"/>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93" name="Google Shape;3693;p335"/>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694" name="Google Shape;3694;p335"/>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695" name="Google Shape;3695;p335"/>
          <p:cNvSpPr txBox="1">
            <a:spLocks noGrp="1"/>
          </p:cNvSpPr>
          <p:nvPr>
            <p:ph type="title" idx="7"/>
          </p:nvPr>
        </p:nvSpPr>
        <p:spPr>
          <a:xfrm>
            <a:off x="298600" y="549575"/>
            <a:ext cx="85407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matchingName="Graphic sets">
  <p:cSld name="Blank_1_1_1_1_1_1">
    <p:spTree>
      <p:nvGrpSpPr>
        <p:cNvPr id="1" name="Shape 3696"/>
        <p:cNvGrpSpPr/>
        <p:nvPr/>
      </p:nvGrpSpPr>
      <p:grpSpPr>
        <a:xfrm>
          <a:off x="0" y="0"/>
          <a:ext cx="0" cy="0"/>
          <a:chOff x="0" y="0"/>
          <a:chExt cx="0" cy="0"/>
        </a:xfrm>
      </p:grpSpPr>
      <p:sp>
        <p:nvSpPr>
          <p:cNvPr id="3697" name="Google Shape;3697;p336"/>
          <p:cNvSpPr txBox="1">
            <a:spLocks noGrp="1"/>
          </p:cNvSpPr>
          <p:nvPr>
            <p:ph type="title"/>
          </p:nvPr>
        </p:nvSpPr>
        <p:spPr>
          <a:xfrm>
            <a:off x="298600" y="1250800"/>
            <a:ext cx="1288800" cy="11103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8" name="Google Shape;3698;p336"/>
          <p:cNvSpPr txBox="1">
            <a:spLocks noGrp="1"/>
          </p:cNvSpPr>
          <p:nvPr>
            <p:ph type="title" idx="2"/>
          </p:nvPr>
        </p:nvSpPr>
        <p:spPr>
          <a:xfrm>
            <a:off x="298600" y="2366438"/>
            <a:ext cx="1288800" cy="11103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9" name="Google Shape;3699;p336"/>
          <p:cNvSpPr txBox="1">
            <a:spLocks noGrp="1"/>
          </p:cNvSpPr>
          <p:nvPr>
            <p:ph type="title" idx="3"/>
          </p:nvPr>
        </p:nvSpPr>
        <p:spPr>
          <a:xfrm>
            <a:off x="298600" y="3487513"/>
            <a:ext cx="1288800" cy="11103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0" name="Google Shape;3700;p336"/>
          <p:cNvSpPr txBox="1">
            <a:spLocks noGrp="1"/>
          </p:cNvSpPr>
          <p:nvPr>
            <p:ph type="title" idx="4"/>
          </p:nvPr>
        </p:nvSpPr>
        <p:spPr>
          <a:xfrm>
            <a:off x="298600" y="549575"/>
            <a:ext cx="71127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01" name="Google Shape;3701;p336"/>
          <p:cNvCxnSpPr/>
          <p:nvPr/>
        </p:nvCxnSpPr>
        <p:spPr>
          <a:xfrm rot="10800000">
            <a:off x="393900" y="2361050"/>
            <a:ext cx="8356200" cy="0"/>
          </a:xfrm>
          <a:prstGeom prst="straightConnector1">
            <a:avLst/>
          </a:prstGeom>
          <a:noFill/>
          <a:ln w="9525" cap="flat" cmpd="sng">
            <a:solidFill>
              <a:srgbClr val="B7B7B7"/>
            </a:solidFill>
            <a:prstDash val="dot"/>
            <a:round/>
            <a:headEnd type="none" w="med" len="med"/>
            <a:tailEnd type="none" w="med" len="med"/>
          </a:ln>
        </p:spPr>
      </p:cxnSp>
      <p:cxnSp>
        <p:nvCxnSpPr>
          <p:cNvPr id="3702" name="Google Shape;3702;p336"/>
          <p:cNvCxnSpPr/>
          <p:nvPr/>
        </p:nvCxnSpPr>
        <p:spPr>
          <a:xfrm rot="10800000">
            <a:off x="393900" y="3482125"/>
            <a:ext cx="8356200" cy="0"/>
          </a:xfrm>
          <a:prstGeom prst="straightConnector1">
            <a:avLst/>
          </a:prstGeom>
          <a:noFill/>
          <a:ln w="9525" cap="flat" cmpd="sng">
            <a:solidFill>
              <a:srgbClr val="B7B7B7"/>
            </a:solidFill>
            <a:prstDash val="dot"/>
            <a:round/>
            <a:headEnd type="none" w="med" len="med"/>
            <a:tailEnd type="none" w="med" len="med"/>
          </a:ln>
        </p:spPr>
      </p:cxnSp>
      <p:grpSp>
        <p:nvGrpSpPr>
          <p:cNvPr id="3703" name="Google Shape;3703;p336"/>
          <p:cNvGrpSpPr/>
          <p:nvPr/>
        </p:nvGrpSpPr>
        <p:grpSpPr>
          <a:xfrm>
            <a:off x="386625" y="4747950"/>
            <a:ext cx="8452575" cy="400082"/>
            <a:chOff x="386625" y="4747950"/>
            <a:chExt cx="8452575" cy="400082"/>
          </a:xfrm>
        </p:grpSpPr>
        <p:sp>
          <p:nvSpPr>
            <p:cNvPr id="3704" name="Google Shape;3704;p336"/>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705" name="Google Shape;3705;p336"/>
            <p:cNvGrpSpPr/>
            <p:nvPr/>
          </p:nvGrpSpPr>
          <p:grpSpPr>
            <a:xfrm>
              <a:off x="386711" y="5114356"/>
              <a:ext cx="1796788" cy="33676"/>
              <a:chOff x="2031822" y="2229250"/>
              <a:chExt cx="2193613" cy="39900"/>
            </a:xfrm>
          </p:grpSpPr>
          <p:sp>
            <p:nvSpPr>
              <p:cNvPr id="3706" name="Google Shape;3706;p336"/>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7" name="Google Shape;3707;p336"/>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8" name="Google Shape;3708;p336"/>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09" name="Google Shape;3709;p336"/>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710" name="Google Shape;3710;p336"/>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711" name="Google Shape;3711;p336"/>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Roboto"/>
                <a:ea typeface="Roboto"/>
                <a:cs typeface="Roboto"/>
                <a:sym typeface="Roboto"/>
              </a:rPr>
              <a:t>To alter/update the logo placement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rtl="0">
              <a:spcBef>
                <a:spcPts val="0"/>
              </a:spcBef>
              <a:spcAft>
                <a:spcPts val="0"/>
              </a:spcAft>
              <a:buNone/>
            </a:pPr>
            <a:endParaRPr sz="1000">
              <a:solidFill>
                <a:srgbClr val="434343"/>
              </a:solidFill>
            </a:endParaRPr>
          </a:p>
        </p:txBody>
      </p:sp>
      <p:grpSp>
        <p:nvGrpSpPr>
          <p:cNvPr id="3712" name="Google Shape;3712;p336"/>
          <p:cNvGrpSpPr/>
          <p:nvPr/>
        </p:nvGrpSpPr>
        <p:grpSpPr>
          <a:xfrm>
            <a:off x="1911799" y="1653557"/>
            <a:ext cx="3980234" cy="326491"/>
            <a:chOff x="1911799" y="1653557"/>
            <a:chExt cx="3980234" cy="326491"/>
          </a:xfrm>
        </p:grpSpPr>
        <p:pic>
          <p:nvPicPr>
            <p:cNvPr id="3713" name="Google Shape;3713;p336"/>
            <p:cNvPicPr preferRelativeResize="0"/>
            <p:nvPr/>
          </p:nvPicPr>
          <p:blipFill>
            <a:blip r:embed="rId3">
              <a:alphaModFix/>
            </a:blip>
            <a:stretch>
              <a:fillRect/>
            </a:stretch>
          </p:blipFill>
          <p:spPr>
            <a:xfrm>
              <a:off x="1911799" y="1653557"/>
              <a:ext cx="438801" cy="326491"/>
            </a:xfrm>
            <a:prstGeom prst="rect">
              <a:avLst/>
            </a:prstGeom>
            <a:noFill/>
            <a:ln>
              <a:noFill/>
            </a:ln>
          </p:spPr>
        </p:pic>
        <p:pic>
          <p:nvPicPr>
            <p:cNvPr id="3714" name="Google Shape;3714;p336"/>
            <p:cNvPicPr preferRelativeResize="0"/>
            <p:nvPr/>
          </p:nvPicPr>
          <p:blipFill>
            <a:blip r:embed="rId4">
              <a:alphaModFix/>
            </a:blip>
            <a:stretch>
              <a:fillRect/>
            </a:stretch>
          </p:blipFill>
          <p:spPr>
            <a:xfrm>
              <a:off x="2595049" y="1752541"/>
              <a:ext cx="454138" cy="128522"/>
            </a:xfrm>
            <a:prstGeom prst="rect">
              <a:avLst/>
            </a:prstGeom>
            <a:noFill/>
            <a:ln>
              <a:noFill/>
            </a:ln>
          </p:spPr>
        </p:pic>
        <p:pic>
          <p:nvPicPr>
            <p:cNvPr id="3715" name="Google Shape;3715;p336"/>
            <p:cNvPicPr preferRelativeResize="0"/>
            <p:nvPr/>
          </p:nvPicPr>
          <p:blipFill>
            <a:blip r:embed="rId5">
              <a:alphaModFix/>
            </a:blip>
            <a:stretch>
              <a:fillRect/>
            </a:stretch>
          </p:blipFill>
          <p:spPr>
            <a:xfrm>
              <a:off x="3293635" y="1654519"/>
              <a:ext cx="405703" cy="324566"/>
            </a:xfrm>
            <a:prstGeom prst="rect">
              <a:avLst/>
            </a:prstGeom>
            <a:noFill/>
            <a:ln>
              <a:noFill/>
            </a:ln>
          </p:spPr>
        </p:pic>
        <p:pic>
          <p:nvPicPr>
            <p:cNvPr id="3716" name="Google Shape;3716;p336"/>
            <p:cNvPicPr preferRelativeResize="0"/>
            <p:nvPr/>
          </p:nvPicPr>
          <p:blipFill>
            <a:blip r:embed="rId6">
              <a:alphaModFix/>
            </a:blip>
            <a:stretch>
              <a:fillRect/>
            </a:stretch>
          </p:blipFill>
          <p:spPr>
            <a:xfrm>
              <a:off x="4472110" y="1703954"/>
              <a:ext cx="617525" cy="225695"/>
            </a:xfrm>
            <a:prstGeom prst="rect">
              <a:avLst/>
            </a:prstGeom>
            <a:noFill/>
            <a:ln>
              <a:noFill/>
            </a:ln>
          </p:spPr>
        </p:pic>
        <p:pic>
          <p:nvPicPr>
            <p:cNvPr id="3717" name="Google Shape;3717;p336"/>
            <p:cNvPicPr preferRelativeResize="0"/>
            <p:nvPr/>
          </p:nvPicPr>
          <p:blipFill>
            <a:blip r:embed="rId7">
              <a:alphaModFix/>
            </a:blip>
            <a:stretch>
              <a:fillRect/>
            </a:stretch>
          </p:blipFill>
          <p:spPr>
            <a:xfrm>
              <a:off x="3943811" y="1675420"/>
              <a:ext cx="283850" cy="282763"/>
            </a:xfrm>
            <a:prstGeom prst="rect">
              <a:avLst/>
            </a:prstGeom>
            <a:noFill/>
            <a:ln>
              <a:noFill/>
            </a:ln>
          </p:spPr>
        </p:pic>
        <p:pic>
          <p:nvPicPr>
            <p:cNvPr id="3718" name="Google Shape;3718;p336" descr="Image result for GUARDIAN DENTAL LOGO"/>
            <p:cNvPicPr preferRelativeResize="0"/>
            <p:nvPr/>
          </p:nvPicPr>
          <p:blipFill>
            <a:blip r:embed="rId8">
              <a:alphaModFix/>
            </a:blip>
            <a:stretch>
              <a:fillRect/>
            </a:stretch>
          </p:blipFill>
          <p:spPr>
            <a:xfrm>
              <a:off x="5334083" y="1675459"/>
              <a:ext cx="557950" cy="282685"/>
            </a:xfrm>
            <a:prstGeom prst="rect">
              <a:avLst/>
            </a:prstGeom>
            <a:noFill/>
            <a:ln>
              <a:noFill/>
            </a:ln>
          </p:spPr>
        </p:pic>
      </p:grpSp>
      <p:grpSp>
        <p:nvGrpSpPr>
          <p:cNvPr id="3719" name="Google Shape;3719;p336"/>
          <p:cNvGrpSpPr/>
          <p:nvPr/>
        </p:nvGrpSpPr>
        <p:grpSpPr>
          <a:xfrm>
            <a:off x="1911797" y="2742045"/>
            <a:ext cx="2999844" cy="359072"/>
            <a:chOff x="1911797" y="2742045"/>
            <a:chExt cx="2999844" cy="359072"/>
          </a:xfrm>
        </p:grpSpPr>
        <p:pic>
          <p:nvPicPr>
            <p:cNvPr id="3720" name="Google Shape;3720;p336"/>
            <p:cNvPicPr preferRelativeResize="0"/>
            <p:nvPr/>
          </p:nvPicPr>
          <p:blipFill>
            <a:blip r:embed="rId9">
              <a:alphaModFix/>
            </a:blip>
            <a:stretch>
              <a:fillRect/>
            </a:stretch>
          </p:blipFill>
          <p:spPr>
            <a:xfrm>
              <a:off x="1911797" y="2825105"/>
              <a:ext cx="683251" cy="192950"/>
            </a:xfrm>
            <a:prstGeom prst="rect">
              <a:avLst/>
            </a:prstGeom>
            <a:noFill/>
            <a:ln>
              <a:noFill/>
            </a:ln>
          </p:spPr>
        </p:pic>
        <p:pic>
          <p:nvPicPr>
            <p:cNvPr id="3721" name="Google Shape;3721;p336"/>
            <p:cNvPicPr preferRelativeResize="0"/>
            <p:nvPr/>
          </p:nvPicPr>
          <p:blipFill>
            <a:blip r:embed="rId10">
              <a:alphaModFix/>
            </a:blip>
            <a:stretch>
              <a:fillRect/>
            </a:stretch>
          </p:blipFill>
          <p:spPr>
            <a:xfrm>
              <a:off x="2791096" y="2742045"/>
              <a:ext cx="477900" cy="359072"/>
            </a:xfrm>
            <a:prstGeom prst="rect">
              <a:avLst/>
            </a:prstGeom>
            <a:noFill/>
            <a:ln>
              <a:noFill/>
            </a:ln>
          </p:spPr>
        </p:pic>
        <p:pic>
          <p:nvPicPr>
            <p:cNvPr id="3722" name="Google Shape;3722;p336"/>
            <p:cNvPicPr preferRelativeResize="0"/>
            <p:nvPr/>
          </p:nvPicPr>
          <p:blipFill>
            <a:blip r:embed="rId11">
              <a:alphaModFix/>
            </a:blip>
            <a:stretch>
              <a:fillRect/>
            </a:stretch>
          </p:blipFill>
          <p:spPr>
            <a:xfrm>
              <a:off x="4353692" y="2842804"/>
              <a:ext cx="557949" cy="157553"/>
            </a:xfrm>
            <a:prstGeom prst="rect">
              <a:avLst/>
            </a:prstGeom>
            <a:noFill/>
            <a:ln>
              <a:noFill/>
            </a:ln>
          </p:spPr>
        </p:pic>
        <p:pic>
          <p:nvPicPr>
            <p:cNvPr id="3723" name="Google Shape;3723;p336" descr="Image result for tesla motors logo"/>
            <p:cNvPicPr preferRelativeResize="0"/>
            <p:nvPr/>
          </p:nvPicPr>
          <p:blipFill>
            <a:blip r:embed="rId12">
              <a:alphaModFix/>
            </a:blip>
            <a:stretch>
              <a:fillRect/>
            </a:stretch>
          </p:blipFill>
          <p:spPr>
            <a:xfrm>
              <a:off x="3465045" y="2828600"/>
              <a:ext cx="692599" cy="185961"/>
            </a:xfrm>
            <a:prstGeom prst="rect">
              <a:avLst/>
            </a:prstGeom>
            <a:noFill/>
            <a:ln>
              <a:noFill/>
            </a:ln>
          </p:spPr>
        </p:pic>
      </p:grpSp>
      <p:grpSp>
        <p:nvGrpSpPr>
          <p:cNvPr id="3724" name="Google Shape;3724;p336"/>
          <p:cNvGrpSpPr/>
          <p:nvPr/>
        </p:nvGrpSpPr>
        <p:grpSpPr>
          <a:xfrm>
            <a:off x="1911799" y="3870878"/>
            <a:ext cx="4560802" cy="373591"/>
            <a:chOff x="1911799" y="3870878"/>
            <a:chExt cx="4560802" cy="373591"/>
          </a:xfrm>
        </p:grpSpPr>
        <p:pic>
          <p:nvPicPr>
            <p:cNvPr id="3725" name="Google Shape;3725;p336" descr="Image result for avaya logo png"/>
            <p:cNvPicPr preferRelativeResize="0"/>
            <p:nvPr/>
          </p:nvPicPr>
          <p:blipFill>
            <a:blip r:embed="rId13">
              <a:alphaModFix/>
            </a:blip>
            <a:stretch>
              <a:fillRect/>
            </a:stretch>
          </p:blipFill>
          <p:spPr>
            <a:xfrm>
              <a:off x="3561752" y="3969703"/>
              <a:ext cx="617526" cy="175942"/>
            </a:xfrm>
            <a:prstGeom prst="rect">
              <a:avLst/>
            </a:prstGeom>
            <a:noFill/>
            <a:ln>
              <a:noFill/>
            </a:ln>
          </p:spPr>
        </p:pic>
        <p:pic>
          <p:nvPicPr>
            <p:cNvPr id="3726" name="Google Shape;3726;p336" descr="Image result for philips logo png"/>
            <p:cNvPicPr preferRelativeResize="0"/>
            <p:nvPr/>
          </p:nvPicPr>
          <p:blipFill>
            <a:blip r:embed="rId14">
              <a:alphaModFix/>
            </a:blip>
            <a:stretch>
              <a:fillRect/>
            </a:stretch>
          </p:blipFill>
          <p:spPr>
            <a:xfrm>
              <a:off x="5224238" y="4008589"/>
              <a:ext cx="535725" cy="98169"/>
            </a:xfrm>
            <a:prstGeom prst="rect">
              <a:avLst/>
            </a:prstGeom>
            <a:noFill/>
            <a:ln>
              <a:noFill/>
            </a:ln>
          </p:spPr>
        </p:pic>
        <p:pic>
          <p:nvPicPr>
            <p:cNvPr id="3727" name="Google Shape;3727;p336" descr="Image result for spotify logo png"/>
            <p:cNvPicPr preferRelativeResize="0"/>
            <p:nvPr/>
          </p:nvPicPr>
          <p:blipFill>
            <a:blip r:embed="rId15">
              <a:alphaModFix/>
            </a:blip>
            <a:stretch>
              <a:fillRect/>
            </a:stretch>
          </p:blipFill>
          <p:spPr>
            <a:xfrm>
              <a:off x="4392999" y="3965041"/>
              <a:ext cx="617525" cy="185264"/>
            </a:xfrm>
            <a:prstGeom prst="rect">
              <a:avLst/>
            </a:prstGeom>
            <a:noFill/>
            <a:ln>
              <a:noFill/>
            </a:ln>
          </p:spPr>
        </p:pic>
        <p:pic>
          <p:nvPicPr>
            <p:cNvPr id="3728" name="Google Shape;3728;p336"/>
            <p:cNvPicPr preferRelativeResize="0"/>
            <p:nvPr/>
          </p:nvPicPr>
          <p:blipFill>
            <a:blip r:embed="rId16">
              <a:alphaModFix/>
            </a:blip>
            <a:stretch>
              <a:fillRect/>
            </a:stretch>
          </p:blipFill>
          <p:spPr>
            <a:xfrm>
              <a:off x="5973701" y="3870878"/>
              <a:ext cx="498900" cy="373591"/>
            </a:xfrm>
            <a:prstGeom prst="rect">
              <a:avLst/>
            </a:prstGeom>
            <a:noFill/>
            <a:ln>
              <a:noFill/>
            </a:ln>
          </p:spPr>
        </p:pic>
        <p:pic>
          <p:nvPicPr>
            <p:cNvPr id="3729" name="Google Shape;3729;p336"/>
            <p:cNvPicPr preferRelativeResize="0"/>
            <p:nvPr/>
          </p:nvPicPr>
          <p:blipFill>
            <a:blip r:embed="rId17">
              <a:alphaModFix/>
            </a:blip>
            <a:stretch>
              <a:fillRect/>
            </a:stretch>
          </p:blipFill>
          <p:spPr>
            <a:xfrm>
              <a:off x="3004813" y="3886074"/>
              <a:ext cx="343200" cy="343200"/>
            </a:xfrm>
            <a:prstGeom prst="rect">
              <a:avLst/>
            </a:prstGeom>
            <a:noFill/>
            <a:ln>
              <a:noFill/>
            </a:ln>
          </p:spPr>
        </p:pic>
        <p:pic>
          <p:nvPicPr>
            <p:cNvPr id="3730" name="Google Shape;3730;p336"/>
            <p:cNvPicPr preferRelativeResize="0"/>
            <p:nvPr/>
          </p:nvPicPr>
          <p:blipFill>
            <a:blip r:embed="rId18">
              <a:alphaModFix/>
            </a:blip>
            <a:stretch>
              <a:fillRect/>
            </a:stretch>
          </p:blipFill>
          <p:spPr>
            <a:xfrm>
              <a:off x="1911799" y="3975673"/>
              <a:ext cx="879300" cy="164002"/>
            </a:xfrm>
            <a:prstGeom prst="rect">
              <a:avLst/>
            </a:prstGeom>
            <a:noFill/>
            <a:ln>
              <a:noFill/>
            </a:ln>
          </p:spPr>
        </p:pic>
      </p:grpSp>
    </p:spTree>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matchingName="Graphic cluster">
  <p:cSld name="Blank_1_1_1_1_1_2">
    <p:spTree>
      <p:nvGrpSpPr>
        <p:cNvPr id="1" name="Shape 3731"/>
        <p:cNvGrpSpPr/>
        <p:nvPr/>
      </p:nvGrpSpPr>
      <p:grpSpPr>
        <a:xfrm>
          <a:off x="0" y="0"/>
          <a:ext cx="0" cy="0"/>
          <a:chOff x="0" y="0"/>
          <a:chExt cx="0" cy="0"/>
        </a:xfrm>
      </p:grpSpPr>
      <p:sp>
        <p:nvSpPr>
          <p:cNvPr id="3732" name="Google Shape;3732;p337"/>
          <p:cNvSpPr txBox="1">
            <a:spLocks noGrp="1"/>
          </p:cNvSpPr>
          <p:nvPr>
            <p:ph type="title"/>
          </p:nvPr>
        </p:nvSpPr>
        <p:spPr>
          <a:xfrm>
            <a:off x="298600" y="1382075"/>
            <a:ext cx="3807600" cy="26841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a:solidFill>
                  <a:srgbClr val="434343"/>
                </a:solidFill>
                <a:latin typeface="Roboto"/>
                <a:ea typeface="Roboto"/>
                <a:cs typeface="Roboto"/>
                <a:sym typeface="Roboto"/>
              </a:defRPr>
            </a:lvl1pPr>
            <a:lvl2pPr lvl="1" rtl="0">
              <a:lnSpc>
                <a:spcPct val="115000"/>
              </a:lnSpc>
              <a:spcBef>
                <a:spcPts val="1000"/>
              </a:spcBef>
              <a:spcAft>
                <a:spcPts val="0"/>
              </a:spcAft>
              <a:buNone/>
              <a:defRPr>
                <a:latin typeface="Roboto"/>
                <a:ea typeface="Roboto"/>
                <a:cs typeface="Roboto"/>
                <a:sym typeface="Roboto"/>
              </a:defRPr>
            </a:lvl2pPr>
            <a:lvl3pPr lvl="2" rtl="0">
              <a:lnSpc>
                <a:spcPct val="115000"/>
              </a:lnSpc>
              <a:spcBef>
                <a:spcPts val="0"/>
              </a:spcBef>
              <a:spcAft>
                <a:spcPts val="0"/>
              </a:spcAft>
              <a:buNone/>
              <a:defRPr>
                <a:latin typeface="Roboto"/>
                <a:ea typeface="Roboto"/>
                <a:cs typeface="Roboto"/>
                <a:sym typeface="Roboto"/>
              </a:defRPr>
            </a:lvl3pPr>
            <a:lvl4pPr lvl="3" rtl="0">
              <a:lnSpc>
                <a:spcPct val="115000"/>
              </a:lnSpc>
              <a:spcBef>
                <a:spcPts val="0"/>
              </a:spcBef>
              <a:spcAft>
                <a:spcPts val="0"/>
              </a:spcAft>
              <a:buNone/>
              <a:defRPr>
                <a:latin typeface="Roboto"/>
                <a:ea typeface="Roboto"/>
                <a:cs typeface="Roboto"/>
                <a:sym typeface="Roboto"/>
              </a:defRPr>
            </a:lvl4pPr>
            <a:lvl5pPr lvl="4" rtl="0">
              <a:lnSpc>
                <a:spcPct val="115000"/>
              </a:lnSpc>
              <a:spcBef>
                <a:spcPts val="0"/>
              </a:spcBef>
              <a:spcAft>
                <a:spcPts val="0"/>
              </a:spcAft>
              <a:buNone/>
              <a:defRPr>
                <a:latin typeface="Roboto"/>
                <a:ea typeface="Roboto"/>
                <a:cs typeface="Roboto"/>
                <a:sym typeface="Roboto"/>
              </a:defRPr>
            </a:lvl5pPr>
            <a:lvl6pPr lvl="5" rtl="0">
              <a:lnSpc>
                <a:spcPct val="115000"/>
              </a:lnSpc>
              <a:spcBef>
                <a:spcPts val="0"/>
              </a:spcBef>
              <a:spcAft>
                <a:spcPts val="0"/>
              </a:spcAft>
              <a:buNone/>
              <a:defRPr>
                <a:latin typeface="Roboto"/>
                <a:ea typeface="Roboto"/>
                <a:cs typeface="Roboto"/>
                <a:sym typeface="Roboto"/>
              </a:defRPr>
            </a:lvl6pPr>
            <a:lvl7pPr lvl="6" rtl="0">
              <a:lnSpc>
                <a:spcPct val="115000"/>
              </a:lnSpc>
              <a:spcBef>
                <a:spcPts val="0"/>
              </a:spcBef>
              <a:spcAft>
                <a:spcPts val="0"/>
              </a:spcAft>
              <a:buNone/>
              <a:defRPr>
                <a:latin typeface="Roboto"/>
                <a:ea typeface="Roboto"/>
                <a:cs typeface="Roboto"/>
                <a:sym typeface="Roboto"/>
              </a:defRPr>
            </a:lvl7pPr>
            <a:lvl8pPr lvl="7" rtl="0">
              <a:lnSpc>
                <a:spcPct val="115000"/>
              </a:lnSpc>
              <a:spcBef>
                <a:spcPts val="0"/>
              </a:spcBef>
              <a:spcAft>
                <a:spcPts val="0"/>
              </a:spcAft>
              <a:buNone/>
              <a:defRPr>
                <a:latin typeface="Roboto"/>
                <a:ea typeface="Roboto"/>
                <a:cs typeface="Roboto"/>
                <a:sym typeface="Roboto"/>
              </a:defRPr>
            </a:lvl8pPr>
            <a:lvl9pPr lvl="8" rtl="0">
              <a:lnSpc>
                <a:spcPct val="115000"/>
              </a:lnSpc>
              <a:spcBef>
                <a:spcPts val="0"/>
              </a:spcBef>
              <a:spcAft>
                <a:spcPts val="0"/>
              </a:spcAft>
              <a:buNone/>
              <a:defRPr>
                <a:latin typeface="Roboto"/>
                <a:ea typeface="Roboto"/>
                <a:cs typeface="Roboto"/>
                <a:sym typeface="Roboto"/>
              </a:defRPr>
            </a:lvl9pPr>
          </a:lstStyle>
          <a:p>
            <a:endParaRPr/>
          </a:p>
        </p:txBody>
      </p:sp>
      <p:grpSp>
        <p:nvGrpSpPr>
          <p:cNvPr id="3733" name="Google Shape;3733;p337"/>
          <p:cNvGrpSpPr/>
          <p:nvPr/>
        </p:nvGrpSpPr>
        <p:grpSpPr>
          <a:xfrm>
            <a:off x="386625" y="4747950"/>
            <a:ext cx="8452575" cy="400082"/>
            <a:chOff x="386625" y="4747950"/>
            <a:chExt cx="8452575" cy="400082"/>
          </a:xfrm>
        </p:grpSpPr>
        <p:sp>
          <p:nvSpPr>
            <p:cNvPr id="3734" name="Google Shape;3734;p337"/>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735" name="Google Shape;3735;p337"/>
            <p:cNvGrpSpPr/>
            <p:nvPr/>
          </p:nvGrpSpPr>
          <p:grpSpPr>
            <a:xfrm>
              <a:off x="386711" y="5114356"/>
              <a:ext cx="1796788" cy="33676"/>
              <a:chOff x="2031822" y="2229250"/>
              <a:chExt cx="2193613" cy="39900"/>
            </a:xfrm>
          </p:grpSpPr>
          <p:sp>
            <p:nvSpPr>
              <p:cNvPr id="3736" name="Google Shape;3736;p337"/>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7" name="Google Shape;3737;p337"/>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8" name="Google Shape;3738;p337"/>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39" name="Google Shape;3739;p337"/>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740" name="Google Shape;3740;p337"/>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741" name="Google Shape;3741;p337"/>
          <p:cNvSpPr txBox="1">
            <a:spLocks noGrp="1"/>
          </p:cNvSpPr>
          <p:nvPr>
            <p:ph type="title" idx="2"/>
          </p:nvPr>
        </p:nvSpPr>
        <p:spPr>
          <a:xfrm>
            <a:off x="298600" y="549575"/>
            <a:ext cx="71127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matchingName="Graphic list 1">
  <p:cSld name="Blank_1_1_1_1_1_1_1">
    <p:spTree>
      <p:nvGrpSpPr>
        <p:cNvPr id="1" name="Shape 3742"/>
        <p:cNvGrpSpPr/>
        <p:nvPr/>
      </p:nvGrpSpPr>
      <p:grpSpPr>
        <a:xfrm>
          <a:off x="0" y="0"/>
          <a:ext cx="0" cy="0"/>
          <a:chOff x="0" y="0"/>
          <a:chExt cx="0" cy="0"/>
        </a:xfrm>
      </p:grpSpPr>
      <p:sp>
        <p:nvSpPr>
          <p:cNvPr id="3743" name="Google Shape;3743;p338"/>
          <p:cNvSpPr txBox="1">
            <a:spLocks noGrp="1"/>
          </p:cNvSpPr>
          <p:nvPr>
            <p:ph type="subTitle" idx="1"/>
          </p:nvPr>
        </p:nvSpPr>
        <p:spPr>
          <a:xfrm>
            <a:off x="2355925" y="1647400"/>
            <a:ext cx="2086200" cy="659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44" name="Google Shape;3744;p338"/>
          <p:cNvSpPr txBox="1">
            <a:spLocks noGrp="1"/>
          </p:cNvSpPr>
          <p:nvPr>
            <p:ph type="subTitle" idx="2"/>
          </p:nvPr>
        </p:nvSpPr>
        <p:spPr>
          <a:xfrm>
            <a:off x="2355925" y="2378363"/>
            <a:ext cx="2086200" cy="659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45" name="Google Shape;3745;p338"/>
          <p:cNvSpPr txBox="1">
            <a:spLocks noGrp="1"/>
          </p:cNvSpPr>
          <p:nvPr>
            <p:ph type="subTitle" idx="3"/>
          </p:nvPr>
        </p:nvSpPr>
        <p:spPr>
          <a:xfrm>
            <a:off x="2355925" y="3109300"/>
            <a:ext cx="2086200" cy="659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46" name="Google Shape;3746;p338"/>
          <p:cNvSpPr txBox="1">
            <a:spLocks noGrp="1"/>
          </p:cNvSpPr>
          <p:nvPr>
            <p:ph type="subTitle" idx="4"/>
          </p:nvPr>
        </p:nvSpPr>
        <p:spPr>
          <a:xfrm>
            <a:off x="2355925" y="3840263"/>
            <a:ext cx="2086200" cy="659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47" name="Google Shape;3747;p338"/>
          <p:cNvSpPr txBox="1">
            <a:spLocks noGrp="1"/>
          </p:cNvSpPr>
          <p:nvPr>
            <p:ph type="subTitle" idx="5"/>
          </p:nvPr>
        </p:nvSpPr>
        <p:spPr>
          <a:xfrm>
            <a:off x="5927325" y="1647400"/>
            <a:ext cx="2086200" cy="659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48" name="Google Shape;3748;p338"/>
          <p:cNvSpPr txBox="1">
            <a:spLocks noGrp="1"/>
          </p:cNvSpPr>
          <p:nvPr>
            <p:ph type="subTitle" idx="6"/>
          </p:nvPr>
        </p:nvSpPr>
        <p:spPr>
          <a:xfrm>
            <a:off x="5927325" y="2378363"/>
            <a:ext cx="2086200" cy="659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49" name="Google Shape;3749;p338"/>
          <p:cNvSpPr txBox="1">
            <a:spLocks noGrp="1"/>
          </p:cNvSpPr>
          <p:nvPr>
            <p:ph type="subTitle" idx="7"/>
          </p:nvPr>
        </p:nvSpPr>
        <p:spPr>
          <a:xfrm>
            <a:off x="5927325" y="3109300"/>
            <a:ext cx="2086200" cy="659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50" name="Google Shape;3750;p338"/>
          <p:cNvSpPr txBox="1">
            <a:spLocks noGrp="1"/>
          </p:cNvSpPr>
          <p:nvPr>
            <p:ph type="subTitle" idx="8"/>
          </p:nvPr>
        </p:nvSpPr>
        <p:spPr>
          <a:xfrm>
            <a:off x="5927325" y="3840263"/>
            <a:ext cx="2086200" cy="6597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51" name="Google Shape;3751;p338"/>
          <p:cNvSpPr txBox="1">
            <a:spLocks noGrp="1"/>
          </p:cNvSpPr>
          <p:nvPr>
            <p:ph type="title"/>
          </p:nvPr>
        </p:nvSpPr>
        <p:spPr>
          <a:xfrm>
            <a:off x="298600" y="549575"/>
            <a:ext cx="71127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52" name="Google Shape;3752;p338"/>
          <p:cNvGrpSpPr/>
          <p:nvPr/>
        </p:nvGrpSpPr>
        <p:grpSpPr>
          <a:xfrm>
            <a:off x="386625" y="4747950"/>
            <a:ext cx="8452575" cy="400082"/>
            <a:chOff x="386625" y="4747950"/>
            <a:chExt cx="8452575" cy="400082"/>
          </a:xfrm>
        </p:grpSpPr>
        <p:sp>
          <p:nvSpPr>
            <p:cNvPr id="3753" name="Google Shape;3753;p338"/>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754" name="Google Shape;3754;p338"/>
            <p:cNvGrpSpPr/>
            <p:nvPr/>
          </p:nvGrpSpPr>
          <p:grpSpPr>
            <a:xfrm>
              <a:off x="386711" y="5114356"/>
              <a:ext cx="1796788" cy="33676"/>
              <a:chOff x="2031822" y="2229250"/>
              <a:chExt cx="2193613" cy="39900"/>
            </a:xfrm>
          </p:grpSpPr>
          <p:sp>
            <p:nvSpPr>
              <p:cNvPr id="3755" name="Google Shape;3755;p338"/>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6" name="Google Shape;3756;p338"/>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7" name="Google Shape;3757;p338"/>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58" name="Google Shape;3758;p338"/>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759" name="Google Shape;3759;p338"/>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id="3760" name="Google Shape;3760;p338" descr="Google_Gmail.png"/>
          <p:cNvPicPr preferRelativeResize="0"/>
          <p:nvPr/>
        </p:nvPicPr>
        <p:blipFill rotWithShape="1">
          <a:blip r:embed="rId3">
            <a:alphaModFix/>
          </a:blip>
          <a:srcRect t="14588" b="11506"/>
          <a:stretch/>
        </p:blipFill>
        <p:spPr>
          <a:xfrm>
            <a:off x="1832640" y="1841800"/>
            <a:ext cx="368700" cy="272480"/>
          </a:xfrm>
          <a:prstGeom prst="rect">
            <a:avLst/>
          </a:prstGeom>
          <a:noFill/>
          <a:ln>
            <a:noFill/>
          </a:ln>
        </p:spPr>
      </p:pic>
      <p:pic>
        <p:nvPicPr>
          <p:cNvPr id="3761" name="Google Shape;3761;p338" descr="google_drive_icon.png"/>
          <p:cNvPicPr preferRelativeResize="0"/>
          <p:nvPr/>
        </p:nvPicPr>
        <p:blipFill rotWithShape="1">
          <a:blip r:embed="rId4">
            <a:alphaModFix/>
          </a:blip>
          <a:srcRect t="6892" b="9558"/>
          <a:stretch/>
        </p:blipFill>
        <p:spPr>
          <a:xfrm>
            <a:off x="5333999" y="1815754"/>
            <a:ext cx="388451" cy="324572"/>
          </a:xfrm>
          <a:prstGeom prst="rect">
            <a:avLst/>
          </a:prstGeom>
          <a:noFill/>
          <a:ln>
            <a:noFill/>
          </a:ln>
        </p:spPr>
      </p:pic>
      <p:pic>
        <p:nvPicPr>
          <p:cNvPr id="3762" name="Google Shape;3762;p338" descr="Google_Photos.png"/>
          <p:cNvPicPr preferRelativeResize="0"/>
          <p:nvPr/>
        </p:nvPicPr>
        <p:blipFill>
          <a:blip r:embed="rId5">
            <a:alphaModFix/>
          </a:blip>
          <a:stretch>
            <a:fillRect/>
          </a:stretch>
        </p:blipFill>
        <p:spPr>
          <a:xfrm>
            <a:off x="1842665" y="2500582"/>
            <a:ext cx="388450" cy="388450"/>
          </a:xfrm>
          <a:prstGeom prst="rect">
            <a:avLst/>
          </a:prstGeom>
          <a:noFill/>
          <a:ln>
            <a:noFill/>
          </a:ln>
        </p:spPr>
      </p:pic>
      <p:pic>
        <p:nvPicPr>
          <p:cNvPr id="3763" name="Google Shape;3763;p338" descr="Youtube_Icon.png"/>
          <p:cNvPicPr preferRelativeResize="0"/>
          <p:nvPr/>
        </p:nvPicPr>
        <p:blipFill rotWithShape="1">
          <a:blip r:embed="rId6">
            <a:alphaModFix/>
          </a:blip>
          <a:srcRect l="11629" t="21724" r="10838" b="22328"/>
          <a:stretch/>
        </p:blipFill>
        <p:spPr>
          <a:xfrm>
            <a:off x="5333999" y="2565017"/>
            <a:ext cx="359725" cy="259581"/>
          </a:xfrm>
          <a:prstGeom prst="rect">
            <a:avLst/>
          </a:prstGeom>
          <a:noFill/>
          <a:ln>
            <a:noFill/>
          </a:ln>
        </p:spPr>
      </p:pic>
      <p:pic>
        <p:nvPicPr>
          <p:cNvPr id="3764" name="Google Shape;3764;p338" descr="logo_translate_color_2x_web_512dp.png"/>
          <p:cNvPicPr preferRelativeResize="0"/>
          <p:nvPr/>
        </p:nvPicPr>
        <p:blipFill>
          <a:blip r:embed="rId7">
            <a:alphaModFix/>
          </a:blip>
          <a:stretch>
            <a:fillRect/>
          </a:stretch>
        </p:blipFill>
        <p:spPr>
          <a:xfrm>
            <a:off x="1842665" y="3217349"/>
            <a:ext cx="388449" cy="388449"/>
          </a:xfrm>
          <a:prstGeom prst="rect">
            <a:avLst/>
          </a:prstGeom>
          <a:noFill/>
          <a:ln>
            <a:noFill/>
          </a:ln>
        </p:spPr>
      </p:pic>
      <p:pic>
        <p:nvPicPr>
          <p:cNvPr id="3765" name="Google Shape;3765;p338" descr="Google_Cardboard.png"/>
          <p:cNvPicPr preferRelativeResize="0"/>
          <p:nvPr/>
        </p:nvPicPr>
        <p:blipFill rotWithShape="1">
          <a:blip r:embed="rId8">
            <a:alphaModFix/>
          </a:blip>
          <a:srcRect t="14498" b="14427"/>
          <a:stretch/>
        </p:blipFill>
        <p:spPr>
          <a:xfrm>
            <a:off x="5333999" y="3273540"/>
            <a:ext cx="388450" cy="276067"/>
          </a:xfrm>
          <a:prstGeom prst="rect">
            <a:avLst/>
          </a:prstGeom>
          <a:noFill/>
          <a:ln>
            <a:noFill/>
          </a:ln>
        </p:spPr>
      </p:pic>
      <p:pic>
        <p:nvPicPr>
          <p:cNvPr id="3766" name="Google Shape;3766;p338"/>
          <p:cNvPicPr preferRelativeResize="0"/>
          <p:nvPr/>
        </p:nvPicPr>
        <p:blipFill>
          <a:blip r:embed="rId9">
            <a:alphaModFix/>
          </a:blip>
          <a:stretch>
            <a:fillRect/>
          </a:stretch>
        </p:blipFill>
        <p:spPr>
          <a:xfrm>
            <a:off x="1793590" y="3954026"/>
            <a:ext cx="562326" cy="348629"/>
          </a:xfrm>
          <a:prstGeom prst="rect">
            <a:avLst/>
          </a:prstGeom>
          <a:noFill/>
          <a:ln>
            <a:noFill/>
          </a:ln>
        </p:spPr>
      </p:pic>
      <p:pic>
        <p:nvPicPr>
          <p:cNvPr id="3767" name="Google Shape;3767;p338" descr="IDI_017.jpg"/>
          <p:cNvPicPr preferRelativeResize="0"/>
          <p:nvPr/>
        </p:nvPicPr>
        <p:blipFill>
          <a:blip r:embed="rId10">
            <a:alphaModFix/>
          </a:blip>
          <a:stretch>
            <a:fillRect/>
          </a:stretch>
        </p:blipFill>
        <p:spPr>
          <a:xfrm>
            <a:off x="5247062" y="3923689"/>
            <a:ext cx="562325" cy="374806"/>
          </a:xfrm>
          <a:prstGeom prst="rect">
            <a:avLst/>
          </a:prstGeom>
          <a:noFill/>
          <a:ln>
            <a:noFill/>
          </a:ln>
        </p:spPr>
      </p:pic>
      <p:cxnSp>
        <p:nvCxnSpPr>
          <p:cNvPr id="3768" name="Google Shape;3768;p338"/>
          <p:cNvCxnSpPr/>
          <p:nvPr/>
        </p:nvCxnSpPr>
        <p:spPr>
          <a:xfrm>
            <a:off x="4572000" y="1815750"/>
            <a:ext cx="0" cy="2577000"/>
          </a:xfrm>
          <a:prstGeom prst="straightConnector1">
            <a:avLst/>
          </a:prstGeom>
          <a:noFill/>
          <a:ln w="9525" cap="flat" cmpd="sng">
            <a:solidFill>
              <a:srgbClr val="B7B7B7"/>
            </a:solidFill>
            <a:prstDash val="dot"/>
            <a:round/>
            <a:headEnd type="none" w="med" len="med"/>
            <a:tailEnd type="none" w="med" len="med"/>
          </a:ln>
        </p:spPr>
      </p:cxnSp>
      <p:sp>
        <p:nvSpPr>
          <p:cNvPr id="3769" name="Google Shape;3769;p338"/>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Roboto"/>
                <a:ea typeface="Roboto"/>
                <a:cs typeface="Roboto"/>
                <a:sym typeface="Roboto"/>
              </a:rPr>
              <a:t>To alter the icons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rtl="0">
              <a:spcBef>
                <a:spcPts val="0"/>
              </a:spcBef>
              <a:spcAft>
                <a:spcPts val="0"/>
              </a:spcAft>
              <a:buNone/>
            </a:pPr>
            <a:endParaRPr sz="1000">
              <a:solidFill>
                <a:srgbClr val="434343"/>
              </a:solidFill>
            </a:endParaRPr>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matchingName="Graphic list 2">
  <p:cSld name="Blank_1_1_1_1_1_1_1_1">
    <p:spTree>
      <p:nvGrpSpPr>
        <p:cNvPr id="1" name="Shape 3770"/>
        <p:cNvGrpSpPr/>
        <p:nvPr/>
      </p:nvGrpSpPr>
      <p:grpSpPr>
        <a:xfrm>
          <a:off x="0" y="0"/>
          <a:ext cx="0" cy="0"/>
          <a:chOff x="0" y="0"/>
          <a:chExt cx="0" cy="0"/>
        </a:xfrm>
      </p:grpSpPr>
      <p:sp>
        <p:nvSpPr>
          <p:cNvPr id="3771" name="Google Shape;3771;p339"/>
          <p:cNvSpPr txBox="1">
            <a:spLocks noGrp="1"/>
          </p:cNvSpPr>
          <p:nvPr>
            <p:ph type="subTitle" idx="1"/>
          </p:nvPr>
        </p:nvSpPr>
        <p:spPr>
          <a:xfrm>
            <a:off x="3912575" y="3826075"/>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72" name="Google Shape;3772;p339"/>
          <p:cNvSpPr txBox="1">
            <a:spLocks noGrp="1"/>
          </p:cNvSpPr>
          <p:nvPr>
            <p:ph type="subTitle" idx="2"/>
          </p:nvPr>
        </p:nvSpPr>
        <p:spPr>
          <a:xfrm>
            <a:off x="6963550" y="1702600"/>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73" name="Google Shape;3773;p339"/>
          <p:cNvSpPr txBox="1">
            <a:spLocks noGrp="1"/>
          </p:cNvSpPr>
          <p:nvPr>
            <p:ph type="title"/>
          </p:nvPr>
        </p:nvSpPr>
        <p:spPr>
          <a:xfrm>
            <a:off x="298600" y="549575"/>
            <a:ext cx="71127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74" name="Google Shape;3774;p339"/>
          <p:cNvGrpSpPr/>
          <p:nvPr/>
        </p:nvGrpSpPr>
        <p:grpSpPr>
          <a:xfrm>
            <a:off x="386625" y="4747950"/>
            <a:ext cx="8452575" cy="400082"/>
            <a:chOff x="386625" y="4747950"/>
            <a:chExt cx="8452575" cy="400082"/>
          </a:xfrm>
        </p:grpSpPr>
        <p:sp>
          <p:nvSpPr>
            <p:cNvPr id="3775" name="Google Shape;3775;p339"/>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776" name="Google Shape;3776;p339"/>
            <p:cNvGrpSpPr/>
            <p:nvPr/>
          </p:nvGrpSpPr>
          <p:grpSpPr>
            <a:xfrm>
              <a:off x="386711" y="5114356"/>
              <a:ext cx="1796788" cy="33676"/>
              <a:chOff x="2031822" y="2229250"/>
              <a:chExt cx="2193613" cy="39900"/>
            </a:xfrm>
          </p:grpSpPr>
          <p:sp>
            <p:nvSpPr>
              <p:cNvPr id="3777" name="Google Shape;3777;p339"/>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8" name="Google Shape;3778;p339"/>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79" name="Google Shape;3779;p339"/>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80" name="Google Shape;3780;p339"/>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781" name="Google Shape;3781;p339"/>
            <p:cNvPicPr preferRelativeResize="0"/>
            <p:nvPr/>
          </p:nvPicPr>
          <p:blipFill>
            <a:blip r:embed="rId2">
              <a:alphaModFix/>
            </a:blip>
            <a:stretch>
              <a:fillRect/>
            </a:stretch>
          </p:blipFill>
          <p:spPr>
            <a:xfrm>
              <a:off x="386625" y="4747950"/>
              <a:ext cx="868051" cy="155525"/>
            </a:xfrm>
            <a:prstGeom prst="rect">
              <a:avLst/>
            </a:prstGeom>
            <a:noFill/>
            <a:ln>
              <a:noFill/>
            </a:ln>
          </p:spPr>
        </p:pic>
      </p:grpSp>
      <p:pic>
        <p:nvPicPr>
          <p:cNvPr id="3782" name="Google Shape;3782;p339" descr="Google_Gmail.png"/>
          <p:cNvPicPr preferRelativeResize="0"/>
          <p:nvPr/>
        </p:nvPicPr>
        <p:blipFill rotWithShape="1">
          <a:blip r:embed="rId3">
            <a:alphaModFix/>
          </a:blip>
          <a:srcRect t="14588" b="11506"/>
          <a:stretch/>
        </p:blipFill>
        <p:spPr>
          <a:xfrm>
            <a:off x="387390" y="1841800"/>
            <a:ext cx="368700" cy="272480"/>
          </a:xfrm>
          <a:prstGeom prst="rect">
            <a:avLst/>
          </a:prstGeom>
          <a:noFill/>
          <a:ln>
            <a:noFill/>
          </a:ln>
        </p:spPr>
      </p:pic>
      <p:pic>
        <p:nvPicPr>
          <p:cNvPr id="3783" name="Google Shape;3783;p339" descr="google_drive_icon.png"/>
          <p:cNvPicPr preferRelativeResize="0"/>
          <p:nvPr/>
        </p:nvPicPr>
        <p:blipFill rotWithShape="1">
          <a:blip r:embed="rId4">
            <a:alphaModFix/>
          </a:blip>
          <a:srcRect t="6892" b="9558"/>
          <a:stretch/>
        </p:blipFill>
        <p:spPr>
          <a:xfrm>
            <a:off x="3319249" y="1815754"/>
            <a:ext cx="388451" cy="324572"/>
          </a:xfrm>
          <a:prstGeom prst="rect">
            <a:avLst/>
          </a:prstGeom>
          <a:noFill/>
          <a:ln>
            <a:noFill/>
          </a:ln>
        </p:spPr>
      </p:pic>
      <p:pic>
        <p:nvPicPr>
          <p:cNvPr id="3784" name="Google Shape;3784;p339" descr="Google_Photos.png"/>
          <p:cNvPicPr preferRelativeResize="0"/>
          <p:nvPr/>
        </p:nvPicPr>
        <p:blipFill>
          <a:blip r:embed="rId5">
            <a:alphaModFix/>
          </a:blip>
          <a:stretch>
            <a:fillRect/>
          </a:stretch>
        </p:blipFill>
        <p:spPr>
          <a:xfrm>
            <a:off x="397415" y="2500582"/>
            <a:ext cx="388450" cy="388450"/>
          </a:xfrm>
          <a:prstGeom prst="rect">
            <a:avLst/>
          </a:prstGeom>
          <a:noFill/>
          <a:ln>
            <a:noFill/>
          </a:ln>
        </p:spPr>
      </p:pic>
      <p:pic>
        <p:nvPicPr>
          <p:cNvPr id="3785" name="Google Shape;3785;p339" descr="Youtube_Icon.png"/>
          <p:cNvPicPr preferRelativeResize="0"/>
          <p:nvPr/>
        </p:nvPicPr>
        <p:blipFill rotWithShape="1">
          <a:blip r:embed="rId6">
            <a:alphaModFix/>
          </a:blip>
          <a:srcRect l="11629" t="21724" r="10838" b="22328"/>
          <a:stretch/>
        </p:blipFill>
        <p:spPr>
          <a:xfrm>
            <a:off x="3319249" y="2565017"/>
            <a:ext cx="359725" cy="259581"/>
          </a:xfrm>
          <a:prstGeom prst="rect">
            <a:avLst/>
          </a:prstGeom>
          <a:noFill/>
          <a:ln>
            <a:noFill/>
          </a:ln>
        </p:spPr>
      </p:pic>
      <p:pic>
        <p:nvPicPr>
          <p:cNvPr id="3786" name="Google Shape;3786;p339" descr="google-maps-logo.png"/>
          <p:cNvPicPr preferRelativeResize="0"/>
          <p:nvPr/>
        </p:nvPicPr>
        <p:blipFill rotWithShape="1">
          <a:blip r:embed="rId7">
            <a:alphaModFix/>
          </a:blip>
          <a:srcRect/>
          <a:stretch/>
        </p:blipFill>
        <p:spPr>
          <a:xfrm>
            <a:off x="6356444" y="2529624"/>
            <a:ext cx="324601" cy="330367"/>
          </a:xfrm>
          <a:prstGeom prst="rect">
            <a:avLst/>
          </a:prstGeom>
          <a:noFill/>
          <a:ln>
            <a:noFill/>
          </a:ln>
        </p:spPr>
      </p:pic>
      <p:pic>
        <p:nvPicPr>
          <p:cNvPr id="3787" name="Google Shape;3787;p339" descr="logo_translate_color_2x_web_512dp.png"/>
          <p:cNvPicPr preferRelativeResize="0"/>
          <p:nvPr/>
        </p:nvPicPr>
        <p:blipFill>
          <a:blip r:embed="rId8">
            <a:alphaModFix/>
          </a:blip>
          <a:stretch>
            <a:fillRect/>
          </a:stretch>
        </p:blipFill>
        <p:spPr>
          <a:xfrm>
            <a:off x="397415" y="3217349"/>
            <a:ext cx="388449" cy="388449"/>
          </a:xfrm>
          <a:prstGeom prst="rect">
            <a:avLst/>
          </a:prstGeom>
          <a:noFill/>
          <a:ln>
            <a:noFill/>
          </a:ln>
        </p:spPr>
      </p:pic>
      <p:pic>
        <p:nvPicPr>
          <p:cNvPr id="3788" name="Google Shape;3788;p339" descr="Google_Cardboard.png"/>
          <p:cNvPicPr preferRelativeResize="0"/>
          <p:nvPr/>
        </p:nvPicPr>
        <p:blipFill rotWithShape="1">
          <a:blip r:embed="rId9">
            <a:alphaModFix/>
          </a:blip>
          <a:srcRect t="14498" b="14427"/>
          <a:stretch/>
        </p:blipFill>
        <p:spPr>
          <a:xfrm>
            <a:off x="3319249" y="3273540"/>
            <a:ext cx="388450" cy="276067"/>
          </a:xfrm>
          <a:prstGeom prst="rect">
            <a:avLst/>
          </a:prstGeom>
          <a:noFill/>
          <a:ln>
            <a:noFill/>
          </a:ln>
        </p:spPr>
      </p:pic>
      <p:pic>
        <p:nvPicPr>
          <p:cNvPr id="3789" name="Google Shape;3789;p339" descr="Google_Adwords.png"/>
          <p:cNvPicPr preferRelativeResize="0"/>
          <p:nvPr/>
        </p:nvPicPr>
        <p:blipFill>
          <a:blip r:embed="rId10">
            <a:alphaModFix/>
          </a:blip>
          <a:stretch>
            <a:fillRect/>
          </a:stretch>
        </p:blipFill>
        <p:spPr>
          <a:xfrm>
            <a:off x="6356444" y="3249286"/>
            <a:ext cx="324596" cy="324576"/>
          </a:xfrm>
          <a:prstGeom prst="rect">
            <a:avLst/>
          </a:prstGeom>
          <a:noFill/>
          <a:ln>
            <a:noFill/>
          </a:ln>
        </p:spPr>
      </p:pic>
      <p:pic>
        <p:nvPicPr>
          <p:cNvPr id="3790" name="Google Shape;3790;p339"/>
          <p:cNvPicPr preferRelativeResize="0"/>
          <p:nvPr/>
        </p:nvPicPr>
        <p:blipFill>
          <a:blip r:embed="rId11">
            <a:alphaModFix/>
          </a:blip>
          <a:stretch>
            <a:fillRect/>
          </a:stretch>
        </p:blipFill>
        <p:spPr>
          <a:xfrm>
            <a:off x="348340" y="3954026"/>
            <a:ext cx="562326" cy="348629"/>
          </a:xfrm>
          <a:prstGeom prst="rect">
            <a:avLst/>
          </a:prstGeom>
          <a:noFill/>
          <a:ln>
            <a:noFill/>
          </a:ln>
        </p:spPr>
      </p:pic>
      <p:pic>
        <p:nvPicPr>
          <p:cNvPr id="3791" name="Google Shape;3791;p339"/>
          <p:cNvPicPr preferRelativeResize="0"/>
          <p:nvPr/>
        </p:nvPicPr>
        <p:blipFill>
          <a:blip r:embed="rId12">
            <a:alphaModFix/>
          </a:blip>
          <a:stretch>
            <a:fillRect/>
          </a:stretch>
        </p:blipFill>
        <p:spPr>
          <a:xfrm>
            <a:off x="6237594" y="3970092"/>
            <a:ext cx="562324" cy="316496"/>
          </a:xfrm>
          <a:prstGeom prst="rect">
            <a:avLst/>
          </a:prstGeom>
          <a:noFill/>
          <a:ln>
            <a:noFill/>
          </a:ln>
        </p:spPr>
      </p:pic>
      <p:pic>
        <p:nvPicPr>
          <p:cNvPr id="3792" name="Google Shape;3792;p339" descr="IDI_017.jpg"/>
          <p:cNvPicPr preferRelativeResize="0"/>
          <p:nvPr/>
        </p:nvPicPr>
        <p:blipFill>
          <a:blip r:embed="rId13">
            <a:alphaModFix/>
          </a:blip>
          <a:stretch>
            <a:fillRect/>
          </a:stretch>
        </p:blipFill>
        <p:spPr>
          <a:xfrm>
            <a:off x="3241624" y="3923689"/>
            <a:ext cx="562325" cy="374806"/>
          </a:xfrm>
          <a:prstGeom prst="rect">
            <a:avLst/>
          </a:prstGeom>
          <a:noFill/>
          <a:ln>
            <a:noFill/>
          </a:ln>
        </p:spPr>
      </p:pic>
      <p:cxnSp>
        <p:nvCxnSpPr>
          <p:cNvPr id="3793" name="Google Shape;3793;p339"/>
          <p:cNvCxnSpPr/>
          <p:nvPr/>
        </p:nvCxnSpPr>
        <p:spPr>
          <a:xfrm>
            <a:off x="2821175" y="1790100"/>
            <a:ext cx="0" cy="2640600"/>
          </a:xfrm>
          <a:prstGeom prst="straightConnector1">
            <a:avLst/>
          </a:prstGeom>
          <a:noFill/>
          <a:ln w="9525" cap="flat" cmpd="sng">
            <a:solidFill>
              <a:srgbClr val="B7B7B7"/>
            </a:solidFill>
            <a:prstDash val="dot"/>
            <a:round/>
            <a:headEnd type="none" w="med" len="med"/>
            <a:tailEnd type="none" w="med" len="med"/>
          </a:ln>
        </p:spPr>
      </p:cxnSp>
      <p:cxnSp>
        <p:nvCxnSpPr>
          <p:cNvPr id="3794" name="Google Shape;3794;p339"/>
          <p:cNvCxnSpPr/>
          <p:nvPr/>
        </p:nvCxnSpPr>
        <p:spPr>
          <a:xfrm>
            <a:off x="5868300" y="1790100"/>
            <a:ext cx="0" cy="2640600"/>
          </a:xfrm>
          <a:prstGeom prst="straightConnector1">
            <a:avLst/>
          </a:prstGeom>
          <a:noFill/>
          <a:ln w="9525" cap="flat" cmpd="sng">
            <a:solidFill>
              <a:srgbClr val="B7B7B7"/>
            </a:solidFill>
            <a:prstDash val="dot"/>
            <a:round/>
            <a:headEnd type="none" w="med" len="med"/>
            <a:tailEnd type="none" w="med" len="med"/>
          </a:ln>
        </p:spPr>
      </p:cxnSp>
      <p:pic>
        <p:nvPicPr>
          <p:cNvPr id="3795" name="Google Shape;3795;p339" descr="logo_lockup_chrome_icon_vertical.png"/>
          <p:cNvPicPr preferRelativeResize="0"/>
          <p:nvPr/>
        </p:nvPicPr>
        <p:blipFill rotWithShape="1">
          <a:blip r:embed="rId14">
            <a:alphaModFix/>
          </a:blip>
          <a:srcRect t="9126" b="27454"/>
          <a:stretch/>
        </p:blipFill>
        <p:spPr>
          <a:xfrm>
            <a:off x="6261032" y="1790107"/>
            <a:ext cx="515426" cy="409302"/>
          </a:xfrm>
          <a:prstGeom prst="rect">
            <a:avLst/>
          </a:prstGeom>
          <a:noFill/>
          <a:ln>
            <a:noFill/>
          </a:ln>
        </p:spPr>
      </p:pic>
      <p:sp>
        <p:nvSpPr>
          <p:cNvPr id="3796" name="Google Shape;3796;p339"/>
          <p:cNvSpPr txBox="1">
            <a:spLocks noGrp="1"/>
          </p:cNvSpPr>
          <p:nvPr>
            <p:ph type="subTitle" idx="3"/>
          </p:nvPr>
        </p:nvSpPr>
        <p:spPr>
          <a:xfrm>
            <a:off x="3912575" y="2405963"/>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97" name="Google Shape;3797;p339"/>
          <p:cNvSpPr txBox="1">
            <a:spLocks noGrp="1"/>
          </p:cNvSpPr>
          <p:nvPr>
            <p:ph type="subTitle" idx="4"/>
          </p:nvPr>
        </p:nvSpPr>
        <p:spPr>
          <a:xfrm>
            <a:off x="3912575" y="3116025"/>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98" name="Google Shape;3798;p339"/>
          <p:cNvSpPr txBox="1">
            <a:spLocks noGrp="1"/>
          </p:cNvSpPr>
          <p:nvPr>
            <p:ph type="subTitle" idx="5"/>
          </p:nvPr>
        </p:nvSpPr>
        <p:spPr>
          <a:xfrm>
            <a:off x="3913050" y="1702600"/>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799" name="Google Shape;3799;p339"/>
          <p:cNvSpPr txBox="1">
            <a:spLocks noGrp="1"/>
          </p:cNvSpPr>
          <p:nvPr>
            <p:ph type="subTitle" idx="6"/>
          </p:nvPr>
        </p:nvSpPr>
        <p:spPr>
          <a:xfrm>
            <a:off x="6963550" y="2405975"/>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800" name="Google Shape;3800;p339"/>
          <p:cNvSpPr txBox="1">
            <a:spLocks noGrp="1"/>
          </p:cNvSpPr>
          <p:nvPr>
            <p:ph type="subTitle" idx="7"/>
          </p:nvPr>
        </p:nvSpPr>
        <p:spPr>
          <a:xfrm>
            <a:off x="6963550" y="3109350"/>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801" name="Google Shape;3801;p339"/>
          <p:cNvSpPr txBox="1">
            <a:spLocks noGrp="1"/>
          </p:cNvSpPr>
          <p:nvPr>
            <p:ph type="subTitle" idx="8"/>
          </p:nvPr>
        </p:nvSpPr>
        <p:spPr>
          <a:xfrm>
            <a:off x="6963550" y="3812725"/>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802" name="Google Shape;3802;p339"/>
          <p:cNvSpPr txBox="1">
            <a:spLocks noGrp="1"/>
          </p:cNvSpPr>
          <p:nvPr>
            <p:ph type="subTitle" idx="9"/>
          </p:nvPr>
        </p:nvSpPr>
        <p:spPr>
          <a:xfrm>
            <a:off x="990738" y="3826075"/>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803" name="Google Shape;3803;p339"/>
          <p:cNvSpPr txBox="1">
            <a:spLocks noGrp="1"/>
          </p:cNvSpPr>
          <p:nvPr>
            <p:ph type="subTitle" idx="13"/>
          </p:nvPr>
        </p:nvSpPr>
        <p:spPr>
          <a:xfrm>
            <a:off x="990738" y="2405963"/>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804" name="Google Shape;3804;p339"/>
          <p:cNvSpPr txBox="1">
            <a:spLocks noGrp="1"/>
          </p:cNvSpPr>
          <p:nvPr>
            <p:ph type="subTitle" idx="14"/>
          </p:nvPr>
        </p:nvSpPr>
        <p:spPr>
          <a:xfrm>
            <a:off x="990738" y="3116025"/>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805" name="Google Shape;3805;p339"/>
          <p:cNvSpPr txBox="1">
            <a:spLocks noGrp="1"/>
          </p:cNvSpPr>
          <p:nvPr>
            <p:ph type="subTitle" idx="15"/>
          </p:nvPr>
        </p:nvSpPr>
        <p:spPr>
          <a:xfrm>
            <a:off x="991213" y="1702600"/>
            <a:ext cx="1749900" cy="6045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200">
                <a:solidFill>
                  <a:srgbClr val="434343"/>
                </a:solidFill>
                <a:latin typeface="Roboto"/>
                <a:ea typeface="Roboto"/>
                <a:cs typeface="Roboto"/>
                <a:sym typeface="Roboto"/>
              </a:defRPr>
            </a:lvl2pPr>
            <a:lvl3pPr lvl="2" rtl="0">
              <a:spcBef>
                <a:spcPts val="0"/>
              </a:spcBef>
              <a:spcAft>
                <a:spcPts val="0"/>
              </a:spcAft>
              <a:buNone/>
              <a:defRPr sz="1200">
                <a:solidFill>
                  <a:srgbClr val="434343"/>
                </a:solidFill>
                <a:latin typeface="Roboto"/>
                <a:ea typeface="Roboto"/>
                <a:cs typeface="Roboto"/>
                <a:sym typeface="Roboto"/>
              </a:defRPr>
            </a:lvl3pPr>
            <a:lvl4pPr lvl="3" rtl="0">
              <a:spcBef>
                <a:spcPts val="0"/>
              </a:spcBef>
              <a:spcAft>
                <a:spcPts val="0"/>
              </a:spcAft>
              <a:buNone/>
              <a:defRPr sz="1200">
                <a:solidFill>
                  <a:srgbClr val="434343"/>
                </a:solidFill>
                <a:latin typeface="Roboto"/>
                <a:ea typeface="Roboto"/>
                <a:cs typeface="Roboto"/>
                <a:sym typeface="Roboto"/>
              </a:defRPr>
            </a:lvl4pPr>
            <a:lvl5pPr lvl="4" rtl="0">
              <a:spcBef>
                <a:spcPts val="0"/>
              </a:spcBef>
              <a:spcAft>
                <a:spcPts val="0"/>
              </a:spcAft>
              <a:buNone/>
              <a:defRPr sz="1200">
                <a:solidFill>
                  <a:srgbClr val="434343"/>
                </a:solidFill>
                <a:latin typeface="Roboto"/>
                <a:ea typeface="Roboto"/>
                <a:cs typeface="Roboto"/>
                <a:sym typeface="Roboto"/>
              </a:defRPr>
            </a:lvl5pPr>
            <a:lvl6pPr lvl="5" rtl="0">
              <a:spcBef>
                <a:spcPts val="0"/>
              </a:spcBef>
              <a:spcAft>
                <a:spcPts val="0"/>
              </a:spcAft>
              <a:buNone/>
              <a:defRPr sz="1200">
                <a:solidFill>
                  <a:srgbClr val="434343"/>
                </a:solidFill>
                <a:latin typeface="Roboto"/>
                <a:ea typeface="Roboto"/>
                <a:cs typeface="Roboto"/>
                <a:sym typeface="Roboto"/>
              </a:defRPr>
            </a:lvl6pPr>
            <a:lvl7pPr lvl="6" rtl="0">
              <a:spcBef>
                <a:spcPts val="0"/>
              </a:spcBef>
              <a:spcAft>
                <a:spcPts val="0"/>
              </a:spcAft>
              <a:buNone/>
              <a:defRPr sz="1200">
                <a:solidFill>
                  <a:srgbClr val="434343"/>
                </a:solidFill>
                <a:latin typeface="Roboto"/>
                <a:ea typeface="Roboto"/>
                <a:cs typeface="Roboto"/>
                <a:sym typeface="Roboto"/>
              </a:defRPr>
            </a:lvl7pPr>
            <a:lvl8pPr lvl="7" rtl="0">
              <a:spcBef>
                <a:spcPts val="0"/>
              </a:spcBef>
              <a:spcAft>
                <a:spcPts val="0"/>
              </a:spcAft>
              <a:buNone/>
              <a:defRPr sz="1200">
                <a:solidFill>
                  <a:srgbClr val="434343"/>
                </a:solidFill>
                <a:latin typeface="Roboto"/>
                <a:ea typeface="Roboto"/>
                <a:cs typeface="Roboto"/>
                <a:sym typeface="Roboto"/>
              </a:defRPr>
            </a:lvl8pPr>
            <a:lvl9pPr lvl="8" rtl="0">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3806" name="Google Shape;3806;p339"/>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Roboto"/>
                <a:ea typeface="Roboto"/>
                <a:cs typeface="Roboto"/>
                <a:sym typeface="Roboto"/>
              </a:rPr>
              <a:t>To alter the icons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rtl="0">
              <a:spcBef>
                <a:spcPts val="0"/>
              </a:spcBef>
              <a:spcAft>
                <a:spcPts val="0"/>
              </a:spcAft>
              <a:buNone/>
            </a:pPr>
            <a:endParaRPr sz="1000">
              <a:solidFill>
                <a:srgbClr val="434343"/>
              </a:solidFill>
            </a:endParaRPr>
          </a:p>
          <a:p>
            <a:pPr marL="0" lvl="0" indent="0" rtl="0">
              <a:spcBef>
                <a:spcPts val="0"/>
              </a:spcBef>
              <a:spcAft>
                <a:spcPts val="0"/>
              </a:spcAft>
              <a:buNone/>
            </a:pPr>
            <a:endParaRPr sz="1000">
              <a:solidFill>
                <a:srgbClr val="434343"/>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matchingName="Gray Callout Quote with background image">
  <p:cSld name="Gray Callout Quote with background image">
    <p:spTree>
      <p:nvGrpSpPr>
        <p:cNvPr id="1" name="Shape 233"/>
        <p:cNvGrpSpPr/>
        <p:nvPr/>
      </p:nvGrpSpPr>
      <p:grpSpPr>
        <a:xfrm>
          <a:off x="0" y="0"/>
          <a:ext cx="0" cy="0"/>
          <a:chOff x="0" y="0"/>
          <a:chExt cx="0" cy="0"/>
        </a:xfrm>
      </p:grpSpPr>
      <p:sp>
        <p:nvSpPr>
          <p:cNvPr id="234" name="Google Shape;234;p36"/>
          <p:cNvSpPr txBox="1">
            <a:spLocks noGrp="1"/>
          </p:cNvSpPr>
          <p:nvPr>
            <p:ph type="title"/>
          </p:nvPr>
        </p:nvSpPr>
        <p:spPr>
          <a:xfrm>
            <a:off x="479383" y="2247305"/>
            <a:ext cx="82350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matchingName="Quote 1">
  <p:cSld name="Blank_1_1_2">
    <p:spTree>
      <p:nvGrpSpPr>
        <p:cNvPr id="1" name="Shape 3807"/>
        <p:cNvGrpSpPr/>
        <p:nvPr/>
      </p:nvGrpSpPr>
      <p:grpSpPr>
        <a:xfrm>
          <a:off x="0" y="0"/>
          <a:ext cx="0" cy="0"/>
          <a:chOff x="0" y="0"/>
          <a:chExt cx="0" cy="0"/>
        </a:xfrm>
      </p:grpSpPr>
      <p:sp>
        <p:nvSpPr>
          <p:cNvPr id="3808" name="Google Shape;3808;p340"/>
          <p:cNvSpPr txBox="1">
            <a:spLocks noGrp="1"/>
          </p:cNvSpPr>
          <p:nvPr>
            <p:ph type="title"/>
          </p:nvPr>
        </p:nvSpPr>
        <p:spPr>
          <a:xfrm>
            <a:off x="1330200" y="1695125"/>
            <a:ext cx="6507900" cy="20568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sz="2400">
                <a:solidFill>
                  <a:srgbClr val="434343"/>
                </a:solidFill>
                <a:latin typeface="Roboto"/>
                <a:ea typeface="Roboto"/>
                <a:cs typeface="Roboto"/>
                <a:sym typeface="Roboto"/>
              </a:defRPr>
            </a:lvl1pPr>
            <a:lvl2pPr lvl="1" algn="ctr" rtl="0">
              <a:spcBef>
                <a:spcPts val="0"/>
              </a:spcBef>
              <a:spcAft>
                <a:spcPts val="0"/>
              </a:spcAft>
              <a:buNone/>
              <a:defRPr sz="2400">
                <a:solidFill>
                  <a:srgbClr val="434343"/>
                </a:solidFill>
                <a:latin typeface="Roboto"/>
                <a:ea typeface="Roboto"/>
                <a:cs typeface="Roboto"/>
                <a:sym typeface="Roboto"/>
              </a:defRPr>
            </a:lvl2pPr>
            <a:lvl3pPr lvl="2" algn="ctr" rtl="0">
              <a:spcBef>
                <a:spcPts val="0"/>
              </a:spcBef>
              <a:spcAft>
                <a:spcPts val="0"/>
              </a:spcAft>
              <a:buNone/>
              <a:defRPr sz="2400">
                <a:solidFill>
                  <a:srgbClr val="434343"/>
                </a:solidFill>
                <a:latin typeface="Roboto"/>
                <a:ea typeface="Roboto"/>
                <a:cs typeface="Roboto"/>
                <a:sym typeface="Roboto"/>
              </a:defRPr>
            </a:lvl3pPr>
            <a:lvl4pPr lvl="3" algn="ctr" rtl="0">
              <a:spcBef>
                <a:spcPts val="0"/>
              </a:spcBef>
              <a:spcAft>
                <a:spcPts val="0"/>
              </a:spcAft>
              <a:buNone/>
              <a:defRPr sz="2400">
                <a:solidFill>
                  <a:srgbClr val="434343"/>
                </a:solidFill>
                <a:latin typeface="Roboto"/>
                <a:ea typeface="Roboto"/>
                <a:cs typeface="Roboto"/>
                <a:sym typeface="Roboto"/>
              </a:defRPr>
            </a:lvl4pPr>
            <a:lvl5pPr lvl="4" algn="ctr" rtl="0">
              <a:spcBef>
                <a:spcPts val="0"/>
              </a:spcBef>
              <a:spcAft>
                <a:spcPts val="0"/>
              </a:spcAft>
              <a:buNone/>
              <a:defRPr sz="2400">
                <a:solidFill>
                  <a:srgbClr val="434343"/>
                </a:solidFill>
                <a:latin typeface="Roboto"/>
                <a:ea typeface="Roboto"/>
                <a:cs typeface="Roboto"/>
                <a:sym typeface="Roboto"/>
              </a:defRPr>
            </a:lvl5pPr>
            <a:lvl6pPr lvl="5" algn="ctr" rtl="0">
              <a:spcBef>
                <a:spcPts val="0"/>
              </a:spcBef>
              <a:spcAft>
                <a:spcPts val="0"/>
              </a:spcAft>
              <a:buNone/>
              <a:defRPr sz="2400">
                <a:solidFill>
                  <a:srgbClr val="434343"/>
                </a:solidFill>
                <a:latin typeface="Roboto"/>
                <a:ea typeface="Roboto"/>
                <a:cs typeface="Roboto"/>
                <a:sym typeface="Roboto"/>
              </a:defRPr>
            </a:lvl6pPr>
            <a:lvl7pPr lvl="6" algn="ctr" rtl="0">
              <a:spcBef>
                <a:spcPts val="0"/>
              </a:spcBef>
              <a:spcAft>
                <a:spcPts val="0"/>
              </a:spcAft>
              <a:buNone/>
              <a:defRPr sz="2400">
                <a:solidFill>
                  <a:srgbClr val="434343"/>
                </a:solidFill>
                <a:latin typeface="Roboto"/>
                <a:ea typeface="Roboto"/>
                <a:cs typeface="Roboto"/>
                <a:sym typeface="Roboto"/>
              </a:defRPr>
            </a:lvl7pPr>
            <a:lvl8pPr lvl="7" algn="ctr" rtl="0">
              <a:spcBef>
                <a:spcPts val="0"/>
              </a:spcBef>
              <a:spcAft>
                <a:spcPts val="0"/>
              </a:spcAft>
              <a:buNone/>
              <a:defRPr sz="2400">
                <a:solidFill>
                  <a:srgbClr val="434343"/>
                </a:solidFill>
                <a:latin typeface="Roboto"/>
                <a:ea typeface="Roboto"/>
                <a:cs typeface="Roboto"/>
                <a:sym typeface="Roboto"/>
              </a:defRPr>
            </a:lvl8pPr>
            <a:lvl9pPr lvl="8" algn="ctr" rtl="0">
              <a:spcBef>
                <a:spcPts val="0"/>
              </a:spcBef>
              <a:spcAft>
                <a:spcPts val="0"/>
              </a:spcAft>
              <a:buNone/>
              <a:defRPr sz="2400">
                <a:solidFill>
                  <a:srgbClr val="434343"/>
                </a:solidFill>
                <a:latin typeface="Roboto"/>
                <a:ea typeface="Roboto"/>
                <a:cs typeface="Roboto"/>
                <a:sym typeface="Roboto"/>
              </a:defRPr>
            </a:lvl9pPr>
          </a:lstStyle>
          <a:p>
            <a:endParaRPr/>
          </a:p>
        </p:txBody>
      </p:sp>
      <p:sp>
        <p:nvSpPr>
          <p:cNvPr id="3809" name="Google Shape;3809;p340"/>
          <p:cNvSpPr txBox="1"/>
          <p:nvPr/>
        </p:nvSpPr>
        <p:spPr>
          <a:xfrm>
            <a:off x="4193400" y="798550"/>
            <a:ext cx="757200" cy="88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0" b="1">
                <a:solidFill>
                  <a:schemeClr val="dk1"/>
                </a:solidFill>
                <a:latin typeface="Georgia"/>
                <a:ea typeface="Georgia"/>
                <a:cs typeface="Georgia"/>
                <a:sym typeface="Georgia"/>
              </a:rPr>
              <a:t>“</a:t>
            </a:r>
            <a:endParaRPr>
              <a:solidFill>
                <a:schemeClr val="dk1"/>
              </a:solidFill>
            </a:endParaRPr>
          </a:p>
        </p:txBody>
      </p:sp>
      <p:sp>
        <p:nvSpPr>
          <p:cNvPr id="3810" name="Google Shape;3810;p340"/>
          <p:cNvSpPr txBox="1">
            <a:spLocks noGrp="1"/>
          </p:cNvSpPr>
          <p:nvPr>
            <p:ph type="title" idx="2"/>
          </p:nvPr>
        </p:nvSpPr>
        <p:spPr>
          <a:xfrm>
            <a:off x="1330200" y="3751925"/>
            <a:ext cx="6507900" cy="556500"/>
          </a:xfrm>
          <a:prstGeom prst="rect">
            <a:avLst/>
          </a:prstGeom>
          <a:noFill/>
          <a:ln>
            <a:noFill/>
          </a:ln>
        </p:spPr>
        <p:txBody>
          <a:bodyPr spcFirstLastPara="1" wrap="square" lIns="91425" tIns="91425" rIns="91425" bIns="91425" anchor="t" anchorCtr="0"/>
          <a:lstStyle>
            <a:lvl1pPr lvl="0" algn="ctr" rtl="0">
              <a:spcBef>
                <a:spcPts val="0"/>
              </a:spcBef>
              <a:spcAft>
                <a:spcPts val="0"/>
              </a:spcAft>
              <a:buNone/>
              <a:defRPr i="1">
                <a:solidFill>
                  <a:srgbClr val="434343"/>
                </a:solidFill>
                <a:latin typeface="Roboto"/>
                <a:ea typeface="Roboto"/>
                <a:cs typeface="Roboto"/>
                <a:sym typeface="Roboto"/>
              </a:defRPr>
            </a:lvl1pPr>
            <a:lvl2pPr lvl="1" algn="ctr" rtl="0">
              <a:spcBef>
                <a:spcPts val="100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3811" name="Google Shape;3811;p340"/>
          <p:cNvGrpSpPr/>
          <p:nvPr/>
        </p:nvGrpSpPr>
        <p:grpSpPr>
          <a:xfrm>
            <a:off x="386625" y="4747950"/>
            <a:ext cx="8452575" cy="400082"/>
            <a:chOff x="386625" y="4747950"/>
            <a:chExt cx="8452575" cy="400082"/>
          </a:xfrm>
        </p:grpSpPr>
        <p:sp>
          <p:nvSpPr>
            <p:cNvPr id="3812" name="Google Shape;3812;p340"/>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813" name="Google Shape;3813;p340"/>
            <p:cNvGrpSpPr/>
            <p:nvPr/>
          </p:nvGrpSpPr>
          <p:grpSpPr>
            <a:xfrm>
              <a:off x="386711" y="5114356"/>
              <a:ext cx="1796788" cy="33676"/>
              <a:chOff x="2031822" y="2229250"/>
              <a:chExt cx="2193613" cy="39900"/>
            </a:xfrm>
          </p:grpSpPr>
          <p:sp>
            <p:nvSpPr>
              <p:cNvPr id="3814" name="Google Shape;3814;p340"/>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5" name="Google Shape;3815;p340"/>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6" name="Google Shape;3816;p340"/>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17" name="Google Shape;3817;p340"/>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818" name="Google Shape;3818;p340"/>
            <p:cNvPicPr preferRelativeResize="0"/>
            <p:nvPr/>
          </p:nvPicPr>
          <p:blipFill>
            <a:blip r:embed="rId2">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matchingName="Quote 2">
  <p:cSld name="Blank_1_2">
    <p:spTree>
      <p:nvGrpSpPr>
        <p:cNvPr id="1" name="Shape 3819"/>
        <p:cNvGrpSpPr/>
        <p:nvPr/>
      </p:nvGrpSpPr>
      <p:grpSpPr>
        <a:xfrm>
          <a:off x="0" y="0"/>
          <a:ext cx="0" cy="0"/>
          <a:chOff x="0" y="0"/>
          <a:chExt cx="0" cy="0"/>
        </a:xfrm>
      </p:grpSpPr>
      <p:sp>
        <p:nvSpPr>
          <p:cNvPr id="3820" name="Google Shape;3820;p341"/>
          <p:cNvSpPr txBox="1">
            <a:spLocks noGrp="1"/>
          </p:cNvSpPr>
          <p:nvPr>
            <p:ph type="title"/>
          </p:nvPr>
        </p:nvSpPr>
        <p:spPr>
          <a:xfrm>
            <a:off x="4844375" y="3751925"/>
            <a:ext cx="3566700" cy="5463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i="1">
                <a:solidFill>
                  <a:srgbClr val="434343"/>
                </a:solidFill>
                <a:latin typeface="Roboto"/>
                <a:ea typeface="Roboto"/>
                <a:cs typeface="Roboto"/>
                <a:sym typeface="Roboto"/>
              </a:defRPr>
            </a:lvl1pPr>
            <a:lvl2pPr lvl="1" rtl="0">
              <a:spcBef>
                <a:spcPts val="100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821" name="Google Shape;3821;p341"/>
          <p:cNvGrpSpPr/>
          <p:nvPr/>
        </p:nvGrpSpPr>
        <p:grpSpPr>
          <a:xfrm>
            <a:off x="0" y="-12200"/>
            <a:ext cx="5141522" cy="4560023"/>
            <a:chOff x="0" y="0"/>
            <a:chExt cx="5141522" cy="4560023"/>
          </a:xfrm>
        </p:grpSpPr>
        <p:pic>
          <p:nvPicPr>
            <p:cNvPr id="3822" name="Google Shape;3822;p341" descr="Asset 17@2x.png"/>
            <p:cNvPicPr preferRelativeResize="0"/>
            <p:nvPr/>
          </p:nvPicPr>
          <p:blipFill rotWithShape="1">
            <a:blip r:embed="rId2">
              <a:alphaModFix amt="6000"/>
            </a:blip>
            <a:srcRect l="1757" r="78534"/>
            <a:stretch/>
          </p:blipFill>
          <p:spPr>
            <a:xfrm>
              <a:off x="0" y="0"/>
              <a:ext cx="2564196" cy="4560023"/>
            </a:xfrm>
            <a:prstGeom prst="rect">
              <a:avLst/>
            </a:prstGeom>
            <a:noFill/>
            <a:ln>
              <a:noFill/>
            </a:ln>
          </p:spPr>
        </p:pic>
        <p:pic>
          <p:nvPicPr>
            <p:cNvPr id="3823" name="Google Shape;3823;p341" descr="Asset 17@2x.png"/>
            <p:cNvPicPr preferRelativeResize="0"/>
            <p:nvPr/>
          </p:nvPicPr>
          <p:blipFill rotWithShape="1">
            <a:blip r:embed="rId2">
              <a:alphaModFix amt="6000"/>
            </a:blip>
            <a:srcRect r="78535"/>
            <a:stretch/>
          </p:blipFill>
          <p:spPr>
            <a:xfrm>
              <a:off x="2348725" y="0"/>
              <a:ext cx="2792797" cy="4560023"/>
            </a:xfrm>
            <a:prstGeom prst="rect">
              <a:avLst/>
            </a:prstGeom>
            <a:noFill/>
            <a:ln>
              <a:noFill/>
            </a:ln>
          </p:spPr>
        </p:pic>
      </p:grpSp>
      <p:sp>
        <p:nvSpPr>
          <p:cNvPr id="3824" name="Google Shape;3824;p341"/>
          <p:cNvSpPr txBox="1">
            <a:spLocks noGrp="1"/>
          </p:cNvSpPr>
          <p:nvPr>
            <p:ph type="title" idx="2"/>
          </p:nvPr>
        </p:nvSpPr>
        <p:spPr>
          <a:xfrm>
            <a:off x="4844375" y="1203425"/>
            <a:ext cx="3958200" cy="25485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a:solidFill>
                  <a:srgbClr val="434343"/>
                </a:solidFill>
                <a:latin typeface="Roboto"/>
                <a:ea typeface="Roboto"/>
                <a:cs typeface="Roboto"/>
                <a:sym typeface="Roboto"/>
              </a:defRPr>
            </a:lvl1pPr>
            <a:lvl2pPr lvl="1" rtl="0">
              <a:spcBef>
                <a:spcPts val="0"/>
              </a:spcBef>
              <a:spcAft>
                <a:spcPts val="0"/>
              </a:spcAft>
              <a:buNone/>
              <a:defRPr sz="2400">
                <a:solidFill>
                  <a:srgbClr val="434343"/>
                </a:solidFill>
                <a:latin typeface="Roboto"/>
                <a:ea typeface="Roboto"/>
                <a:cs typeface="Roboto"/>
                <a:sym typeface="Roboto"/>
              </a:defRPr>
            </a:lvl2pPr>
            <a:lvl3pPr lvl="2" rtl="0">
              <a:spcBef>
                <a:spcPts val="0"/>
              </a:spcBef>
              <a:spcAft>
                <a:spcPts val="0"/>
              </a:spcAft>
              <a:buNone/>
              <a:defRPr sz="2400">
                <a:solidFill>
                  <a:srgbClr val="434343"/>
                </a:solidFill>
                <a:latin typeface="Roboto"/>
                <a:ea typeface="Roboto"/>
                <a:cs typeface="Roboto"/>
                <a:sym typeface="Roboto"/>
              </a:defRPr>
            </a:lvl3pPr>
            <a:lvl4pPr lvl="3" rtl="0">
              <a:spcBef>
                <a:spcPts val="0"/>
              </a:spcBef>
              <a:spcAft>
                <a:spcPts val="0"/>
              </a:spcAft>
              <a:buNone/>
              <a:defRPr sz="2400">
                <a:solidFill>
                  <a:srgbClr val="434343"/>
                </a:solidFill>
                <a:latin typeface="Roboto"/>
                <a:ea typeface="Roboto"/>
                <a:cs typeface="Roboto"/>
                <a:sym typeface="Roboto"/>
              </a:defRPr>
            </a:lvl4pPr>
            <a:lvl5pPr lvl="4" rtl="0">
              <a:spcBef>
                <a:spcPts val="0"/>
              </a:spcBef>
              <a:spcAft>
                <a:spcPts val="0"/>
              </a:spcAft>
              <a:buNone/>
              <a:defRPr sz="2400">
                <a:solidFill>
                  <a:srgbClr val="434343"/>
                </a:solidFill>
                <a:latin typeface="Roboto"/>
                <a:ea typeface="Roboto"/>
                <a:cs typeface="Roboto"/>
                <a:sym typeface="Roboto"/>
              </a:defRPr>
            </a:lvl5pPr>
            <a:lvl6pPr lvl="5" rtl="0">
              <a:spcBef>
                <a:spcPts val="0"/>
              </a:spcBef>
              <a:spcAft>
                <a:spcPts val="0"/>
              </a:spcAft>
              <a:buNone/>
              <a:defRPr sz="2400">
                <a:solidFill>
                  <a:srgbClr val="434343"/>
                </a:solidFill>
                <a:latin typeface="Roboto"/>
                <a:ea typeface="Roboto"/>
                <a:cs typeface="Roboto"/>
                <a:sym typeface="Roboto"/>
              </a:defRPr>
            </a:lvl6pPr>
            <a:lvl7pPr lvl="6" rtl="0">
              <a:spcBef>
                <a:spcPts val="0"/>
              </a:spcBef>
              <a:spcAft>
                <a:spcPts val="0"/>
              </a:spcAft>
              <a:buNone/>
              <a:defRPr sz="2400">
                <a:solidFill>
                  <a:srgbClr val="434343"/>
                </a:solidFill>
                <a:latin typeface="Roboto"/>
                <a:ea typeface="Roboto"/>
                <a:cs typeface="Roboto"/>
                <a:sym typeface="Roboto"/>
              </a:defRPr>
            </a:lvl7pPr>
            <a:lvl8pPr lvl="7" rtl="0">
              <a:spcBef>
                <a:spcPts val="0"/>
              </a:spcBef>
              <a:spcAft>
                <a:spcPts val="0"/>
              </a:spcAft>
              <a:buNone/>
              <a:defRPr sz="2400">
                <a:solidFill>
                  <a:srgbClr val="434343"/>
                </a:solidFill>
                <a:latin typeface="Roboto"/>
                <a:ea typeface="Roboto"/>
                <a:cs typeface="Roboto"/>
                <a:sym typeface="Roboto"/>
              </a:defRPr>
            </a:lvl8pPr>
            <a:lvl9pPr lvl="8" rtl="0">
              <a:spcBef>
                <a:spcPts val="0"/>
              </a:spcBef>
              <a:spcAft>
                <a:spcPts val="0"/>
              </a:spcAft>
              <a:buNone/>
              <a:defRPr sz="2400">
                <a:solidFill>
                  <a:srgbClr val="434343"/>
                </a:solidFill>
                <a:latin typeface="Roboto"/>
                <a:ea typeface="Roboto"/>
                <a:cs typeface="Roboto"/>
                <a:sym typeface="Roboto"/>
              </a:defRPr>
            </a:lvl9pPr>
          </a:lstStyle>
          <a:p>
            <a:endParaRPr/>
          </a:p>
        </p:txBody>
      </p:sp>
      <p:grpSp>
        <p:nvGrpSpPr>
          <p:cNvPr id="3825" name="Google Shape;3825;p341"/>
          <p:cNvGrpSpPr/>
          <p:nvPr/>
        </p:nvGrpSpPr>
        <p:grpSpPr>
          <a:xfrm>
            <a:off x="386625" y="4747950"/>
            <a:ext cx="8452575" cy="400082"/>
            <a:chOff x="386625" y="4747950"/>
            <a:chExt cx="8452575" cy="400082"/>
          </a:xfrm>
        </p:grpSpPr>
        <p:sp>
          <p:nvSpPr>
            <p:cNvPr id="3826" name="Google Shape;3826;p341"/>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827" name="Google Shape;3827;p341"/>
            <p:cNvGrpSpPr/>
            <p:nvPr/>
          </p:nvGrpSpPr>
          <p:grpSpPr>
            <a:xfrm>
              <a:off x="386711" y="5114356"/>
              <a:ext cx="1796788" cy="33676"/>
              <a:chOff x="2031822" y="2229250"/>
              <a:chExt cx="2193613" cy="39900"/>
            </a:xfrm>
          </p:grpSpPr>
          <p:sp>
            <p:nvSpPr>
              <p:cNvPr id="3828" name="Google Shape;3828;p341"/>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9" name="Google Shape;3829;p341"/>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0" name="Google Shape;3830;p341"/>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1" name="Google Shape;3831;p341"/>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832" name="Google Shape;3832;p341"/>
            <p:cNvPicPr preferRelativeResize="0"/>
            <p:nvPr/>
          </p:nvPicPr>
          <p:blipFill>
            <a:blip r:embed="rId3">
              <a:alphaModFix/>
            </a:blip>
            <a:stretch>
              <a:fillRect/>
            </a:stretch>
          </p:blipFill>
          <p:spPr>
            <a:xfrm>
              <a:off x="386625" y="4747950"/>
              <a:ext cx="868051" cy="155525"/>
            </a:xfrm>
            <a:prstGeom prst="rect">
              <a:avLst/>
            </a:prstGeom>
            <a:noFill/>
            <a:ln>
              <a:noFill/>
            </a:ln>
          </p:spPr>
        </p:pic>
      </p:grpSp>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matchingName="World map plain">
  <p:cSld name="CUSTOM_4_1_1">
    <p:spTree>
      <p:nvGrpSpPr>
        <p:cNvPr id="1" name="Shape 3833"/>
        <p:cNvGrpSpPr/>
        <p:nvPr/>
      </p:nvGrpSpPr>
      <p:grpSpPr>
        <a:xfrm>
          <a:off x="0" y="0"/>
          <a:ext cx="0" cy="0"/>
          <a:chOff x="0" y="0"/>
          <a:chExt cx="0" cy="0"/>
        </a:xfrm>
      </p:grpSpPr>
      <p:sp>
        <p:nvSpPr>
          <p:cNvPr id="3834" name="Google Shape;3834;p342"/>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835" name="Google Shape;3835;p342"/>
          <p:cNvGrpSpPr/>
          <p:nvPr/>
        </p:nvGrpSpPr>
        <p:grpSpPr>
          <a:xfrm>
            <a:off x="386625" y="4747950"/>
            <a:ext cx="8452575" cy="400082"/>
            <a:chOff x="386625" y="4747950"/>
            <a:chExt cx="8452575" cy="400082"/>
          </a:xfrm>
        </p:grpSpPr>
        <p:sp>
          <p:nvSpPr>
            <p:cNvPr id="3836" name="Google Shape;3836;p342"/>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3837" name="Google Shape;3837;p342"/>
            <p:cNvGrpSpPr/>
            <p:nvPr/>
          </p:nvGrpSpPr>
          <p:grpSpPr>
            <a:xfrm>
              <a:off x="386711" y="5114356"/>
              <a:ext cx="1796788" cy="33676"/>
              <a:chOff x="2031822" y="2229250"/>
              <a:chExt cx="2193613" cy="39900"/>
            </a:xfrm>
          </p:grpSpPr>
          <p:sp>
            <p:nvSpPr>
              <p:cNvPr id="3838" name="Google Shape;3838;p342"/>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39" name="Google Shape;3839;p342"/>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0" name="Google Shape;3840;p342"/>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41" name="Google Shape;3841;p342"/>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842" name="Google Shape;3842;p342"/>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3843" name="Google Shape;3843;p342"/>
          <p:cNvSpPr/>
          <p:nvPr/>
        </p:nvSpPr>
        <p:spPr>
          <a:xfrm>
            <a:off x="6056579" y="1955398"/>
            <a:ext cx="25200" cy="25200"/>
          </a:xfrm>
          <a:custGeom>
            <a:avLst/>
            <a:gdLst/>
            <a:ahLst/>
            <a:cxnLst/>
            <a:rect l="l" t="t" r="r" b="b"/>
            <a:pathLst>
              <a:path w="120000" h="120000" extrusionOk="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44" name="Google Shape;3844;p342"/>
          <p:cNvSpPr/>
          <p:nvPr/>
        </p:nvSpPr>
        <p:spPr>
          <a:xfrm>
            <a:off x="6089314" y="3624355"/>
            <a:ext cx="17700" cy="8700"/>
          </a:xfrm>
          <a:custGeom>
            <a:avLst/>
            <a:gdLst/>
            <a:ahLst/>
            <a:cxnLst/>
            <a:rect l="l" t="t" r="r" b="b"/>
            <a:pathLst>
              <a:path w="120000" h="120000" extrusionOk="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45" name="Google Shape;3845;p342"/>
          <p:cNvSpPr/>
          <p:nvPr/>
        </p:nvSpPr>
        <p:spPr>
          <a:xfrm>
            <a:off x="6837180" y="2572131"/>
            <a:ext cx="21300" cy="21300"/>
          </a:xfrm>
          <a:custGeom>
            <a:avLst/>
            <a:gdLst/>
            <a:ahLst/>
            <a:cxnLst/>
            <a:rect l="l" t="t" r="r" b="b"/>
            <a:pathLst>
              <a:path w="120000" h="120000" extrusionOk="0">
                <a:moveTo>
                  <a:pt x="0" y="118400"/>
                </a:moveTo>
                <a:lnTo>
                  <a:pt x="48000" y="32000"/>
                </a:lnTo>
                <a:lnTo>
                  <a:pt x="118400" y="0"/>
                </a:lnTo>
                <a:lnTo>
                  <a:pt x="118400" y="48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46" name="Google Shape;3846;p342"/>
          <p:cNvSpPr/>
          <p:nvPr/>
        </p:nvSpPr>
        <p:spPr>
          <a:xfrm>
            <a:off x="5155112" y="2117762"/>
            <a:ext cx="16500" cy="22500"/>
          </a:xfrm>
          <a:custGeom>
            <a:avLst/>
            <a:gdLst/>
            <a:ahLst/>
            <a:cxnLst/>
            <a:rect l="l" t="t" r="r" b="b"/>
            <a:pathLst>
              <a:path w="120000" h="120000" extrusionOk="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47" name="Google Shape;3847;p342"/>
          <p:cNvSpPr/>
          <p:nvPr/>
        </p:nvSpPr>
        <p:spPr>
          <a:xfrm>
            <a:off x="5807291" y="1845895"/>
            <a:ext cx="17700" cy="12600"/>
          </a:xfrm>
          <a:custGeom>
            <a:avLst/>
            <a:gdLst/>
            <a:ahLst/>
            <a:cxnLst/>
            <a:rect l="l" t="t" r="r" b="b"/>
            <a:pathLst>
              <a:path w="120000" h="120000" extrusionOk="0">
                <a:moveTo>
                  <a:pt x="0" y="39130"/>
                </a:moveTo>
                <a:lnTo>
                  <a:pt x="38000" y="0"/>
                </a:lnTo>
                <a:lnTo>
                  <a:pt x="98000" y="13043"/>
                </a:lnTo>
                <a:lnTo>
                  <a:pt x="118000" y="117391"/>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48" name="Google Shape;3848;p342"/>
          <p:cNvSpPr/>
          <p:nvPr/>
        </p:nvSpPr>
        <p:spPr>
          <a:xfrm>
            <a:off x="5599551" y="1897500"/>
            <a:ext cx="11400" cy="17700"/>
          </a:xfrm>
          <a:custGeom>
            <a:avLst/>
            <a:gdLst/>
            <a:ahLst/>
            <a:cxnLst/>
            <a:rect l="l" t="t" r="r" b="b"/>
            <a:pathLst>
              <a:path w="120000" h="120000" extrusionOk="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49" name="Google Shape;3849;p342"/>
          <p:cNvSpPr/>
          <p:nvPr/>
        </p:nvSpPr>
        <p:spPr>
          <a:xfrm>
            <a:off x="5554226" y="2034692"/>
            <a:ext cx="15000" cy="20100"/>
          </a:xfrm>
          <a:custGeom>
            <a:avLst/>
            <a:gdLst/>
            <a:ahLst/>
            <a:cxnLst/>
            <a:rect l="l" t="t" r="r" b="b"/>
            <a:pathLst>
              <a:path w="120000" h="120000" extrusionOk="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0" name="Google Shape;3850;p342"/>
          <p:cNvSpPr/>
          <p:nvPr/>
        </p:nvSpPr>
        <p:spPr>
          <a:xfrm>
            <a:off x="5527786" y="2058606"/>
            <a:ext cx="22500" cy="17700"/>
          </a:xfrm>
          <a:custGeom>
            <a:avLst/>
            <a:gdLst/>
            <a:ahLst/>
            <a:cxnLst/>
            <a:rect l="l" t="t" r="r" b="b"/>
            <a:pathLst>
              <a:path w="120000" h="120000" extrusionOk="0">
                <a:moveTo>
                  <a:pt x="0" y="118000"/>
                </a:moveTo>
                <a:lnTo>
                  <a:pt x="67500" y="0"/>
                </a:lnTo>
                <a:lnTo>
                  <a:pt x="118500" y="48000"/>
                </a:lnTo>
                <a:lnTo>
                  <a:pt x="82500" y="98000"/>
                </a:lnTo>
                <a:lnTo>
                  <a:pt x="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1" name="Google Shape;3851;p342"/>
          <p:cNvSpPr/>
          <p:nvPr/>
        </p:nvSpPr>
        <p:spPr>
          <a:xfrm>
            <a:off x="5486238" y="2029657"/>
            <a:ext cx="9900" cy="15000"/>
          </a:xfrm>
          <a:custGeom>
            <a:avLst/>
            <a:gdLst/>
            <a:ahLst/>
            <a:cxnLst/>
            <a:rect l="l" t="t" r="r" b="b"/>
            <a:pathLst>
              <a:path w="120000" h="120000" extrusionOk="0">
                <a:moveTo>
                  <a:pt x="83333" y="117647"/>
                </a:moveTo>
                <a:lnTo>
                  <a:pt x="0" y="47058"/>
                </a:lnTo>
                <a:lnTo>
                  <a:pt x="33333" y="0"/>
                </a:lnTo>
                <a:lnTo>
                  <a:pt x="116666" y="35294"/>
                </a:lnTo>
                <a:lnTo>
                  <a:pt x="83333" y="11764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2" name="Google Shape;3852;p342"/>
          <p:cNvSpPr/>
          <p:nvPr/>
        </p:nvSpPr>
        <p:spPr>
          <a:xfrm>
            <a:off x="5425804" y="2012036"/>
            <a:ext cx="22500" cy="24000"/>
          </a:xfrm>
          <a:custGeom>
            <a:avLst/>
            <a:gdLst/>
            <a:ahLst/>
            <a:cxnLst/>
            <a:rect l="l" t="t" r="r" b="b"/>
            <a:pathLst>
              <a:path w="120000" h="120000" extrusionOk="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3" name="Google Shape;3853;p342"/>
          <p:cNvSpPr/>
          <p:nvPr/>
        </p:nvSpPr>
        <p:spPr>
          <a:xfrm>
            <a:off x="5176516" y="1801843"/>
            <a:ext cx="229200" cy="221400"/>
          </a:xfrm>
          <a:custGeom>
            <a:avLst/>
            <a:gdLst/>
            <a:ahLst/>
            <a:cxnLst/>
            <a:rect l="l" t="t" r="r" b="b"/>
            <a:pathLst>
              <a:path w="120000" h="120000" extrusionOk="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4" name="Google Shape;3854;p342"/>
          <p:cNvSpPr/>
          <p:nvPr/>
        </p:nvSpPr>
        <p:spPr>
          <a:xfrm>
            <a:off x="5143781" y="2017071"/>
            <a:ext cx="90600" cy="132000"/>
          </a:xfrm>
          <a:custGeom>
            <a:avLst/>
            <a:gdLst/>
            <a:ahLst/>
            <a:cxnLst/>
            <a:rect l="l" t="t" r="r" b="b"/>
            <a:pathLst>
              <a:path w="120000" h="120000" extrusionOk="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5" name="Google Shape;3855;p342"/>
          <p:cNvSpPr/>
          <p:nvPr/>
        </p:nvSpPr>
        <p:spPr>
          <a:xfrm>
            <a:off x="5090902" y="2203349"/>
            <a:ext cx="33900" cy="39000"/>
          </a:xfrm>
          <a:custGeom>
            <a:avLst/>
            <a:gdLst/>
            <a:ahLst/>
            <a:cxnLst/>
            <a:rect l="l" t="t" r="r" b="b"/>
            <a:pathLst>
              <a:path w="120000" h="120000" extrusionOk="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6" name="Google Shape;3856;p342"/>
          <p:cNvSpPr/>
          <p:nvPr/>
        </p:nvSpPr>
        <p:spPr>
          <a:xfrm>
            <a:off x="5245762" y="2160556"/>
            <a:ext cx="33900" cy="35100"/>
          </a:xfrm>
          <a:custGeom>
            <a:avLst/>
            <a:gdLst/>
            <a:ahLst/>
            <a:cxnLst/>
            <a:rect l="l" t="t" r="r" b="b"/>
            <a:pathLst>
              <a:path w="120000" h="120000" extrusionOk="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7" name="Google Shape;3857;p342"/>
          <p:cNvSpPr/>
          <p:nvPr/>
        </p:nvSpPr>
        <p:spPr>
          <a:xfrm>
            <a:off x="6473320" y="2061123"/>
            <a:ext cx="20100" cy="18900"/>
          </a:xfrm>
          <a:custGeom>
            <a:avLst/>
            <a:gdLst/>
            <a:ahLst/>
            <a:cxnLst/>
            <a:rect l="l" t="t" r="r" b="b"/>
            <a:pathLst>
              <a:path w="120000" h="120000" extrusionOk="0">
                <a:moveTo>
                  <a:pt x="25714" y="0"/>
                </a:moveTo>
                <a:lnTo>
                  <a:pt x="118285" y="18181"/>
                </a:lnTo>
                <a:lnTo>
                  <a:pt x="101142" y="72727"/>
                </a:lnTo>
                <a:lnTo>
                  <a:pt x="0" y="118181"/>
                </a:lnTo>
                <a:lnTo>
                  <a:pt x="2571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8" name="Google Shape;3858;p342"/>
          <p:cNvSpPr/>
          <p:nvPr/>
        </p:nvSpPr>
        <p:spPr>
          <a:xfrm>
            <a:off x="6973156" y="2740789"/>
            <a:ext cx="15000" cy="7500"/>
          </a:xfrm>
          <a:custGeom>
            <a:avLst/>
            <a:gdLst/>
            <a:ahLst/>
            <a:cxnLst/>
            <a:rect l="l" t="t" r="r" b="b"/>
            <a:pathLst>
              <a:path w="120000" h="120000" extrusionOk="0">
                <a:moveTo>
                  <a:pt x="0" y="69230"/>
                </a:moveTo>
                <a:lnTo>
                  <a:pt x="35294" y="0"/>
                </a:lnTo>
                <a:lnTo>
                  <a:pt x="117647" y="23076"/>
                </a:lnTo>
                <a:lnTo>
                  <a:pt x="82352" y="115384"/>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59" name="Google Shape;3859;p342"/>
          <p:cNvSpPr/>
          <p:nvPr/>
        </p:nvSpPr>
        <p:spPr>
          <a:xfrm>
            <a:off x="6874951" y="2682892"/>
            <a:ext cx="12600" cy="18900"/>
          </a:xfrm>
          <a:custGeom>
            <a:avLst/>
            <a:gdLst/>
            <a:ahLst/>
            <a:cxnLst/>
            <a:rect l="l" t="t" r="r" b="b"/>
            <a:pathLst>
              <a:path w="120000" h="120000" extrusionOk="0">
                <a:moveTo>
                  <a:pt x="0" y="0"/>
                </a:moveTo>
                <a:lnTo>
                  <a:pt x="65217" y="0"/>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0" name="Google Shape;3860;p342"/>
          <p:cNvSpPr/>
          <p:nvPr/>
        </p:nvSpPr>
        <p:spPr>
          <a:xfrm>
            <a:off x="6715054" y="2798687"/>
            <a:ext cx="12600" cy="17700"/>
          </a:xfrm>
          <a:custGeom>
            <a:avLst/>
            <a:gdLst/>
            <a:ahLst/>
            <a:cxnLst/>
            <a:rect l="l" t="t" r="r" b="b"/>
            <a:pathLst>
              <a:path w="120000" h="120000" extrusionOk="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1" name="Google Shape;3861;p342"/>
          <p:cNvSpPr/>
          <p:nvPr/>
        </p:nvSpPr>
        <p:spPr>
          <a:xfrm>
            <a:off x="6704982" y="2825118"/>
            <a:ext cx="3900" cy="7500"/>
          </a:xfrm>
          <a:custGeom>
            <a:avLst/>
            <a:gdLst/>
            <a:ahLst/>
            <a:cxnLst/>
            <a:rect l="l" t="t" r="r" b="b"/>
            <a:pathLst>
              <a:path w="120000" h="120000" extrusionOk="0">
                <a:moveTo>
                  <a:pt x="0" y="115384"/>
                </a:moveTo>
                <a:lnTo>
                  <a:pt x="112000" y="0"/>
                </a:lnTo>
                <a:lnTo>
                  <a:pt x="112000" y="115384"/>
                </a:lnTo>
                <a:lnTo>
                  <a:pt x="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2" name="Google Shape;3862;p342"/>
          <p:cNvSpPr/>
          <p:nvPr/>
        </p:nvSpPr>
        <p:spPr>
          <a:xfrm>
            <a:off x="6508573" y="2708065"/>
            <a:ext cx="45300" cy="200100"/>
          </a:xfrm>
          <a:custGeom>
            <a:avLst/>
            <a:gdLst/>
            <a:ahLst/>
            <a:cxnLst/>
            <a:rect l="l" t="t" r="r" b="b"/>
            <a:pathLst>
              <a:path w="120000" h="120000" extrusionOk="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3" name="Google Shape;3863;p342"/>
          <p:cNvSpPr/>
          <p:nvPr/>
        </p:nvSpPr>
        <p:spPr>
          <a:xfrm>
            <a:off x="5191624" y="4005723"/>
            <a:ext cx="42900" cy="27600"/>
          </a:xfrm>
          <a:custGeom>
            <a:avLst/>
            <a:gdLst/>
            <a:ahLst/>
            <a:cxnLst/>
            <a:rect l="l" t="t" r="r" b="b"/>
            <a:pathLst>
              <a:path w="120000" h="120000" extrusionOk="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4" name="Google Shape;3864;p342"/>
          <p:cNvSpPr/>
          <p:nvPr/>
        </p:nvSpPr>
        <p:spPr>
          <a:xfrm>
            <a:off x="7041143" y="3947825"/>
            <a:ext cx="42900" cy="33900"/>
          </a:xfrm>
          <a:custGeom>
            <a:avLst/>
            <a:gdLst/>
            <a:ahLst/>
            <a:cxnLst/>
            <a:rect l="l" t="t" r="r" b="b"/>
            <a:pathLst>
              <a:path w="120000" h="120000" extrusionOk="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5" name="Google Shape;3865;p342"/>
          <p:cNvSpPr/>
          <p:nvPr/>
        </p:nvSpPr>
        <p:spPr>
          <a:xfrm>
            <a:off x="6842216" y="4014533"/>
            <a:ext cx="50400" cy="32700"/>
          </a:xfrm>
          <a:custGeom>
            <a:avLst/>
            <a:gdLst/>
            <a:ahLst/>
            <a:cxnLst/>
            <a:rect l="l" t="t" r="r" b="b"/>
            <a:pathLst>
              <a:path w="120000" h="120000" extrusionOk="0">
                <a:moveTo>
                  <a:pt x="0" y="0"/>
                </a:moveTo>
                <a:lnTo>
                  <a:pt x="47314" y="87652"/>
                </a:lnTo>
                <a:lnTo>
                  <a:pt x="119314" y="118956"/>
                </a:lnTo>
                <a:lnTo>
                  <a:pt x="54171" y="52173"/>
                </a:lnTo>
                <a:lnTo>
                  <a:pt x="24000"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6" name="Google Shape;3866;p342"/>
          <p:cNvSpPr/>
          <p:nvPr/>
        </p:nvSpPr>
        <p:spPr>
          <a:xfrm>
            <a:off x="6707500" y="3780426"/>
            <a:ext cx="192600" cy="172500"/>
          </a:xfrm>
          <a:custGeom>
            <a:avLst/>
            <a:gdLst/>
            <a:ahLst/>
            <a:cxnLst/>
            <a:rect l="l" t="t" r="r" b="b"/>
            <a:pathLst>
              <a:path w="120000" h="120000" extrusionOk="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7" name="Google Shape;3867;p342"/>
          <p:cNvSpPr/>
          <p:nvPr/>
        </p:nvSpPr>
        <p:spPr>
          <a:xfrm>
            <a:off x="6251730" y="3825737"/>
            <a:ext cx="33900" cy="17700"/>
          </a:xfrm>
          <a:custGeom>
            <a:avLst/>
            <a:gdLst/>
            <a:ahLst/>
            <a:cxnLst/>
            <a:rect l="l" t="t" r="r" b="b"/>
            <a:pathLst>
              <a:path w="120000" h="120000" extrusionOk="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8" name="Google Shape;3868;p342"/>
          <p:cNvSpPr/>
          <p:nvPr/>
        </p:nvSpPr>
        <p:spPr>
          <a:xfrm>
            <a:off x="6274393" y="2904412"/>
            <a:ext cx="368700" cy="377700"/>
          </a:xfrm>
          <a:custGeom>
            <a:avLst/>
            <a:gdLst/>
            <a:ahLst/>
            <a:cxnLst/>
            <a:rect l="l" t="t" r="r" b="b"/>
            <a:pathLst>
              <a:path w="120000" h="120000" extrusionOk="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69" name="Google Shape;3869;p342"/>
          <p:cNvSpPr/>
          <p:nvPr/>
        </p:nvSpPr>
        <p:spPr>
          <a:xfrm>
            <a:off x="6132121" y="3409127"/>
            <a:ext cx="146100" cy="202800"/>
          </a:xfrm>
          <a:custGeom>
            <a:avLst/>
            <a:gdLst/>
            <a:ahLst/>
            <a:cxnLst/>
            <a:rect l="l" t="t" r="r" b="b"/>
            <a:pathLst>
              <a:path w="120000" h="120000" extrusionOk="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0" name="Google Shape;3870;p342"/>
          <p:cNvSpPr/>
          <p:nvPr/>
        </p:nvSpPr>
        <p:spPr>
          <a:xfrm>
            <a:off x="5908014" y="3333608"/>
            <a:ext cx="107100" cy="232800"/>
          </a:xfrm>
          <a:custGeom>
            <a:avLst/>
            <a:gdLst/>
            <a:ahLst/>
            <a:cxnLst/>
            <a:rect l="l" t="t" r="r" b="b"/>
            <a:pathLst>
              <a:path w="120000" h="120000" extrusionOk="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1" name="Google Shape;3871;p342"/>
          <p:cNvSpPr/>
          <p:nvPr/>
        </p:nvSpPr>
        <p:spPr>
          <a:xfrm>
            <a:off x="5910532" y="3473318"/>
            <a:ext cx="80700" cy="65400"/>
          </a:xfrm>
          <a:custGeom>
            <a:avLst/>
            <a:gdLst/>
            <a:ahLst/>
            <a:cxnLst/>
            <a:rect l="l" t="t" r="r" b="b"/>
            <a:pathLst>
              <a:path w="120000" h="120000" extrusionOk="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2" name="Google Shape;3872;p342"/>
          <p:cNvSpPr/>
          <p:nvPr/>
        </p:nvSpPr>
        <p:spPr>
          <a:xfrm>
            <a:off x="5876538" y="3344937"/>
            <a:ext cx="112200" cy="135900"/>
          </a:xfrm>
          <a:custGeom>
            <a:avLst/>
            <a:gdLst/>
            <a:ahLst/>
            <a:cxnLst/>
            <a:rect l="l" t="t" r="r" b="b"/>
            <a:pathLst>
              <a:path w="120000" h="120000" extrusionOk="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3" name="Google Shape;3873;p342"/>
          <p:cNvSpPr/>
          <p:nvPr/>
        </p:nvSpPr>
        <p:spPr>
          <a:xfrm>
            <a:off x="6273133" y="3066777"/>
            <a:ext cx="51600" cy="72900"/>
          </a:xfrm>
          <a:custGeom>
            <a:avLst/>
            <a:gdLst/>
            <a:ahLst/>
            <a:cxnLst/>
            <a:rect l="l" t="t" r="r" b="b"/>
            <a:pathLst>
              <a:path w="120000" h="120000" extrusionOk="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4" name="Google Shape;3874;p342"/>
          <p:cNvSpPr/>
          <p:nvPr/>
        </p:nvSpPr>
        <p:spPr>
          <a:xfrm>
            <a:off x="6247952" y="2972379"/>
            <a:ext cx="91800" cy="107100"/>
          </a:xfrm>
          <a:custGeom>
            <a:avLst/>
            <a:gdLst/>
            <a:ahLst/>
            <a:cxnLst/>
            <a:rect l="l" t="t" r="r" b="b"/>
            <a:pathLst>
              <a:path w="120000" h="120000" extrusionOk="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5" name="Google Shape;3875;p342"/>
          <p:cNvSpPr/>
          <p:nvPr/>
        </p:nvSpPr>
        <p:spPr>
          <a:xfrm>
            <a:off x="5850098" y="3521146"/>
            <a:ext cx="57900" cy="85800"/>
          </a:xfrm>
          <a:custGeom>
            <a:avLst/>
            <a:gdLst/>
            <a:ahLst/>
            <a:cxnLst/>
            <a:rect l="l" t="t" r="r" b="b"/>
            <a:pathLst>
              <a:path w="120000" h="120000" extrusionOk="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6" name="Google Shape;3876;p342"/>
          <p:cNvSpPr/>
          <p:nvPr/>
        </p:nvSpPr>
        <p:spPr>
          <a:xfrm>
            <a:off x="5692719" y="2762186"/>
            <a:ext cx="479700" cy="239100"/>
          </a:xfrm>
          <a:custGeom>
            <a:avLst/>
            <a:gdLst/>
            <a:ahLst/>
            <a:cxnLst/>
            <a:rect l="l" t="t" r="r" b="b"/>
            <a:pathLst>
              <a:path w="120000" h="120000" extrusionOk="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7" name="Google Shape;3877;p342"/>
          <p:cNvSpPr/>
          <p:nvPr/>
        </p:nvSpPr>
        <p:spPr>
          <a:xfrm>
            <a:off x="5478684" y="2728203"/>
            <a:ext cx="926700" cy="688500"/>
          </a:xfrm>
          <a:custGeom>
            <a:avLst/>
            <a:gdLst/>
            <a:ahLst/>
            <a:cxnLst/>
            <a:rect l="l" t="t" r="r" b="b"/>
            <a:pathLst>
              <a:path w="120000" h="120000" extrusionOk="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8" name="Google Shape;3878;p342"/>
          <p:cNvSpPr/>
          <p:nvPr/>
        </p:nvSpPr>
        <p:spPr>
          <a:xfrm>
            <a:off x="5760707" y="3248021"/>
            <a:ext cx="130800" cy="291900"/>
          </a:xfrm>
          <a:custGeom>
            <a:avLst/>
            <a:gdLst/>
            <a:ahLst/>
            <a:cxnLst/>
            <a:rect l="l" t="t" r="r" b="b"/>
            <a:pathLst>
              <a:path w="120000" h="120000" extrusionOk="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79" name="Google Shape;3879;p342"/>
          <p:cNvSpPr/>
          <p:nvPr/>
        </p:nvSpPr>
        <p:spPr>
          <a:xfrm>
            <a:off x="5709087" y="3248021"/>
            <a:ext cx="50400" cy="27600"/>
          </a:xfrm>
          <a:custGeom>
            <a:avLst/>
            <a:gdLst/>
            <a:ahLst/>
            <a:cxnLst/>
            <a:rect l="l" t="t" r="r" b="b"/>
            <a:pathLst>
              <a:path w="120000" h="120000" extrusionOk="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80" name="Google Shape;3880;p342"/>
          <p:cNvSpPr/>
          <p:nvPr/>
        </p:nvSpPr>
        <p:spPr>
          <a:xfrm>
            <a:off x="5576888" y="3214038"/>
            <a:ext cx="119700" cy="65400"/>
          </a:xfrm>
          <a:custGeom>
            <a:avLst/>
            <a:gdLst/>
            <a:ahLst/>
            <a:cxnLst/>
            <a:rect l="l" t="t" r="r" b="b"/>
            <a:pathLst>
              <a:path w="120000" h="120000" extrusionOk="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81" name="Google Shape;3881;p342"/>
          <p:cNvSpPr/>
          <p:nvPr/>
        </p:nvSpPr>
        <p:spPr>
          <a:xfrm>
            <a:off x="5697756" y="3279487"/>
            <a:ext cx="70500" cy="90600"/>
          </a:xfrm>
          <a:custGeom>
            <a:avLst/>
            <a:gdLst/>
            <a:ahLst/>
            <a:cxnLst/>
            <a:rect l="l" t="t" r="r" b="b"/>
            <a:pathLst>
              <a:path w="120000" h="120000" extrusionOk="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82" name="Google Shape;3882;p342"/>
          <p:cNvSpPr/>
          <p:nvPr/>
        </p:nvSpPr>
        <p:spPr>
          <a:xfrm>
            <a:off x="5569334" y="3546319"/>
            <a:ext cx="30300" cy="59100"/>
          </a:xfrm>
          <a:custGeom>
            <a:avLst/>
            <a:gdLst/>
            <a:ahLst/>
            <a:cxnLst/>
            <a:rect l="l" t="t" r="r" b="b"/>
            <a:pathLst>
              <a:path w="120000" h="120000" extrusionOk="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83" name="Google Shape;3883;p342"/>
          <p:cNvSpPr/>
          <p:nvPr/>
        </p:nvSpPr>
        <p:spPr>
          <a:xfrm>
            <a:off x="5393070" y="3108312"/>
            <a:ext cx="445500" cy="463200"/>
          </a:xfrm>
          <a:custGeom>
            <a:avLst/>
            <a:gdLst/>
            <a:ahLst/>
            <a:cxnLst/>
            <a:rect l="l" t="t" r="r" b="b"/>
            <a:pathLst>
              <a:path w="120000" h="120000" extrusionOk="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84" name="Google Shape;3884;p342"/>
          <p:cNvSpPr/>
          <p:nvPr/>
        </p:nvSpPr>
        <p:spPr>
          <a:xfrm>
            <a:off x="5389292" y="3010138"/>
            <a:ext cx="109500" cy="85800"/>
          </a:xfrm>
          <a:custGeom>
            <a:avLst/>
            <a:gdLst/>
            <a:ahLst/>
            <a:cxnLst/>
            <a:rect l="l" t="t" r="r" b="b"/>
            <a:pathLst>
              <a:path w="120000" h="120000" extrusionOk="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85" name="Google Shape;3885;p342"/>
          <p:cNvSpPr/>
          <p:nvPr/>
        </p:nvSpPr>
        <p:spPr>
          <a:xfrm>
            <a:off x="5066980" y="2679115"/>
            <a:ext cx="616800" cy="329700"/>
          </a:xfrm>
          <a:custGeom>
            <a:avLst/>
            <a:gdLst/>
            <a:ahLst/>
            <a:cxnLst/>
            <a:rect l="l" t="t" r="r" b="b"/>
            <a:pathLst>
              <a:path w="120000" h="120000" extrusionOk="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86" name="Google Shape;3886;p342"/>
          <p:cNvSpPr/>
          <p:nvPr/>
        </p:nvSpPr>
        <p:spPr>
          <a:xfrm>
            <a:off x="5414473" y="2966085"/>
            <a:ext cx="165000" cy="78000"/>
          </a:xfrm>
          <a:custGeom>
            <a:avLst/>
            <a:gdLst/>
            <a:ahLst/>
            <a:cxnLst/>
            <a:rect l="l" t="t" r="r" b="b"/>
            <a:pathLst>
              <a:path w="120000" h="120000" extrusionOk="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87" name="Google Shape;3887;p342"/>
          <p:cNvSpPr/>
          <p:nvPr/>
        </p:nvSpPr>
        <p:spPr>
          <a:xfrm>
            <a:off x="5211769" y="2916999"/>
            <a:ext cx="257100" cy="169800"/>
          </a:xfrm>
          <a:custGeom>
            <a:avLst/>
            <a:gdLst/>
            <a:ahLst/>
            <a:cxnLst/>
            <a:rect l="l" t="t" r="r" b="b"/>
            <a:pathLst>
              <a:path w="120000" h="120000" extrusionOk="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88" name="Google Shape;3888;p342"/>
          <p:cNvSpPr/>
          <p:nvPr/>
        </p:nvSpPr>
        <p:spPr>
          <a:xfrm>
            <a:off x="5158889" y="2974896"/>
            <a:ext cx="212700" cy="148500"/>
          </a:xfrm>
          <a:custGeom>
            <a:avLst/>
            <a:gdLst/>
            <a:ahLst/>
            <a:cxnLst/>
            <a:rect l="l" t="t" r="r" b="b"/>
            <a:pathLst>
              <a:path w="120000" h="120000" extrusionOk="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89" name="Google Shape;3889;p342"/>
          <p:cNvSpPr/>
          <p:nvPr/>
        </p:nvSpPr>
        <p:spPr>
          <a:xfrm>
            <a:off x="5040540" y="2995035"/>
            <a:ext cx="83100" cy="64200"/>
          </a:xfrm>
          <a:custGeom>
            <a:avLst/>
            <a:gdLst/>
            <a:ahLst/>
            <a:cxnLst/>
            <a:rect l="l" t="t" r="r" b="b"/>
            <a:pathLst>
              <a:path w="120000" h="120000" extrusionOk="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90" name="Google Shape;3890;p342"/>
          <p:cNvSpPr/>
          <p:nvPr/>
        </p:nvSpPr>
        <p:spPr>
          <a:xfrm>
            <a:off x="5020396" y="3002586"/>
            <a:ext cx="45300" cy="50400"/>
          </a:xfrm>
          <a:custGeom>
            <a:avLst/>
            <a:gdLst/>
            <a:ahLst/>
            <a:cxnLst/>
            <a:rect l="l" t="t" r="r" b="b"/>
            <a:pathLst>
              <a:path w="120000" h="120000" extrusionOk="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91" name="Google Shape;3891;p342"/>
          <p:cNvSpPr/>
          <p:nvPr/>
        </p:nvSpPr>
        <p:spPr>
          <a:xfrm>
            <a:off x="4964998" y="2957275"/>
            <a:ext cx="102000" cy="50400"/>
          </a:xfrm>
          <a:custGeom>
            <a:avLst/>
            <a:gdLst/>
            <a:ahLst/>
            <a:cxnLst/>
            <a:rect l="l" t="t" r="r" b="b"/>
            <a:pathLst>
              <a:path w="120000" h="120000" extrusionOk="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92" name="Google Shape;3892;p342"/>
          <p:cNvSpPr/>
          <p:nvPr/>
        </p:nvSpPr>
        <p:spPr>
          <a:xfrm>
            <a:off x="4757258" y="2990000"/>
            <a:ext cx="280800" cy="139800"/>
          </a:xfrm>
          <a:custGeom>
            <a:avLst/>
            <a:gdLst/>
            <a:ahLst/>
            <a:cxnLst/>
            <a:rect l="l" t="t" r="r" b="b"/>
            <a:pathLst>
              <a:path w="120000" h="120000" extrusionOk="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93" name="Google Shape;3893;p342"/>
          <p:cNvSpPr/>
          <p:nvPr/>
        </p:nvSpPr>
        <p:spPr>
          <a:xfrm>
            <a:off x="4851685" y="3123416"/>
            <a:ext cx="21300" cy="12600"/>
          </a:xfrm>
          <a:custGeom>
            <a:avLst/>
            <a:gdLst/>
            <a:ahLst/>
            <a:cxnLst/>
            <a:rect l="l" t="t" r="r" b="b"/>
            <a:pathLst>
              <a:path w="120000" h="120000" extrusionOk="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94" name="Google Shape;3894;p342"/>
          <p:cNvSpPr/>
          <p:nvPr/>
        </p:nvSpPr>
        <p:spPr>
          <a:xfrm>
            <a:off x="4699342" y="2539407"/>
            <a:ext cx="7500" cy="5100"/>
          </a:xfrm>
          <a:custGeom>
            <a:avLst/>
            <a:gdLst/>
            <a:ahLst/>
            <a:cxnLst/>
            <a:rect l="l" t="t" r="r" b="b"/>
            <a:pathLst>
              <a:path w="120000" h="120000" extrusionOk="0">
                <a:moveTo>
                  <a:pt x="0" y="112500"/>
                </a:moveTo>
                <a:lnTo>
                  <a:pt x="46153" y="0"/>
                </a:lnTo>
                <a:lnTo>
                  <a:pt x="115384" y="11250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95" name="Google Shape;3895;p342"/>
          <p:cNvSpPr/>
          <p:nvPr/>
        </p:nvSpPr>
        <p:spPr>
          <a:xfrm>
            <a:off x="4657794" y="2533113"/>
            <a:ext cx="7500" cy="11400"/>
          </a:xfrm>
          <a:custGeom>
            <a:avLst/>
            <a:gdLst/>
            <a:ahLst/>
            <a:cxnLst/>
            <a:rect l="l" t="t" r="r" b="b"/>
            <a:pathLst>
              <a:path w="120000" h="120000" extrusionOk="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96" name="Google Shape;3896;p342"/>
          <p:cNvSpPr/>
          <p:nvPr/>
        </p:nvSpPr>
        <p:spPr>
          <a:xfrm>
            <a:off x="4632614" y="2607373"/>
            <a:ext cx="16500" cy="25200"/>
          </a:xfrm>
          <a:custGeom>
            <a:avLst/>
            <a:gdLst/>
            <a:ahLst/>
            <a:cxnLst/>
            <a:rect l="l" t="t" r="r" b="b"/>
            <a:pathLst>
              <a:path w="120000" h="120000" extrusionOk="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97" name="Google Shape;3897;p342"/>
          <p:cNvSpPr/>
          <p:nvPr/>
        </p:nvSpPr>
        <p:spPr>
          <a:xfrm>
            <a:off x="4608692" y="2622477"/>
            <a:ext cx="9900" cy="32700"/>
          </a:xfrm>
          <a:custGeom>
            <a:avLst/>
            <a:gdLst/>
            <a:ahLst/>
            <a:cxnLst/>
            <a:rect l="l" t="t" r="r" b="b"/>
            <a:pathLst>
              <a:path w="120000" h="120000" extrusionOk="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98" name="Google Shape;3898;p342"/>
          <p:cNvSpPr/>
          <p:nvPr/>
        </p:nvSpPr>
        <p:spPr>
          <a:xfrm>
            <a:off x="4582252" y="2681633"/>
            <a:ext cx="5100" cy="7500"/>
          </a:xfrm>
          <a:custGeom>
            <a:avLst/>
            <a:gdLst/>
            <a:ahLst/>
            <a:cxnLst/>
            <a:rect l="l" t="t" r="r" b="b"/>
            <a:pathLst>
              <a:path w="120000" h="120000" extrusionOk="0">
                <a:moveTo>
                  <a:pt x="0" y="69230"/>
                </a:moveTo>
                <a:lnTo>
                  <a:pt x="112500" y="115384"/>
                </a:lnTo>
                <a:lnTo>
                  <a:pt x="112500" y="46153"/>
                </a:lnTo>
                <a:lnTo>
                  <a:pt x="37500"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899" name="Google Shape;3899;p342"/>
          <p:cNvSpPr/>
          <p:nvPr/>
        </p:nvSpPr>
        <p:spPr>
          <a:xfrm>
            <a:off x="4439981" y="2137900"/>
            <a:ext cx="391500" cy="468300"/>
          </a:xfrm>
          <a:custGeom>
            <a:avLst/>
            <a:gdLst/>
            <a:ahLst/>
            <a:cxnLst/>
            <a:rect l="l" t="t" r="r" b="b"/>
            <a:pathLst>
              <a:path w="120000" h="120000" extrusionOk="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00" name="Google Shape;3900;p342"/>
          <p:cNvSpPr/>
          <p:nvPr/>
        </p:nvSpPr>
        <p:spPr>
          <a:xfrm>
            <a:off x="4748445" y="2129090"/>
            <a:ext cx="8700" cy="8700"/>
          </a:xfrm>
          <a:custGeom>
            <a:avLst/>
            <a:gdLst/>
            <a:ahLst/>
            <a:cxnLst/>
            <a:rect l="l" t="t" r="r" b="b"/>
            <a:pathLst>
              <a:path w="120000" h="120000" extrusionOk="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01" name="Google Shape;3901;p342"/>
          <p:cNvSpPr/>
          <p:nvPr/>
        </p:nvSpPr>
        <p:spPr>
          <a:xfrm>
            <a:off x="4720746" y="2147969"/>
            <a:ext cx="6300" cy="9900"/>
          </a:xfrm>
          <a:custGeom>
            <a:avLst/>
            <a:gdLst/>
            <a:ahLst/>
            <a:cxnLst/>
            <a:rect l="l" t="t" r="r" b="b"/>
            <a:pathLst>
              <a:path w="120000" h="120000" extrusionOk="0">
                <a:moveTo>
                  <a:pt x="57142" y="116666"/>
                </a:moveTo>
                <a:lnTo>
                  <a:pt x="0" y="0"/>
                </a:lnTo>
                <a:lnTo>
                  <a:pt x="114285" y="50000"/>
                </a:lnTo>
                <a:lnTo>
                  <a:pt x="114285" y="116666"/>
                </a:lnTo>
                <a:lnTo>
                  <a:pt x="57142"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02" name="Google Shape;3902;p342"/>
          <p:cNvSpPr/>
          <p:nvPr/>
        </p:nvSpPr>
        <p:spPr>
          <a:xfrm>
            <a:off x="4694306" y="2147969"/>
            <a:ext cx="17700" cy="9900"/>
          </a:xfrm>
          <a:custGeom>
            <a:avLst/>
            <a:gdLst/>
            <a:ahLst/>
            <a:cxnLst/>
            <a:rect l="l" t="t" r="r" b="b"/>
            <a:pathLst>
              <a:path w="120000" h="120000" extrusionOk="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03" name="Google Shape;3903;p342"/>
          <p:cNvSpPr/>
          <p:nvPr/>
        </p:nvSpPr>
        <p:spPr>
          <a:xfrm>
            <a:off x="4709414" y="2154263"/>
            <a:ext cx="9900" cy="12600"/>
          </a:xfrm>
          <a:custGeom>
            <a:avLst/>
            <a:gdLst/>
            <a:ahLst/>
            <a:cxnLst/>
            <a:rect l="l" t="t" r="r" b="b"/>
            <a:pathLst>
              <a:path w="120000" h="120000" extrusionOk="0">
                <a:moveTo>
                  <a:pt x="50000" y="117391"/>
                </a:moveTo>
                <a:lnTo>
                  <a:pt x="0" y="39130"/>
                </a:lnTo>
                <a:lnTo>
                  <a:pt x="100000" y="0"/>
                </a:lnTo>
                <a:lnTo>
                  <a:pt x="116666" y="65217"/>
                </a:lnTo>
                <a:lnTo>
                  <a:pt x="5000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04" name="Google Shape;3904;p342"/>
          <p:cNvSpPr/>
          <p:nvPr/>
        </p:nvSpPr>
        <p:spPr>
          <a:xfrm>
            <a:off x="4701860" y="2164332"/>
            <a:ext cx="8700" cy="6300"/>
          </a:xfrm>
          <a:custGeom>
            <a:avLst/>
            <a:gdLst/>
            <a:ahLst/>
            <a:cxnLst/>
            <a:rect l="l" t="t" r="r" b="b"/>
            <a:pathLst>
              <a:path w="120000" h="120000" extrusionOk="0">
                <a:moveTo>
                  <a:pt x="77419" y="114285"/>
                </a:moveTo>
                <a:lnTo>
                  <a:pt x="0" y="28571"/>
                </a:lnTo>
                <a:lnTo>
                  <a:pt x="19354" y="0"/>
                </a:lnTo>
                <a:lnTo>
                  <a:pt x="116129" y="57142"/>
                </a:lnTo>
                <a:lnTo>
                  <a:pt x="77419"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05" name="Google Shape;3905;p342"/>
          <p:cNvSpPr/>
          <p:nvPr/>
        </p:nvSpPr>
        <p:spPr>
          <a:xfrm>
            <a:off x="4671643" y="2170625"/>
            <a:ext cx="5100" cy="8700"/>
          </a:xfrm>
          <a:custGeom>
            <a:avLst/>
            <a:gdLst/>
            <a:ahLst/>
            <a:cxnLst/>
            <a:rect l="l" t="t" r="r" b="b"/>
            <a:pathLst>
              <a:path w="120000" h="120000" extrusionOk="0">
                <a:moveTo>
                  <a:pt x="112500" y="0"/>
                </a:moveTo>
                <a:lnTo>
                  <a:pt x="112500" y="116000"/>
                </a:lnTo>
                <a:lnTo>
                  <a:pt x="0" y="56000"/>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06" name="Google Shape;3906;p342"/>
          <p:cNvSpPr/>
          <p:nvPr/>
        </p:nvSpPr>
        <p:spPr>
          <a:xfrm>
            <a:off x="4660312" y="2173142"/>
            <a:ext cx="5100" cy="6300"/>
          </a:xfrm>
          <a:custGeom>
            <a:avLst/>
            <a:gdLst/>
            <a:ahLst/>
            <a:cxnLst/>
            <a:rect l="l" t="t" r="r" b="b"/>
            <a:pathLst>
              <a:path w="120000" h="120000" extrusionOk="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07" name="Google Shape;3907;p342"/>
          <p:cNvSpPr/>
          <p:nvPr/>
        </p:nvSpPr>
        <p:spPr>
          <a:xfrm>
            <a:off x="4647722" y="2176918"/>
            <a:ext cx="11400" cy="11400"/>
          </a:xfrm>
          <a:custGeom>
            <a:avLst/>
            <a:gdLst/>
            <a:ahLst/>
            <a:cxnLst/>
            <a:rect l="l" t="t" r="r" b="b"/>
            <a:pathLst>
              <a:path w="120000" h="120000" extrusionOk="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08" name="Google Shape;3908;p342"/>
          <p:cNvSpPr/>
          <p:nvPr/>
        </p:nvSpPr>
        <p:spPr>
          <a:xfrm>
            <a:off x="4635132" y="2188246"/>
            <a:ext cx="15000" cy="9900"/>
          </a:xfrm>
          <a:custGeom>
            <a:avLst/>
            <a:gdLst/>
            <a:ahLst/>
            <a:cxnLst/>
            <a:rect l="l" t="t" r="r" b="b"/>
            <a:pathLst>
              <a:path w="120000" h="120000" extrusionOk="0">
                <a:moveTo>
                  <a:pt x="0" y="116666"/>
                </a:moveTo>
                <a:lnTo>
                  <a:pt x="35294" y="66666"/>
                </a:lnTo>
                <a:lnTo>
                  <a:pt x="117647" y="0"/>
                </a:lnTo>
                <a:lnTo>
                  <a:pt x="94117" y="116666"/>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09" name="Google Shape;3909;p342"/>
          <p:cNvSpPr/>
          <p:nvPr/>
        </p:nvSpPr>
        <p:spPr>
          <a:xfrm>
            <a:off x="4617505" y="2199574"/>
            <a:ext cx="16500" cy="22500"/>
          </a:xfrm>
          <a:custGeom>
            <a:avLst/>
            <a:gdLst/>
            <a:ahLst/>
            <a:cxnLst/>
            <a:rect l="l" t="t" r="r" b="b"/>
            <a:pathLst>
              <a:path w="120000" h="120000" extrusionOk="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10" name="Google Shape;3910;p342"/>
          <p:cNvSpPr/>
          <p:nvPr/>
        </p:nvSpPr>
        <p:spPr>
          <a:xfrm>
            <a:off x="4597361" y="2209643"/>
            <a:ext cx="8700" cy="15000"/>
          </a:xfrm>
          <a:custGeom>
            <a:avLst/>
            <a:gdLst/>
            <a:ahLst/>
            <a:cxnLst/>
            <a:rect l="l" t="t" r="r" b="b"/>
            <a:pathLst>
              <a:path w="120000" h="120000" extrusionOk="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11" name="Google Shape;3911;p342"/>
          <p:cNvSpPr/>
          <p:nvPr/>
        </p:nvSpPr>
        <p:spPr>
          <a:xfrm>
            <a:off x="4580993" y="2227264"/>
            <a:ext cx="11400" cy="16500"/>
          </a:xfrm>
          <a:custGeom>
            <a:avLst/>
            <a:gdLst/>
            <a:ahLst/>
            <a:cxnLst/>
            <a:rect l="l" t="t" r="r" b="b"/>
            <a:pathLst>
              <a:path w="120000" h="120000" extrusionOk="0">
                <a:moveTo>
                  <a:pt x="0" y="117857"/>
                </a:moveTo>
                <a:lnTo>
                  <a:pt x="0" y="85714"/>
                </a:lnTo>
                <a:lnTo>
                  <a:pt x="72000" y="0"/>
                </a:lnTo>
                <a:lnTo>
                  <a:pt x="117000" y="85714"/>
                </a:lnTo>
                <a:lnTo>
                  <a:pt x="0"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12" name="Google Shape;3912;p342"/>
          <p:cNvSpPr/>
          <p:nvPr/>
        </p:nvSpPr>
        <p:spPr>
          <a:xfrm>
            <a:off x="4578475" y="2228522"/>
            <a:ext cx="36300" cy="32700"/>
          </a:xfrm>
          <a:custGeom>
            <a:avLst/>
            <a:gdLst/>
            <a:ahLst/>
            <a:cxnLst/>
            <a:rect l="l" t="t" r="r" b="b"/>
            <a:pathLst>
              <a:path w="120000" h="120000" extrusionOk="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13" name="Google Shape;3913;p342"/>
          <p:cNvSpPr/>
          <p:nvPr/>
        </p:nvSpPr>
        <p:spPr>
          <a:xfrm>
            <a:off x="4487824" y="2426129"/>
            <a:ext cx="15000" cy="7500"/>
          </a:xfrm>
          <a:custGeom>
            <a:avLst/>
            <a:gdLst/>
            <a:ahLst/>
            <a:cxnLst/>
            <a:rect l="l" t="t" r="r" b="b"/>
            <a:pathLst>
              <a:path w="120000" h="120000" extrusionOk="0">
                <a:moveTo>
                  <a:pt x="0" y="48000"/>
                </a:moveTo>
                <a:lnTo>
                  <a:pt x="94117" y="0"/>
                </a:lnTo>
                <a:lnTo>
                  <a:pt x="117647" y="48000"/>
                </a:lnTo>
                <a:lnTo>
                  <a:pt x="35294" y="115200"/>
                </a:lnTo>
                <a:lnTo>
                  <a:pt x="0" y="4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14" name="Google Shape;3914;p342"/>
          <p:cNvSpPr/>
          <p:nvPr/>
        </p:nvSpPr>
        <p:spPr>
          <a:xfrm>
            <a:off x="4698083" y="2757151"/>
            <a:ext cx="272100" cy="182400"/>
          </a:xfrm>
          <a:custGeom>
            <a:avLst/>
            <a:gdLst/>
            <a:ahLst/>
            <a:cxnLst/>
            <a:rect l="l" t="t" r="r" b="b"/>
            <a:pathLst>
              <a:path w="120000" h="120000" extrusionOk="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15" name="Google Shape;3915;p342"/>
          <p:cNvSpPr/>
          <p:nvPr/>
        </p:nvSpPr>
        <p:spPr>
          <a:xfrm>
            <a:off x="4713192" y="2656460"/>
            <a:ext cx="146100" cy="126000"/>
          </a:xfrm>
          <a:custGeom>
            <a:avLst/>
            <a:gdLst/>
            <a:ahLst/>
            <a:cxnLst/>
            <a:rect l="l" t="t" r="r" b="b"/>
            <a:pathLst>
              <a:path w="120000" h="120000" extrusionOk="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16" name="Google Shape;3916;p342"/>
          <p:cNvSpPr/>
          <p:nvPr/>
        </p:nvSpPr>
        <p:spPr>
          <a:xfrm>
            <a:off x="4693047" y="2555769"/>
            <a:ext cx="96900" cy="64200"/>
          </a:xfrm>
          <a:custGeom>
            <a:avLst/>
            <a:gdLst/>
            <a:ahLst/>
            <a:cxnLst/>
            <a:rect l="l" t="t" r="r" b="b"/>
            <a:pathLst>
              <a:path w="120000" h="120000" extrusionOk="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17" name="Google Shape;3917;p342"/>
          <p:cNvSpPr/>
          <p:nvPr/>
        </p:nvSpPr>
        <p:spPr>
          <a:xfrm>
            <a:off x="4682975" y="2602339"/>
            <a:ext cx="108300" cy="66600"/>
          </a:xfrm>
          <a:custGeom>
            <a:avLst/>
            <a:gdLst/>
            <a:ahLst/>
            <a:cxnLst/>
            <a:rect l="l" t="t" r="r" b="b"/>
            <a:pathLst>
              <a:path w="120000" h="120000" extrusionOk="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18" name="Google Shape;3918;p342"/>
          <p:cNvSpPr/>
          <p:nvPr/>
        </p:nvSpPr>
        <p:spPr>
          <a:xfrm>
            <a:off x="4677939" y="2647650"/>
            <a:ext cx="87900" cy="69300"/>
          </a:xfrm>
          <a:custGeom>
            <a:avLst/>
            <a:gdLst/>
            <a:ahLst/>
            <a:cxnLst/>
            <a:rect l="l" t="t" r="r" b="b"/>
            <a:pathLst>
              <a:path w="120000" h="120000" extrusionOk="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19" name="Google Shape;3919;p342"/>
          <p:cNvSpPr/>
          <p:nvPr/>
        </p:nvSpPr>
        <p:spPr>
          <a:xfrm>
            <a:off x="4660312" y="2675340"/>
            <a:ext cx="44100" cy="31500"/>
          </a:xfrm>
          <a:custGeom>
            <a:avLst/>
            <a:gdLst/>
            <a:ahLst/>
            <a:cxnLst/>
            <a:rect l="l" t="t" r="r" b="b"/>
            <a:pathLst>
              <a:path w="120000" h="120000" extrusionOk="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20" name="Google Shape;3920;p342"/>
          <p:cNvSpPr/>
          <p:nvPr/>
        </p:nvSpPr>
        <p:spPr>
          <a:xfrm>
            <a:off x="4764812" y="2846515"/>
            <a:ext cx="52800" cy="68100"/>
          </a:xfrm>
          <a:custGeom>
            <a:avLst/>
            <a:gdLst/>
            <a:ahLst/>
            <a:cxnLst/>
            <a:rect l="l" t="t" r="r" b="b"/>
            <a:pathLst>
              <a:path w="120000" h="120000" extrusionOk="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21" name="Google Shape;3921;p342"/>
          <p:cNvSpPr/>
          <p:nvPr/>
        </p:nvSpPr>
        <p:spPr>
          <a:xfrm>
            <a:off x="4670385" y="2854067"/>
            <a:ext cx="138600" cy="101700"/>
          </a:xfrm>
          <a:custGeom>
            <a:avLst/>
            <a:gdLst/>
            <a:ahLst/>
            <a:cxnLst/>
            <a:rect l="l" t="t" r="r" b="b"/>
            <a:pathLst>
              <a:path w="120000" h="120000" extrusionOk="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22" name="Google Shape;3922;p342"/>
          <p:cNvSpPr/>
          <p:nvPr/>
        </p:nvSpPr>
        <p:spPr>
          <a:xfrm>
            <a:off x="4607433" y="2846515"/>
            <a:ext cx="99600" cy="64200"/>
          </a:xfrm>
          <a:custGeom>
            <a:avLst/>
            <a:gdLst/>
            <a:ahLst/>
            <a:cxnLst/>
            <a:rect l="l" t="t" r="r" b="b"/>
            <a:pathLst>
              <a:path w="120000" h="120000" extrusionOk="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23" name="Google Shape;3923;p342"/>
          <p:cNvSpPr/>
          <p:nvPr/>
        </p:nvSpPr>
        <p:spPr>
          <a:xfrm>
            <a:off x="4617505" y="2822600"/>
            <a:ext cx="83100" cy="44100"/>
          </a:xfrm>
          <a:custGeom>
            <a:avLst/>
            <a:gdLst/>
            <a:ahLst/>
            <a:cxnLst/>
            <a:rect l="l" t="t" r="r" b="b"/>
            <a:pathLst>
              <a:path w="120000" h="120000" extrusionOk="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24" name="Google Shape;3924;p342"/>
          <p:cNvSpPr/>
          <p:nvPr/>
        </p:nvSpPr>
        <p:spPr>
          <a:xfrm>
            <a:off x="4574698" y="2692961"/>
            <a:ext cx="153600" cy="138600"/>
          </a:xfrm>
          <a:custGeom>
            <a:avLst/>
            <a:gdLst/>
            <a:ahLst/>
            <a:cxnLst/>
            <a:rect l="l" t="t" r="r" b="b"/>
            <a:pathLst>
              <a:path w="120000" h="120000" extrusionOk="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25" name="Google Shape;3925;p342"/>
          <p:cNvSpPr/>
          <p:nvPr/>
        </p:nvSpPr>
        <p:spPr>
          <a:xfrm>
            <a:off x="4647722" y="2899378"/>
            <a:ext cx="61500" cy="85800"/>
          </a:xfrm>
          <a:custGeom>
            <a:avLst/>
            <a:gdLst/>
            <a:ahLst/>
            <a:cxnLst/>
            <a:rect l="l" t="t" r="r" b="b"/>
            <a:pathLst>
              <a:path w="120000" h="120000" extrusionOk="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26" name="Google Shape;3926;p342"/>
          <p:cNvSpPr/>
          <p:nvPr/>
        </p:nvSpPr>
        <p:spPr>
          <a:xfrm>
            <a:off x="4661571" y="2964827"/>
            <a:ext cx="27600" cy="22500"/>
          </a:xfrm>
          <a:custGeom>
            <a:avLst/>
            <a:gdLst/>
            <a:ahLst/>
            <a:cxnLst/>
            <a:rect l="l" t="t" r="r" b="b"/>
            <a:pathLst>
              <a:path w="120000" h="120000" extrusionOk="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27" name="Google Shape;3927;p342"/>
          <p:cNvSpPr/>
          <p:nvPr/>
        </p:nvSpPr>
        <p:spPr>
          <a:xfrm>
            <a:off x="4642686" y="2958534"/>
            <a:ext cx="18900" cy="32700"/>
          </a:xfrm>
          <a:custGeom>
            <a:avLst/>
            <a:gdLst/>
            <a:ahLst/>
            <a:cxnLst/>
            <a:rect l="l" t="t" r="r" b="b"/>
            <a:pathLst>
              <a:path w="120000" h="120000" extrusionOk="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28" name="Google Shape;3928;p342"/>
          <p:cNvSpPr/>
          <p:nvPr/>
        </p:nvSpPr>
        <p:spPr>
          <a:xfrm>
            <a:off x="4601137" y="2919516"/>
            <a:ext cx="56700" cy="63000"/>
          </a:xfrm>
          <a:custGeom>
            <a:avLst/>
            <a:gdLst/>
            <a:ahLst/>
            <a:cxnLst/>
            <a:rect l="l" t="t" r="r" b="b"/>
            <a:pathLst>
              <a:path w="120000" h="120000" extrusionOk="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29" name="Google Shape;3929;p342"/>
          <p:cNvSpPr/>
          <p:nvPr/>
        </p:nvSpPr>
        <p:spPr>
          <a:xfrm>
            <a:off x="4565885" y="2893084"/>
            <a:ext cx="85800" cy="69300"/>
          </a:xfrm>
          <a:custGeom>
            <a:avLst/>
            <a:gdLst/>
            <a:ahLst/>
            <a:cxnLst/>
            <a:rect l="l" t="t" r="r" b="b"/>
            <a:pathLst>
              <a:path w="120000" h="120000" extrusionOk="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30" name="Google Shape;3930;p342"/>
          <p:cNvSpPr/>
          <p:nvPr/>
        </p:nvSpPr>
        <p:spPr>
          <a:xfrm>
            <a:off x="4700601" y="2944689"/>
            <a:ext cx="94500" cy="56700"/>
          </a:xfrm>
          <a:custGeom>
            <a:avLst/>
            <a:gdLst/>
            <a:ahLst/>
            <a:cxnLst/>
            <a:rect l="l" t="t" r="r" b="b"/>
            <a:pathLst>
              <a:path w="120000" h="120000" extrusionOk="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31" name="Google Shape;3931;p342"/>
          <p:cNvSpPr/>
          <p:nvPr/>
        </p:nvSpPr>
        <p:spPr>
          <a:xfrm>
            <a:off x="4452572" y="2692961"/>
            <a:ext cx="133500" cy="182400"/>
          </a:xfrm>
          <a:custGeom>
            <a:avLst/>
            <a:gdLst/>
            <a:ahLst/>
            <a:cxnLst/>
            <a:rect l="l" t="t" r="r" b="b"/>
            <a:pathLst>
              <a:path w="120000" h="120000" extrusionOk="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32" name="Google Shape;3932;p342"/>
          <p:cNvSpPr/>
          <p:nvPr/>
        </p:nvSpPr>
        <p:spPr>
          <a:xfrm>
            <a:off x="4559590" y="2697995"/>
            <a:ext cx="7500" cy="8700"/>
          </a:xfrm>
          <a:custGeom>
            <a:avLst/>
            <a:gdLst/>
            <a:ahLst/>
            <a:cxnLst/>
            <a:rect l="l" t="t" r="r" b="b"/>
            <a:pathLst>
              <a:path w="120000" h="120000" extrusionOk="0">
                <a:moveTo>
                  <a:pt x="0" y="116129"/>
                </a:moveTo>
                <a:lnTo>
                  <a:pt x="0" y="58064"/>
                </a:lnTo>
                <a:lnTo>
                  <a:pt x="92307" y="0"/>
                </a:lnTo>
                <a:lnTo>
                  <a:pt x="115384" y="116129"/>
                </a:lnTo>
                <a:lnTo>
                  <a:pt x="0"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33" name="Google Shape;3933;p342"/>
          <p:cNvSpPr/>
          <p:nvPr/>
        </p:nvSpPr>
        <p:spPr>
          <a:xfrm>
            <a:off x="4543222" y="2787358"/>
            <a:ext cx="99600" cy="57900"/>
          </a:xfrm>
          <a:custGeom>
            <a:avLst/>
            <a:gdLst/>
            <a:ahLst/>
            <a:cxnLst/>
            <a:rect l="l" t="t" r="r" b="b"/>
            <a:pathLst>
              <a:path w="120000" h="120000" extrusionOk="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34" name="Google Shape;3934;p342"/>
          <p:cNvSpPr/>
          <p:nvPr/>
        </p:nvSpPr>
        <p:spPr>
          <a:xfrm>
            <a:off x="4504192" y="2838963"/>
            <a:ext cx="117000" cy="55500"/>
          </a:xfrm>
          <a:custGeom>
            <a:avLst/>
            <a:gdLst/>
            <a:ahLst/>
            <a:cxnLst/>
            <a:rect l="l" t="t" r="r" b="b"/>
            <a:pathLst>
              <a:path w="120000" h="120000" extrusionOk="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35" name="Google Shape;3935;p342"/>
          <p:cNvSpPr/>
          <p:nvPr/>
        </p:nvSpPr>
        <p:spPr>
          <a:xfrm>
            <a:off x="4484048" y="2614925"/>
            <a:ext cx="68100" cy="83100"/>
          </a:xfrm>
          <a:custGeom>
            <a:avLst/>
            <a:gdLst/>
            <a:ahLst/>
            <a:cxnLst/>
            <a:rect l="l" t="t" r="r" b="b"/>
            <a:pathLst>
              <a:path w="120000" h="120000" extrusionOk="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36" name="Google Shape;3936;p342"/>
          <p:cNvSpPr/>
          <p:nvPr/>
        </p:nvSpPr>
        <p:spPr>
          <a:xfrm>
            <a:off x="4423614" y="2730720"/>
            <a:ext cx="45300" cy="64200"/>
          </a:xfrm>
          <a:custGeom>
            <a:avLst/>
            <a:gdLst/>
            <a:ahLst/>
            <a:cxnLst/>
            <a:rect l="l" t="t" r="r" b="b"/>
            <a:pathLst>
              <a:path w="120000" h="120000" extrusionOk="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37" name="Google Shape;3937;p342"/>
          <p:cNvSpPr/>
          <p:nvPr/>
        </p:nvSpPr>
        <p:spPr>
          <a:xfrm>
            <a:off x="4448795" y="2811273"/>
            <a:ext cx="7500" cy="11400"/>
          </a:xfrm>
          <a:custGeom>
            <a:avLst/>
            <a:gdLst/>
            <a:ahLst/>
            <a:cxnLst/>
            <a:rect l="l" t="t" r="r" b="b"/>
            <a:pathLst>
              <a:path w="120000" h="120000" extrusionOk="0">
                <a:moveTo>
                  <a:pt x="0" y="117073"/>
                </a:moveTo>
                <a:lnTo>
                  <a:pt x="91200" y="117073"/>
                </a:lnTo>
                <a:lnTo>
                  <a:pt x="115200" y="14634"/>
                </a:lnTo>
                <a:lnTo>
                  <a:pt x="48000" y="0"/>
                </a:lnTo>
                <a:lnTo>
                  <a:pt x="0" y="14634"/>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38" name="Google Shape;3938;p342"/>
          <p:cNvSpPr/>
          <p:nvPr/>
        </p:nvSpPr>
        <p:spPr>
          <a:xfrm>
            <a:off x="4453831" y="2867911"/>
            <a:ext cx="65400" cy="40200"/>
          </a:xfrm>
          <a:custGeom>
            <a:avLst/>
            <a:gdLst/>
            <a:ahLst/>
            <a:cxnLst/>
            <a:rect l="l" t="t" r="r" b="b"/>
            <a:pathLst>
              <a:path w="120000" h="120000" extrusionOk="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39" name="Google Shape;3939;p342"/>
          <p:cNvSpPr/>
          <p:nvPr/>
        </p:nvSpPr>
        <p:spPr>
          <a:xfrm>
            <a:off x="4402210" y="2779807"/>
            <a:ext cx="54300" cy="42900"/>
          </a:xfrm>
          <a:custGeom>
            <a:avLst/>
            <a:gdLst/>
            <a:ahLst/>
            <a:cxnLst/>
            <a:rect l="l" t="t" r="r" b="b"/>
            <a:pathLst>
              <a:path w="120000" h="120000" extrusionOk="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40" name="Google Shape;3940;p342"/>
          <p:cNvSpPr/>
          <p:nvPr/>
        </p:nvSpPr>
        <p:spPr>
          <a:xfrm>
            <a:off x="3169617" y="3298366"/>
            <a:ext cx="11400" cy="16500"/>
          </a:xfrm>
          <a:custGeom>
            <a:avLst/>
            <a:gdLst/>
            <a:ahLst/>
            <a:cxnLst/>
            <a:rect l="l" t="t" r="r" b="b"/>
            <a:pathLst>
              <a:path w="120000" h="120000" extrusionOk="0">
                <a:moveTo>
                  <a:pt x="87804" y="117857"/>
                </a:moveTo>
                <a:lnTo>
                  <a:pt x="0" y="64285"/>
                </a:lnTo>
                <a:lnTo>
                  <a:pt x="58536" y="0"/>
                </a:lnTo>
                <a:lnTo>
                  <a:pt x="117073" y="64285"/>
                </a:lnTo>
                <a:lnTo>
                  <a:pt x="87804"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41" name="Google Shape;3941;p342"/>
          <p:cNvSpPr/>
          <p:nvPr/>
        </p:nvSpPr>
        <p:spPr>
          <a:xfrm>
            <a:off x="3338328" y="3409127"/>
            <a:ext cx="24000" cy="9900"/>
          </a:xfrm>
          <a:custGeom>
            <a:avLst/>
            <a:gdLst/>
            <a:ahLst/>
            <a:cxnLst/>
            <a:rect l="l" t="t" r="r" b="b"/>
            <a:pathLst>
              <a:path w="120000" h="120000" extrusionOk="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42" name="Google Shape;3942;p342"/>
          <p:cNvSpPr/>
          <p:nvPr/>
        </p:nvSpPr>
        <p:spPr>
          <a:xfrm>
            <a:off x="3274117" y="3386471"/>
            <a:ext cx="46500" cy="33900"/>
          </a:xfrm>
          <a:custGeom>
            <a:avLst/>
            <a:gdLst/>
            <a:ahLst/>
            <a:cxnLst/>
            <a:rect l="l" t="t" r="r" b="b"/>
            <a:pathLst>
              <a:path w="120000" h="120000" extrusionOk="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43" name="Google Shape;3943;p342"/>
          <p:cNvSpPr/>
          <p:nvPr/>
        </p:nvSpPr>
        <p:spPr>
          <a:xfrm>
            <a:off x="3235087" y="3386471"/>
            <a:ext cx="39000" cy="30300"/>
          </a:xfrm>
          <a:custGeom>
            <a:avLst/>
            <a:gdLst/>
            <a:ahLst/>
            <a:cxnLst/>
            <a:rect l="l" t="t" r="r" b="b"/>
            <a:pathLst>
              <a:path w="120000" h="120000" extrusionOk="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44" name="Google Shape;3944;p342"/>
          <p:cNvSpPr/>
          <p:nvPr/>
        </p:nvSpPr>
        <p:spPr>
          <a:xfrm>
            <a:off x="3173394" y="3407869"/>
            <a:ext cx="32700" cy="15000"/>
          </a:xfrm>
          <a:custGeom>
            <a:avLst/>
            <a:gdLst/>
            <a:ahLst/>
            <a:cxnLst/>
            <a:rect l="l" t="t" r="r" b="b"/>
            <a:pathLst>
              <a:path w="120000" h="120000" extrusionOk="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45" name="Google Shape;3945;p342"/>
          <p:cNvSpPr/>
          <p:nvPr/>
        </p:nvSpPr>
        <p:spPr>
          <a:xfrm>
            <a:off x="3072671" y="3333608"/>
            <a:ext cx="163800" cy="54000"/>
          </a:xfrm>
          <a:custGeom>
            <a:avLst/>
            <a:gdLst/>
            <a:ahLst/>
            <a:cxnLst/>
            <a:rect l="l" t="t" r="r" b="b"/>
            <a:pathLst>
              <a:path w="120000" h="120000" extrusionOk="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46" name="Google Shape;3946;p342"/>
          <p:cNvSpPr/>
          <p:nvPr/>
        </p:nvSpPr>
        <p:spPr>
          <a:xfrm>
            <a:off x="4672903" y="2982448"/>
            <a:ext cx="36300" cy="30300"/>
          </a:xfrm>
          <a:custGeom>
            <a:avLst/>
            <a:gdLst/>
            <a:ahLst/>
            <a:cxnLst/>
            <a:rect l="l" t="t" r="r" b="b"/>
            <a:pathLst>
              <a:path w="120000" h="120000" extrusionOk="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47" name="Google Shape;3947;p342"/>
          <p:cNvSpPr/>
          <p:nvPr/>
        </p:nvSpPr>
        <p:spPr>
          <a:xfrm>
            <a:off x="4655276" y="2977414"/>
            <a:ext cx="24000" cy="59100"/>
          </a:xfrm>
          <a:custGeom>
            <a:avLst/>
            <a:gdLst/>
            <a:ahLst/>
            <a:cxnLst/>
            <a:rect l="l" t="t" r="r" b="b"/>
            <a:pathLst>
              <a:path w="120000" h="120000" extrusionOk="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48" name="Google Shape;3948;p342"/>
          <p:cNvSpPr/>
          <p:nvPr/>
        </p:nvSpPr>
        <p:spPr>
          <a:xfrm>
            <a:off x="4666607" y="2997552"/>
            <a:ext cx="96900" cy="104400"/>
          </a:xfrm>
          <a:custGeom>
            <a:avLst/>
            <a:gdLst/>
            <a:ahLst/>
            <a:cxnLst/>
            <a:rect l="l" t="t" r="r" b="b"/>
            <a:pathLst>
              <a:path w="120000" h="120000" extrusionOk="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49" name="Google Shape;3949;p342"/>
          <p:cNvSpPr/>
          <p:nvPr/>
        </p:nvSpPr>
        <p:spPr>
          <a:xfrm>
            <a:off x="4733336" y="3015173"/>
            <a:ext cx="5100" cy="6300"/>
          </a:xfrm>
          <a:custGeom>
            <a:avLst/>
            <a:gdLst/>
            <a:ahLst/>
            <a:cxnLst/>
            <a:rect l="l" t="t" r="r" b="b"/>
            <a:pathLst>
              <a:path w="120000" h="120000" extrusionOk="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50" name="Google Shape;3950;p342"/>
          <p:cNvSpPr/>
          <p:nvPr/>
        </p:nvSpPr>
        <p:spPr>
          <a:xfrm>
            <a:off x="4744667" y="3086915"/>
            <a:ext cx="5100" cy="7500"/>
          </a:xfrm>
          <a:custGeom>
            <a:avLst/>
            <a:gdLst/>
            <a:ahLst/>
            <a:cxnLst/>
            <a:rect l="l" t="t" r="r" b="b"/>
            <a:pathLst>
              <a:path w="120000" h="120000" extrusionOk="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51" name="Google Shape;3951;p342"/>
          <p:cNvSpPr/>
          <p:nvPr/>
        </p:nvSpPr>
        <p:spPr>
          <a:xfrm>
            <a:off x="4735854" y="3071811"/>
            <a:ext cx="5100" cy="6300"/>
          </a:xfrm>
          <a:custGeom>
            <a:avLst/>
            <a:gdLst/>
            <a:ahLst/>
            <a:cxnLst/>
            <a:rect l="l" t="t" r="r" b="b"/>
            <a:pathLst>
              <a:path w="120000" h="120000" extrusionOk="0">
                <a:moveTo>
                  <a:pt x="0" y="0"/>
                </a:moveTo>
                <a:lnTo>
                  <a:pt x="37500" y="0"/>
                </a:lnTo>
                <a:lnTo>
                  <a:pt x="112500" y="57142"/>
                </a:lnTo>
                <a:lnTo>
                  <a:pt x="75000" y="11428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52" name="Google Shape;3952;p342"/>
          <p:cNvSpPr/>
          <p:nvPr/>
        </p:nvSpPr>
        <p:spPr>
          <a:xfrm>
            <a:off x="4753481" y="3057967"/>
            <a:ext cx="5100" cy="9900"/>
          </a:xfrm>
          <a:custGeom>
            <a:avLst/>
            <a:gdLst/>
            <a:ahLst/>
            <a:cxnLst/>
            <a:rect l="l" t="t" r="r" b="b"/>
            <a:pathLst>
              <a:path w="120000" h="120000" extrusionOk="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53" name="Google Shape;3953;p342"/>
          <p:cNvSpPr/>
          <p:nvPr/>
        </p:nvSpPr>
        <p:spPr>
          <a:xfrm>
            <a:off x="4739631" y="3031535"/>
            <a:ext cx="6300" cy="6300"/>
          </a:xfrm>
          <a:custGeom>
            <a:avLst/>
            <a:gdLst/>
            <a:ahLst/>
            <a:cxnLst/>
            <a:rect l="l" t="t" r="r" b="b"/>
            <a:pathLst>
              <a:path w="120000" h="120000" extrusionOk="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54" name="Google Shape;3954;p342"/>
          <p:cNvSpPr/>
          <p:nvPr/>
        </p:nvSpPr>
        <p:spPr>
          <a:xfrm>
            <a:off x="4713192" y="3054190"/>
            <a:ext cx="20100" cy="17700"/>
          </a:xfrm>
          <a:custGeom>
            <a:avLst/>
            <a:gdLst/>
            <a:ahLst/>
            <a:cxnLst/>
            <a:rect l="l" t="t" r="r" b="b"/>
            <a:pathLst>
              <a:path w="120000" h="120000" extrusionOk="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55" name="Google Shape;3955;p342"/>
          <p:cNvSpPr/>
          <p:nvPr/>
        </p:nvSpPr>
        <p:spPr>
          <a:xfrm>
            <a:off x="4750963" y="3044121"/>
            <a:ext cx="13800" cy="8700"/>
          </a:xfrm>
          <a:custGeom>
            <a:avLst/>
            <a:gdLst/>
            <a:ahLst/>
            <a:cxnLst/>
            <a:rect l="l" t="t" r="r" b="b"/>
            <a:pathLst>
              <a:path w="120000" h="120000" extrusionOk="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56" name="Google Shape;3956;p342"/>
          <p:cNvSpPr/>
          <p:nvPr/>
        </p:nvSpPr>
        <p:spPr>
          <a:xfrm>
            <a:off x="4781179" y="3100760"/>
            <a:ext cx="9900" cy="9900"/>
          </a:xfrm>
          <a:custGeom>
            <a:avLst/>
            <a:gdLst/>
            <a:ahLst/>
            <a:cxnLst/>
            <a:rect l="l" t="t" r="r" b="b"/>
            <a:pathLst>
              <a:path w="120000" h="120000" extrusionOk="0">
                <a:moveTo>
                  <a:pt x="16666" y="116571"/>
                </a:moveTo>
                <a:lnTo>
                  <a:pt x="0" y="65142"/>
                </a:lnTo>
                <a:lnTo>
                  <a:pt x="116666" y="0"/>
                </a:lnTo>
                <a:lnTo>
                  <a:pt x="66666" y="99428"/>
                </a:lnTo>
                <a:lnTo>
                  <a:pt x="16666" y="116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57" name="Google Shape;3957;p342"/>
          <p:cNvSpPr/>
          <p:nvPr/>
        </p:nvSpPr>
        <p:spPr>
          <a:xfrm>
            <a:off x="4716968" y="3115864"/>
            <a:ext cx="44100" cy="15000"/>
          </a:xfrm>
          <a:custGeom>
            <a:avLst/>
            <a:gdLst/>
            <a:ahLst/>
            <a:cxnLst/>
            <a:rect l="l" t="t" r="r" b="b"/>
            <a:pathLst>
              <a:path w="120000" h="120000" extrusionOk="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58" name="Google Shape;3958;p342"/>
          <p:cNvSpPr/>
          <p:nvPr/>
        </p:nvSpPr>
        <p:spPr>
          <a:xfrm>
            <a:off x="4669125" y="3063001"/>
            <a:ext cx="6300" cy="7500"/>
          </a:xfrm>
          <a:custGeom>
            <a:avLst/>
            <a:gdLst/>
            <a:ahLst/>
            <a:cxnLst/>
            <a:rect l="l" t="t" r="r" b="b"/>
            <a:pathLst>
              <a:path w="120000" h="120000" extrusionOk="0">
                <a:moveTo>
                  <a:pt x="57142" y="0"/>
                </a:moveTo>
                <a:lnTo>
                  <a:pt x="114285" y="115384"/>
                </a:lnTo>
                <a:lnTo>
                  <a:pt x="0" y="69230"/>
                </a:lnTo>
                <a:lnTo>
                  <a:pt x="5714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59" name="Google Shape;3959;p342"/>
          <p:cNvSpPr/>
          <p:nvPr/>
        </p:nvSpPr>
        <p:spPr>
          <a:xfrm>
            <a:off x="4209578" y="2684150"/>
            <a:ext cx="63000" cy="95700"/>
          </a:xfrm>
          <a:custGeom>
            <a:avLst/>
            <a:gdLst/>
            <a:ahLst/>
            <a:cxnLst/>
            <a:rect l="l" t="t" r="r" b="b"/>
            <a:pathLst>
              <a:path w="120000" h="120000" extrusionOk="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60" name="Google Shape;3960;p342"/>
          <p:cNvSpPr/>
          <p:nvPr/>
        </p:nvSpPr>
        <p:spPr>
          <a:xfrm>
            <a:off x="4243572" y="2526820"/>
            <a:ext cx="146100" cy="284700"/>
          </a:xfrm>
          <a:custGeom>
            <a:avLst/>
            <a:gdLst/>
            <a:ahLst/>
            <a:cxnLst/>
            <a:rect l="l" t="t" r="r" b="b"/>
            <a:pathLst>
              <a:path w="120000" h="120000" extrusionOk="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61" name="Google Shape;3961;p342"/>
          <p:cNvSpPr/>
          <p:nvPr/>
        </p:nvSpPr>
        <p:spPr>
          <a:xfrm>
            <a:off x="4462644" y="2883015"/>
            <a:ext cx="177600" cy="190200"/>
          </a:xfrm>
          <a:custGeom>
            <a:avLst/>
            <a:gdLst/>
            <a:ahLst/>
            <a:cxnLst/>
            <a:rect l="l" t="t" r="r" b="b"/>
            <a:pathLst>
              <a:path w="120000" h="120000" extrusionOk="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62" name="Google Shape;3962;p342"/>
          <p:cNvSpPr/>
          <p:nvPr/>
        </p:nvSpPr>
        <p:spPr>
          <a:xfrm>
            <a:off x="4550776" y="3065518"/>
            <a:ext cx="46500" cy="32700"/>
          </a:xfrm>
          <a:custGeom>
            <a:avLst/>
            <a:gdLst/>
            <a:ahLst/>
            <a:cxnLst/>
            <a:rect l="l" t="t" r="r" b="b"/>
            <a:pathLst>
              <a:path w="120000" h="120000" extrusionOk="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63" name="Google Shape;3963;p342"/>
          <p:cNvSpPr/>
          <p:nvPr/>
        </p:nvSpPr>
        <p:spPr>
          <a:xfrm>
            <a:off x="4485306" y="3006362"/>
            <a:ext cx="24000" cy="46500"/>
          </a:xfrm>
          <a:custGeom>
            <a:avLst/>
            <a:gdLst/>
            <a:ahLst/>
            <a:cxnLst/>
            <a:rect l="l" t="t" r="r" b="b"/>
            <a:pathLst>
              <a:path w="120000" h="120000" extrusionOk="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64" name="Google Shape;3964;p342"/>
          <p:cNvSpPr/>
          <p:nvPr/>
        </p:nvSpPr>
        <p:spPr>
          <a:xfrm>
            <a:off x="4564626" y="2885532"/>
            <a:ext cx="45300" cy="32700"/>
          </a:xfrm>
          <a:custGeom>
            <a:avLst/>
            <a:gdLst/>
            <a:ahLst/>
            <a:cxnLst/>
            <a:rect l="l" t="t" r="r" b="b"/>
            <a:pathLst>
              <a:path w="120000" h="120000" extrusionOk="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65" name="Google Shape;3965;p342"/>
          <p:cNvSpPr/>
          <p:nvPr/>
        </p:nvSpPr>
        <p:spPr>
          <a:xfrm>
            <a:off x="4292675" y="2787358"/>
            <a:ext cx="214200" cy="215400"/>
          </a:xfrm>
          <a:custGeom>
            <a:avLst/>
            <a:gdLst/>
            <a:ahLst/>
            <a:cxnLst/>
            <a:rect l="l" t="t" r="r" b="b"/>
            <a:pathLst>
              <a:path w="120000" h="120000" extrusionOk="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66" name="Google Shape;3966;p342"/>
          <p:cNvSpPr/>
          <p:nvPr/>
        </p:nvSpPr>
        <p:spPr>
          <a:xfrm>
            <a:off x="4224687" y="2956016"/>
            <a:ext cx="187500" cy="151200"/>
          </a:xfrm>
          <a:custGeom>
            <a:avLst/>
            <a:gdLst/>
            <a:ahLst/>
            <a:cxnLst/>
            <a:rect l="l" t="t" r="r" b="b"/>
            <a:pathLst>
              <a:path w="120000" h="120000" extrusionOk="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67" name="Google Shape;3967;p342"/>
          <p:cNvSpPr/>
          <p:nvPr/>
        </p:nvSpPr>
        <p:spPr>
          <a:xfrm>
            <a:off x="4421096" y="3029017"/>
            <a:ext cx="7500" cy="6300"/>
          </a:xfrm>
          <a:custGeom>
            <a:avLst/>
            <a:gdLst/>
            <a:ahLst/>
            <a:cxnLst/>
            <a:rect l="l" t="t" r="r" b="b"/>
            <a:pathLst>
              <a:path w="120000" h="120000" extrusionOk="0">
                <a:moveTo>
                  <a:pt x="0" y="57142"/>
                </a:moveTo>
                <a:lnTo>
                  <a:pt x="92307" y="114285"/>
                </a:lnTo>
                <a:lnTo>
                  <a:pt x="115384" y="85714"/>
                </a:lnTo>
                <a:lnTo>
                  <a:pt x="69230" y="0"/>
                </a:lnTo>
                <a:lnTo>
                  <a:pt x="0"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68" name="Google Shape;3968;p342"/>
          <p:cNvSpPr/>
          <p:nvPr/>
        </p:nvSpPr>
        <p:spPr>
          <a:xfrm>
            <a:off x="4398433" y="3032794"/>
            <a:ext cx="16500" cy="15000"/>
          </a:xfrm>
          <a:custGeom>
            <a:avLst/>
            <a:gdLst/>
            <a:ahLst/>
            <a:cxnLst/>
            <a:rect l="l" t="t" r="r" b="b"/>
            <a:pathLst>
              <a:path w="120000" h="120000" extrusionOk="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69" name="Google Shape;3969;p342"/>
          <p:cNvSpPr/>
          <p:nvPr/>
        </p:nvSpPr>
        <p:spPr>
          <a:xfrm>
            <a:off x="4222169" y="2988741"/>
            <a:ext cx="46500" cy="99600"/>
          </a:xfrm>
          <a:custGeom>
            <a:avLst/>
            <a:gdLst/>
            <a:ahLst/>
            <a:cxnLst/>
            <a:rect l="l" t="t" r="r" b="b"/>
            <a:pathLst>
              <a:path w="120000" h="120000" extrusionOk="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70" name="Google Shape;3970;p342"/>
          <p:cNvSpPr/>
          <p:nvPr/>
        </p:nvSpPr>
        <p:spPr>
          <a:xfrm>
            <a:off x="3535995" y="1735135"/>
            <a:ext cx="562800" cy="474300"/>
          </a:xfrm>
          <a:custGeom>
            <a:avLst/>
            <a:gdLst/>
            <a:ahLst/>
            <a:cxnLst/>
            <a:rect l="l" t="t" r="r" b="b"/>
            <a:pathLst>
              <a:path w="120000" h="120000" extrusionOk="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71" name="Google Shape;3971;p342"/>
          <p:cNvSpPr/>
          <p:nvPr/>
        </p:nvSpPr>
        <p:spPr>
          <a:xfrm>
            <a:off x="3240123" y="1191402"/>
            <a:ext cx="925200" cy="1345500"/>
          </a:xfrm>
          <a:custGeom>
            <a:avLst/>
            <a:gdLst/>
            <a:ahLst/>
            <a:cxnLst/>
            <a:rect l="l" t="t" r="r" b="b"/>
            <a:pathLst>
              <a:path w="120000" h="120000" extrusionOk="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72" name="Google Shape;3972;p342"/>
          <p:cNvSpPr/>
          <p:nvPr/>
        </p:nvSpPr>
        <p:spPr>
          <a:xfrm>
            <a:off x="2498552" y="1259369"/>
            <a:ext cx="934200" cy="1647600"/>
          </a:xfrm>
          <a:custGeom>
            <a:avLst/>
            <a:gdLst/>
            <a:ahLst/>
            <a:cxnLst/>
            <a:rect l="l" t="t" r="r" b="b"/>
            <a:pathLst>
              <a:path w="120000" h="120000" extrusionOk="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73" name="Google Shape;3973;p342"/>
          <p:cNvSpPr/>
          <p:nvPr/>
        </p:nvSpPr>
        <p:spPr>
          <a:xfrm>
            <a:off x="3431496" y="2885532"/>
            <a:ext cx="22500" cy="29100"/>
          </a:xfrm>
          <a:custGeom>
            <a:avLst/>
            <a:gdLst/>
            <a:ahLst/>
            <a:cxnLst/>
            <a:rect l="l" t="t" r="r" b="b"/>
            <a:pathLst>
              <a:path w="120000" h="120000" extrusionOk="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74" name="Google Shape;3974;p342"/>
          <p:cNvSpPr/>
          <p:nvPr/>
        </p:nvSpPr>
        <p:spPr>
          <a:xfrm>
            <a:off x="3462972" y="2776031"/>
            <a:ext cx="96900" cy="114300"/>
          </a:xfrm>
          <a:custGeom>
            <a:avLst/>
            <a:gdLst/>
            <a:ahLst/>
            <a:cxnLst/>
            <a:rect l="l" t="t" r="r" b="b"/>
            <a:pathLst>
              <a:path w="120000" h="120000" extrusionOk="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75" name="Google Shape;3975;p342"/>
          <p:cNvSpPr/>
          <p:nvPr/>
        </p:nvSpPr>
        <p:spPr>
          <a:xfrm>
            <a:off x="2416715" y="2793652"/>
            <a:ext cx="72900" cy="55500"/>
          </a:xfrm>
          <a:custGeom>
            <a:avLst/>
            <a:gdLst/>
            <a:ahLst/>
            <a:cxnLst/>
            <a:rect l="l" t="t" r="r" b="b"/>
            <a:pathLst>
              <a:path w="120000" h="120000" extrusionOk="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76" name="Google Shape;3976;p342"/>
          <p:cNvSpPr/>
          <p:nvPr/>
        </p:nvSpPr>
        <p:spPr>
          <a:xfrm>
            <a:off x="2356282" y="2737013"/>
            <a:ext cx="12600" cy="18900"/>
          </a:xfrm>
          <a:custGeom>
            <a:avLst/>
            <a:gdLst/>
            <a:ahLst/>
            <a:cxnLst/>
            <a:rect l="l" t="t" r="r" b="b"/>
            <a:pathLst>
              <a:path w="120000" h="120000" extrusionOk="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77" name="Google Shape;3977;p342"/>
          <p:cNvSpPr/>
          <p:nvPr/>
        </p:nvSpPr>
        <p:spPr>
          <a:xfrm>
            <a:off x="2344950" y="2709323"/>
            <a:ext cx="18900" cy="22500"/>
          </a:xfrm>
          <a:custGeom>
            <a:avLst/>
            <a:gdLst/>
            <a:ahLst/>
            <a:cxnLst/>
            <a:rect l="l" t="t" r="r" b="b"/>
            <a:pathLst>
              <a:path w="120000" h="120000" extrusionOk="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78" name="Google Shape;3978;p342"/>
          <p:cNvSpPr/>
          <p:nvPr/>
        </p:nvSpPr>
        <p:spPr>
          <a:xfrm>
            <a:off x="2225342" y="2092589"/>
            <a:ext cx="1290600" cy="899700"/>
          </a:xfrm>
          <a:custGeom>
            <a:avLst/>
            <a:gdLst/>
            <a:ahLst/>
            <a:cxnLst/>
            <a:rect l="l" t="t" r="r" b="b"/>
            <a:pathLst>
              <a:path w="120000" h="120000" extrusionOk="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79" name="Google Shape;3979;p342"/>
          <p:cNvSpPr/>
          <p:nvPr/>
        </p:nvSpPr>
        <p:spPr>
          <a:xfrm>
            <a:off x="2451968" y="1949104"/>
            <a:ext cx="159900" cy="178800"/>
          </a:xfrm>
          <a:custGeom>
            <a:avLst/>
            <a:gdLst/>
            <a:ahLst/>
            <a:cxnLst/>
            <a:rect l="l" t="t" r="r" b="b"/>
            <a:pathLst>
              <a:path w="120000" h="120000" extrusionOk="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80" name="Google Shape;3980;p342"/>
          <p:cNvSpPr/>
          <p:nvPr/>
        </p:nvSpPr>
        <p:spPr>
          <a:xfrm>
            <a:off x="1656259" y="2423612"/>
            <a:ext cx="736500" cy="351300"/>
          </a:xfrm>
          <a:custGeom>
            <a:avLst/>
            <a:gdLst/>
            <a:ahLst/>
            <a:cxnLst/>
            <a:rect l="l" t="t" r="r" b="b"/>
            <a:pathLst>
              <a:path w="120000" h="120000" extrusionOk="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81" name="Google Shape;3981;p342"/>
          <p:cNvSpPr/>
          <p:nvPr/>
        </p:nvSpPr>
        <p:spPr>
          <a:xfrm>
            <a:off x="3241382" y="3011396"/>
            <a:ext cx="26400" cy="7500"/>
          </a:xfrm>
          <a:custGeom>
            <a:avLst/>
            <a:gdLst/>
            <a:ahLst/>
            <a:cxnLst/>
            <a:rect l="l" t="t" r="r" b="b"/>
            <a:pathLst>
              <a:path w="120000" h="120000" extrusionOk="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82" name="Google Shape;3982;p342"/>
          <p:cNvSpPr/>
          <p:nvPr/>
        </p:nvSpPr>
        <p:spPr>
          <a:xfrm>
            <a:off x="2472113" y="2828894"/>
            <a:ext cx="875100" cy="471900"/>
          </a:xfrm>
          <a:custGeom>
            <a:avLst/>
            <a:gdLst/>
            <a:ahLst/>
            <a:cxnLst/>
            <a:rect l="l" t="t" r="r" b="b"/>
            <a:pathLst>
              <a:path w="120000" h="120000" extrusionOk="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83" name="Google Shape;3983;p342"/>
          <p:cNvSpPr/>
          <p:nvPr/>
        </p:nvSpPr>
        <p:spPr>
          <a:xfrm>
            <a:off x="1677662" y="2764703"/>
            <a:ext cx="11400" cy="11400"/>
          </a:xfrm>
          <a:custGeom>
            <a:avLst/>
            <a:gdLst/>
            <a:ahLst/>
            <a:cxnLst/>
            <a:rect l="l" t="t" r="r" b="b"/>
            <a:pathLst>
              <a:path w="120000" h="120000" extrusionOk="0">
                <a:moveTo>
                  <a:pt x="0" y="117000"/>
                </a:moveTo>
                <a:lnTo>
                  <a:pt x="14634" y="0"/>
                </a:lnTo>
                <a:lnTo>
                  <a:pt x="117073" y="57000"/>
                </a:lnTo>
                <a:lnTo>
                  <a:pt x="0" y="117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84" name="Google Shape;3984;p342"/>
          <p:cNvSpPr/>
          <p:nvPr/>
        </p:nvSpPr>
        <p:spPr>
          <a:xfrm>
            <a:off x="1678922" y="2767220"/>
            <a:ext cx="6300" cy="6300"/>
          </a:xfrm>
          <a:custGeom>
            <a:avLst/>
            <a:gdLst/>
            <a:ahLst/>
            <a:cxnLst/>
            <a:rect l="l" t="t" r="r" b="b"/>
            <a:pathLst>
              <a:path w="120000" h="120000" extrusionOk="0">
                <a:moveTo>
                  <a:pt x="28571" y="0"/>
                </a:moveTo>
                <a:lnTo>
                  <a:pt x="0" y="114285"/>
                </a:lnTo>
                <a:lnTo>
                  <a:pt x="114285" y="57142"/>
                </a:lnTo>
                <a:lnTo>
                  <a:pt x="2857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85" name="Google Shape;3985;p342"/>
          <p:cNvSpPr/>
          <p:nvPr/>
        </p:nvSpPr>
        <p:spPr>
          <a:xfrm>
            <a:off x="1655000" y="2767220"/>
            <a:ext cx="11400" cy="8700"/>
          </a:xfrm>
          <a:custGeom>
            <a:avLst/>
            <a:gdLst/>
            <a:ahLst/>
            <a:cxnLst/>
            <a:rect l="l" t="t" r="r" b="b"/>
            <a:pathLst>
              <a:path w="120000" h="120000" extrusionOk="0">
                <a:moveTo>
                  <a:pt x="43902" y="116129"/>
                </a:moveTo>
                <a:lnTo>
                  <a:pt x="0" y="0"/>
                </a:lnTo>
                <a:lnTo>
                  <a:pt x="117073" y="19354"/>
                </a:lnTo>
                <a:lnTo>
                  <a:pt x="43902"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86" name="Google Shape;3986;p342"/>
          <p:cNvSpPr/>
          <p:nvPr/>
        </p:nvSpPr>
        <p:spPr>
          <a:xfrm>
            <a:off x="1657518" y="2769737"/>
            <a:ext cx="6300" cy="5100"/>
          </a:xfrm>
          <a:custGeom>
            <a:avLst/>
            <a:gdLst/>
            <a:ahLst/>
            <a:cxnLst/>
            <a:rect l="l" t="t" r="r" b="b"/>
            <a:pathLst>
              <a:path w="120000" h="120000" extrusionOk="0">
                <a:moveTo>
                  <a:pt x="0" y="0"/>
                </a:moveTo>
                <a:lnTo>
                  <a:pt x="57142" y="112500"/>
                </a:lnTo>
                <a:lnTo>
                  <a:pt x="114285" y="375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87" name="Google Shape;3987;p342"/>
          <p:cNvSpPr/>
          <p:nvPr/>
        </p:nvSpPr>
        <p:spPr>
          <a:xfrm>
            <a:off x="1720470" y="2760927"/>
            <a:ext cx="20100" cy="6300"/>
          </a:xfrm>
          <a:custGeom>
            <a:avLst/>
            <a:gdLst/>
            <a:ahLst/>
            <a:cxnLst/>
            <a:rect l="l" t="t" r="r" b="b"/>
            <a:pathLst>
              <a:path w="120000" h="120000" extrusionOk="0">
                <a:moveTo>
                  <a:pt x="42253" y="114285"/>
                </a:moveTo>
                <a:lnTo>
                  <a:pt x="0" y="0"/>
                </a:lnTo>
                <a:lnTo>
                  <a:pt x="118309" y="28571"/>
                </a:lnTo>
                <a:lnTo>
                  <a:pt x="42253"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88" name="Google Shape;3988;p342"/>
          <p:cNvSpPr/>
          <p:nvPr/>
        </p:nvSpPr>
        <p:spPr>
          <a:xfrm>
            <a:off x="1724247" y="2762186"/>
            <a:ext cx="7500" cy="2700"/>
          </a:xfrm>
          <a:custGeom>
            <a:avLst/>
            <a:gdLst/>
            <a:ahLst/>
            <a:cxnLst/>
            <a:rect l="l" t="t" r="r" b="b"/>
            <a:pathLst>
              <a:path w="120000" h="120000" extrusionOk="0">
                <a:moveTo>
                  <a:pt x="0" y="0"/>
                </a:moveTo>
                <a:lnTo>
                  <a:pt x="46153" y="109090"/>
                </a:lnTo>
                <a:lnTo>
                  <a:pt x="115384"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89" name="Google Shape;3989;p342"/>
          <p:cNvSpPr/>
          <p:nvPr/>
        </p:nvSpPr>
        <p:spPr>
          <a:xfrm>
            <a:off x="1709139" y="2750858"/>
            <a:ext cx="9900" cy="12600"/>
          </a:xfrm>
          <a:custGeom>
            <a:avLst/>
            <a:gdLst/>
            <a:ahLst/>
            <a:cxnLst/>
            <a:rect l="l" t="t" r="r" b="b"/>
            <a:pathLst>
              <a:path w="120000" h="120000" extrusionOk="0">
                <a:moveTo>
                  <a:pt x="0" y="117391"/>
                </a:moveTo>
                <a:lnTo>
                  <a:pt x="116571" y="0"/>
                </a:lnTo>
                <a:lnTo>
                  <a:pt x="116571" y="104347"/>
                </a:lnTo>
                <a:lnTo>
                  <a:pt x="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90" name="Google Shape;3990;p342"/>
          <p:cNvSpPr/>
          <p:nvPr/>
        </p:nvSpPr>
        <p:spPr>
          <a:xfrm>
            <a:off x="1712915" y="2754634"/>
            <a:ext cx="3900" cy="7500"/>
          </a:xfrm>
          <a:custGeom>
            <a:avLst/>
            <a:gdLst/>
            <a:ahLst/>
            <a:cxnLst/>
            <a:rect l="l" t="t" r="r" b="b"/>
            <a:pathLst>
              <a:path w="120000" h="120000" extrusionOk="0">
                <a:moveTo>
                  <a:pt x="112000" y="0"/>
                </a:moveTo>
                <a:lnTo>
                  <a:pt x="0" y="115384"/>
                </a:lnTo>
                <a:lnTo>
                  <a:pt x="112000" y="92307"/>
                </a:lnTo>
                <a:lnTo>
                  <a:pt x="112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91" name="Google Shape;3991;p342"/>
          <p:cNvSpPr/>
          <p:nvPr/>
        </p:nvSpPr>
        <p:spPr>
          <a:xfrm>
            <a:off x="1792235" y="2726944"/>
            <a:ext cx="22500" cy="20100"/>
          </a:xfrm>
          <a:custGeom>
            <a:avLst/>
            <a:gdLst/>
            <a:ahLst/>
            <a:cxnLst/>
            <a:rect l="l" t="t" r="r" b="b"/>
            <a:pathLst>
              <a:path w="120000" h="120000" extrusionOk="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92" name="Google Shape;3992;p342"/>
          <p:cNvSpPr/>
          <p:nvPr/>
        </p:nvSpPr>
        <p:spPr>
          <a:xfrm>
            <a:off x="1794753" y="2728203"/>
            <a:ext cx="17700" cy="15000"/>
          </a:xfrm>
          <a:custGeom>
            <a:avLst/>
            <a:gdLst/>
            <a:ahLst/>
            <a:cxnLst/>
            <a:rect l="l" t="t" r="r" b="b"/>
            <a:pathLst>
              <a:path w="120000" h="120000" extrusionOk="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93" name="Google Shape;3993;p342"/>
          <p:cNvSpPr/>
          <p:nvPr/>
        </p:nvSpPr>
        <p:spPr>
          <a:xfrm>
            <a:off x="1812379" y="2713099"/>
            <a:ext cx="25200" cy="21300"/>
          </a:xfrm>
          <a:custGeom>
            <a:avLst/>
            <a:gdLst/>
            <a:ahLst/>
            <a:cxnLst/>
            <a:rect l="l" t="t" r="r" b="b"/>
            <a:pathLst>
              <a:path w="120000" h="120000" extrusionOk="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94" name="Google Shape;3994;p342"/>
          <p:cNvSpPr/>
          <p:nvPr/>
        </p:nvSpPr>
        <p:spPr>
          <a:xfrm>
            <a:off x="1818674" y="2715616"/>
            <a:ext cx="15000" cy="13800"/>
          </a:xfrm>
          <a:custGeom>
            <a:avLst/>
            <a:gdLst/>
            <a:ahLst/>
            <a:cxnLst/>
            <a:rect l="l" t="t" r="r" b="b"/>
            <a:pathLst>
              <a:path w="120000" h="120000" extrusionOk="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95" name="Google Shape;3995;p342"/>
          <p:cNvSpPr/>
          <p:nvPr/>
        </p:nvSpPr>
        <p:spPr>
          <a:xfrm>
            <a:off x="1857705" y="2684150"/>
            <a:ext cx="29100" cy="20100"/>
          </a:xfrm>
          <a:custGeom>
            <a:avLst/>
            <a:gdLst/>
            <a:ahLst/>
            <a:cxnLst/>
            <a:rect l="l" t="t" r="r" b="b"/>
            <a:pathLst>
              <a:path w="120000" h="120000" extrusionOk="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96" name="Google Shape;3996;p342"/>
          <p:cNvSpPr/>
          <p:nvPr/>
        </p:nvSpPr>
        <p:spPr>
          <a:xfrm>
            <a:off x="1858963" y="2685409"/>
            <a:ext cx="24000" cy="17700"/>
          </a:xfrm>
          <a:custGeom>
            <a:avLst/>
            <a:gdLst/>
            <a:ahLst/>
            <a:cxnLst/>
            <a:rect l="l" t="t" r="r" b="b"/>
            <a:pathLst>
              <a:path w="120000" h="120000" extrusionOk="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97" name="Google Shape;3997;p342"/>
          <p:cNvSpPr/>
          <p:nvPr/>
        </p:nvSpPr>
        <p:spPr>
          <a:xfrm>
            <a:off x="2332360" y="2651425"/>
            <a:ext cx="30300" cy="45300"/>
          </a:xfrm>
          <a:custGeom>
            <a:avLst/>
            <a:gdLst/>
            <a:ahLst/>
            <a:cxnLst/>
            <a:rect l="l" t="t" r="r" b="b"/>
            <a:pathLst>
              <a:path w="120000" h="120000" extrusionOk="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98" name="Google Shape;3998;p342"/>
          <p:cNvSpPr/>
          <p:nvPr/>
        </p:nvSpPr>
        <p:spPr>
          <a:xfrm>
            <a:off x="2334878" y="2652684"/>
            <a:ext cx="25200" cy="40200"/>
          </a:xfrm>
          <a:custGeom>
            <a:avLst/>
            <a:gdLst/>
            <a:ahLst/>
            <a:cxnLst/>
            <a:rect l="l" t="t" r="r" b="b"/>
            <a:pathLst>
              <a:path w="120000" h="120000" extrusionOk="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3999" name="Google Shape;3999;p342"/>
          <p:cNvSpPr/>
          <p:nvPr/>
        </p:nvSpPr>
        <p:spPr>
          <a:xfrm>
            <a:off x="2246745" y="2546959"/>
            <a:ext cx="5100" cy="8700"/>
          </a:xfrm>
          <a:custGeom>
            <a:avLst/>
            <a:gdLst/>
            <a:ahLst/>
            <a:cxnLst/>
            <a:rect l="l" t="t" r="r" b="b"/>
            <a:pathLst>
              <a:path w="120000" h="120000" extrusionOk="0">
                <a:moveTo>
                  <a:pt x="0" y="0"/>
                </a:moveTo>
                <a:lnTo>
                  <a:pt x="75000" y="116129"/>
                </a:lnTo>
                <a:lnTo>
                  <a:pt x="112500" y="38709"/>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00" name="Google Shape;4000;p342"/>
          <p:cNvSpPr/>
          <p:nvPr/>
        </p:nvSpPr>
        <p:spPr>
          <a:xfrm>
            <a:off x="2264372" y="2550734"/>
            <a:ext cx="130800" cy="139800"/>
          </a:xfrm>
          <a:custGeom>
            <a:avLst/>
            <a:gdLst/>
            <a:ahLst/>
            <a:cxnLst/>
            <a:rect l="l" t="t" r="r" b="b"/>
            <a:pathLst>
              <a:path w="120000" h="120000" extrusionOk="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01" name="Google Shape;4001;p342"/>
          <p:cNvSpPr/>
          <p:nvPr/>
        </p:nvSpPr>
        <p:spPr>
          <a:xfrm>
            <a:off x="2266890" y="2551993"/>
            <a:ext cx="126000" cy="135900"/>
          </a:xfrm>
          <a:custGeom>
            <a:avLst/>
            <a:gdLst/>
            <a:ahLst/>
            <a:cxnLst/>
            <a:rect l="l" t="t" r="r" b="b"/>
            <a:pathLst>
              <a:path w="120000" h="120000" extrusionOk="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02" name="Google Shape;4002;p342"/>
          <p:cNvSpPr/>
          <p:nvPr/>
        </p:nvSpPr>
        <p:spPr>
          <a:xfrm>
            <a:off x="2361318" y="2661494"/>
            <a:ext cx="15000" cy="25200"/>
          </a:xfrm>
          <a:custGeom>
            <a:avLst/>
            <a:gdLst/>
            <a:ahLst/>
            <a:cxnLst/>
            <a:rect l="l" t="t" r="r" b="b"/>
            <a:pathLst>
              <a:path w="120000" h="120000" extrusionOk="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03" name="Google Shape;4003;p342"/>
          <p:cNvSpPr/>
          <p:nvPr/>
        </p:nvSpPr>
        <p:spPr>
          <a:xfrm>
            <a:off x="2365094" y="2662753"/>
            <a:ext cx="9900" cy="18900"/>
          </a:xfrm>
          <a:custGeom>
            <a:avLst/>
            <a:gdLst/>
            <a:ahLst/>
            <a:cxnLst/>
            <a:rect l="l" t="t" r="r" b="b"/>
            <a:pathLst>
              <a:path w="120000" h="120000" extrusionOk="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04" name="Google Shape;4004;p342"/>
          <p:cNvSpPr/>
          <p:nvPr/>
        </p:nvSpPr>
        <p:spPr>
          <a:xfrm>
            <a:off x="2324805" y="2645133"/>
            <a:ext cx="6300" cy="12600"/>
          </a:xfrm>
          <a:custGeom>
            <a:avLst/>
            <a:gdLst/>
            <a:ahLst/>
            <a:cxnLst/>
            <a:rect l="l" t="t" r="r" b="b"/>
            <a:pathLst>
              <a:path w="120000" h="120000" extrusionOk="0">
                <a:moveTo>
                  <a:pt x="114285" y="117391"/>
                </a:moveTo>
                <a:lnTo>
                  <a:pt x="0" y="52173"/>
                </a:lnTo>
                <a:lnTo>
                  <a:pt x="114285" y="0"/>
                </a:lnTo>
                <a:lnTo>
                  <a:pt x="114285"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05" name="Google Shape;4005;p342"/>
          <p:cNvSpPr/>
          <p:nvPr/>
        </p:nvSpPr>
        <p:spPr>
          <a:xfrm>
            <a:off x="2326065" y="2648908"/>
            <a:ext cx="2700" cy="5100"/>
          </a:xfrm>
          <a:custGeom>
            <a:avLst/>
            <a:gdLst/>
            <a:ahLst/>
            <a:cxnLst/>
            <a:rect l="l" t="t" r="r" b="b"/>
            <a:pathLst>
              <a:path w="120000" h="120000" extrusionOk="0">
                <a:moveTo>
                  <a:pt x="0" y="37500"/>
                </a:moveTo>
                <a:lnTo>
                  <a:pt x="109090" y="112500"/>
                </a:lnTo>
                <a:lnTo>
                  <a:pt x="109090" y="0"/>
                </a:lnTo>
                <a:lnTo>
                  <a:pt x="0" y="37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06" name="Google Shape;4006;p342"/>
          <p:cNvSpPr/>
          <p:nvPr/>
        </p:nvSpPr>
        <p:spPr>
          <a:xfrm>
            <a:off x="2313475" y="2636322"/>
            <a:ext cx="7500" cy="21300"/>
          </a:xfrm>
          <a:custGeom>
            <a:avLst/>
            <a:gdLst/>
            <a:ahLst/>
            <a:cxnLst/>
            <a:rect l="l" t="t" r="r" b="b"/>
            <a:pathLst>
              <a:path w="120000" h="120000" extrusionOk="0">
                <a:moveTo>
                  <a:pt x="115384" y="118421"/>
                </a:moveTo>
                <a:lnTo>
                  <a:pt x="0" y="55263"/>
                </a:lnTo>
                <a:lnTo>
                  <a:pt x="92307" y="0"/>
                </a:lnTo>
                <a:lnTo>
                  <a:pt x="115384" y="1184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07" name="Google Shape;4007;p342"/>
          <p:cNvSpPr/>
          <p:nvPr/>
        </p:nvSpPr>
        <p:spPr>
          <a:xfrm>
            <a:off x="2314733" y="2641356"/>
            <a:ext cx="2700" cy="8700"/>
          </a:xfrm>
          <a:custGeom>
            <a:avLst/>
            <a:gdLst/>
            <a:ahLst/>
            <a:cxnLst/>
            <a:rect l="l" t="t" r="r" b="b"/>
            <a:pathLst>
              <a:path w="120000" h="120000" extrusionOk="0">
                <a:moveTo>
                  <a:pt x="0" y="58064"/>
                </a:moveTo>
                <a:lnTo>
                  <a:pt x="109090" y="116129"/>
                </a:lnTo>
                <a:lnTo>
                  <a:pt x="109090"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08" name="Google Shape;4008;p342"/>
          <p:cNvSpPr/>
          <p:nvPr/>
        </p:nvSpPr>
        <p:spPr>
          <a:xfrm>
            <a:off x="2344950" y="2647650"/>
            <a:ext cx="7500" cy="7500"/>
          </a:xfrm>
          <a:custGeom>
            <a:avLst/>
            <a:gdLst/>
            <a:ahLst/>
            <a:cxnLst/>
            <a:rect l="l" t="t" r="r" b="b"/>
            <a:pathLst>
              <a:path w="120000" h="120000" extrusionOk="0">
                <a:moveTo>
                  <a:pt x="67200" y="115384"/>
                </a:moveTo>
                <a:lnTo>
                  <a:pt x="0" y="69230"/>
                </a:lnTo>
                <a:lnTo>
                  <a:pt x="48000" y="0"/>
                </a:lnTo>
                <a:lnTo>
                  <a:pt x="115200" y="46153"/>
                </a:lnTo>
                <a:lnTo>
                  <a:pt x="672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09" name="Google Shape;4009;p342"/>
          <p:cNvSpPr/>
          <p:nvPr/>
        </p:nvSpPr>
        <p:spPr>
          <a:xfrm>
            <a:off x="2347468" y="2648908"/>
            <a:ext cx="1200" cy="2700"/>
          </a:xfrm>
          <a:custGeom>
            <a:avLst/>
            <a:gdLst/>
            <a:ahLst/>
            <a:cxnLst/>
            <a:rect l="l" t="t" r="r" b="b"/>
            <a:pathLst>
              <a:path w="120000" h="120000" extrusionOk="0">
                <a:moveTo>
                  <a:pt x="0" y="54545"/>
                </a:moveTo>
                <a:lnTo>
                  <a:pt x="96000" y="109090"/>
                </a:lnTo>
                <a:lnTo>
                  <a:pt x="96000" y="54545"/>
                </a:lnTo>
                <a:lnTo>
                  <a:pt x="0" y="0"/>
                </a:lnTo>
                <a:lnTo>
                  <a:pt x="0" y="5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10" name="Google Shape;4010;p342"/>
          <p:cNvSpPr/>
          <p:nvPr/>
        </p:nvSpPr>
        <p:spPr>
          <a:xfrm>
            <a:off x="2326065" y="2627512"/>
            <a:ext cx="21300" cy="22500"/>
          </a:xfrm>
          <a:custGeom>
            <a:avLst/>
            <a:gdLst/>
            <a:ahLst/>
            <a:cxnLst/>
            <a:rect l="l" t="t" r="r" b="b"/>
            <a:pathLst>
              <a:path w="120000" h="120000" extrusionOk="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11" name="Google Shape;4011;p342"/>
          <p:cNvSpPr/>
          <p:nvPr/>
        </p:nvSpPr>
        <p:spPr>
          <a:xfrm>
            <a:off x="2331101" y="2630029"/>
            <a:ext cx="12600" cy="18900"/>
          </a:xfrm>
          <a:custGeom>
            <a:avLst/>
            <a:gdLst/>
            <a:ahLst/>
            <a:cxnLst/>
            <a:rect l="l" t="t" r="r" b="b"/>
            <a:pathLst>
              <a:path w="120000" h="120000" extrusionOk="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12" name="Google Shape;4012;p342"/>
          <p:cNvSpPr/>
          <p:nvPr/>
        </p:nvSpPr>
        <p:spPr>
          <a:xfrm>
            <a:off x="2323547" y="2636322"/>
            <a:ext cx="9900" cy="9900"/>
          </a:xfrm>
          <a:custGeom>
            <a:avLst/>
            <a:gdLst/>
            <a:ahLst/>
            <a:cxnLst/>
            <a:rect l="l" t="t" r="r" b="b"/>
            <a:pathLst>
              <a:path w="120000" h="120000" extrusionOk="0">
                <a:moveTo>
                  <a:pt x="66666" y="116666"/>
                </a:moveTo>
                <a:lnTo>
                  <a:pt x="0" y="16666"/>
                </a:lnTo>
                <a:lnTo>
                  <a:pt x="50000" y="0"/>
                </a:lnTo>
                <a:lnTo>
                  <a:pt x="116666" y="33333"/>
                </a:lnTo>
                <a:lnTo>
                  <a:pt x="66666"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13" name="Google Shape;4013;p342"/>
          <p:cNvSpPr/>
          <p:nvPr/>
        </p:nvSpPr>
        <p:spPr>
          <a:xfrm>
            <a:off x="2326065" y="2637581"/>
            <a:ext cx="5100" cy="6300"/>
          </a:xfrm>
          <a:custGeom>
            <a:avLst/>
            <a:gdLst/>
            <a:ahLst/>
            <a:cxnLst/>
            <a:rect l="l" t="t" r="r" b="b"/>
            <a:pathLst>
              <a:path w="120000" h="120000" extrusionOk="0">
                <a:moveTo>
                  <a:pt x="0" y="28571"/>
                </a:moveTo>
                <a:lnTo>
                  <a:pt x="75000" y="114285"/>
                </a:lnTo>
                <a:lnTo>
                  <a:pt x="112500" y="57142"/>
                </a:lnTo>
                <a:lnTo>
                  <a:pt x="37500" y="0"/>
                </a:lnTo>
                <a:lnTo>
                  <a:pt x="0" y="28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14" name="Google Shape;4014;p342"/>
          <p:cNvSpPr/>
          <p:nvPr/>
        </p:nvSpPr>
        <p:spPr>
          <a:xfrm>
            <a:off x="2304661" y="2617442"/>
            <a:ext cx="13800" cy="24000"/>
          </a:xfrm>
          <a:custGeom>
            <a:avLst/>
            <a:gdLst/>
            <a:ahLst/>
            <a:cxnLst/>
            <a:rect l="l" t="t" r="r" b="b"/>
            <a:pathLst>
              <a:path w="120000" h="120000" extrusionOk="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15" name="Google Shape;4015;p342"/>
          <p:cNvSpPr/>
          <p:nvPr/>
        </p:nvSpPr>
        <p:spPr>
          <a:xfrm>
            <a:off x="2307179" y="2619960"/>
            <a:ext cx="9900" cy="17700"/>
          </a:xfrm>
          <a:custGeom>
            <a:avLst/>
            <a:gdLst/>
            <a:ahLst/>
            <a:cxnLst/>
            <a:rect l="l" t="t" r="r" b="b"/>
            <a:pathLst>
              <a:path w="120000" h="120000" extrusionOk="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16" name="Google Shape;4016;p342"/>
          <p:cNvSpPr/>
          <p:nvPr/>
        </p:nvSpPr>
        <p:spPr>
          <a:xfrm>
            <a:off x="2020119" y="2606114"/>
            <a:ext cx="35100" cy="33900"/>
          </a:xfrm>
          <a:custGeom>
            <a:avLst/>
            <a:gdLst/>
            <a:ahLst/>
            <a:cxnLst/>
            <a:rect l="l" t="t" r="r" b="b"/>
            <a:pathLst>
              <a:path w="120000" h="120000" extrusionOk="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17" name="Google Shape;4017;p342"/>
          <p:cNvSpPr/>
          <p:nvPr/>
        </p:nvSpPr>
        <p:spPr>
          <a:xfrm>
            <a:off x="2021379" y="2607373"/>
            <a:ext cx="30300" cy="29100"/>
          </a:xfrm>
          <a:custGeom>
            <a:avLst/>
            <a:gdLst/>
            <a:ahLst/>
            <a:cxnLst/>
            <a:rect l="l" t="t" r="r" b="b"/>
            <a:pathLst>
              <a:path w="120000" h="120000" extrusionOk="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18" name="Google Shape;4018;p342"/>
          <p:cNvSpPr/>
          <p:nvPr/>
        </p:nvSpPr>
        <p:spPr>
          <a:xfrm>
            <a:off x="2315993" y="2599821"/>
            <a:ext cx="16500" cy="32700"/>
          </a:xfrm>
          <a:custGeom>
            <a:avLst/>
            <a:gdLst/>
            <a:ahLst/>
            <a:cxnLst/>
            <a:rect l="l" t="t" r="r" b="b"/>
            <a:pathLst>
              <a:path w="120000" h="120000" extrusionOk="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19" name="Google Shape;4019;p342"/>
          <p:cNvSpPr/>
          <p:nvPr/>
        </p:nvSpPr>
        <p:spPr>
          <a:xfrm>
            <a:off x="2317251" y="2601080"/>
            <a:ext cx="12600" cy="29100"/>
          </a:xfrm>
          <a:custGeom>
            <a:avLst/>
            <a:gdLst/>
            <a:ahLst/>
            <a:cxnLst/>
            <a:rect l="l" t="t" r="r" b="b"/>
            <a:pathLst>
              <a:path w="120000" h="120000" extrusionOk="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20" name="Google Shape;4020;p342"/>
          <p:cNvSpPr/>
          <p:nvPr/>
        </p:nvSpPr>
        <p:spPr>
          <a:xfrm>
            <a:off x="2292071" y="2594787"/>
            <a:ext cx="22500" cy="29100"/>
          </a:xfrm>
          <a:custGeom>
            <a:avLst/>
            <a:gdLst/>
            <a:ahLst/>
            <a:cxnLst/>
            <a:rect l="l" t="t" r="r" b="b"/>
            <a:pathLst>
              <a:path w="120000" h="120000" extrusionOk="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21" name="Google Shape;4021;p342"/>
          <p:cNvSpPr/>
          <p:nvPr/>
        </p:nvSpPr>
        <p:spPr>
          <a:xfrm>
            <a:off x="2293330" y="2598562"/>
            <a:ext cx="20100" cy="21300"/>
          </a:xfrm>
          <a:custGeom>
            <a:avLst/>
            <a:gdLst/>
            <a:ahLst/>
            <a:cxnLst/>
            <a:rect l="l" t="t" r="r" b="b"/>
            <a:pathLst>
              <a:path w="120000" h="120000" extrusionOk="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22" name="Google Shape;4022;p342"/>
          <p:cNvSpPr/>
          <p:nvPr/>
        </p:nvSpPr>
        <p:spPr>
          <a:xfrm>
            <a:off x="2039005" y="2591011"/>
            <a:ext cx="18900" cy="12600"/>
          </a:xfrm>
          <a:custGeom>
            <a:avLst/>
            <a:gdLst/>
            <a:ahLst/>
            <a:cxnLst/>
            <a:rect l="l" t="t" r="r" b="b"/>
            <a:pathLst>
              <a:path w="120000" h="120000" extrusionOk="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23" name="Google Shape;4023;p342"/>
          <p:cNvSpPr/>
          <p:nvPr/>
        </p:nvSpPr>
        <p:spPr>
          <a:xfrm>
            <a:off x="2040264" y="2592270"/>
            <a:ext cx="13800" cy="9900"/>
          </a:xfrm>
          <a:custGeom>
            <a:avLst/>
            <a:gdLst/>
            <a:ahLst/>
            <a:cxnLst/>
            <a:rect l="l" t="t" r="r" b="b"/>
            <a:pathLst>
              <a:path w="120000" h="120000" extrusionOk="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24" name="Google Shape;4024;p342"/>
          <p:cNvSpPr/>
          <p:nvPr/>
        </p:nvSpPr>
        <p:spPr>
          <a:xfrm>
            <a:off x="2117065" y="2533113"/>
            <a:ext cx="15000" cy="18900"/>
          </a:xfrm>
          <a:custGeom>
            <a:avLst/>
            <a:gdLst/>
            <a:ahLst/>
            <a:cxnLst/>
            <a:rect l="l" t="t" r="r" b="b"/>
            <a:pathLst>
              <a:path w="120000" h="120000" extrusionOk="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25" name="Google Shape;4025;p342"/>
          <p:cNvSpPr/>
          <p:nvPr/>
        </p:nvSpPr>
        <p:spPr>
          <a:xfrm>
            <a:off x="2119584" y="2535630"/>
            <a:ext cx="11400" cy="13800"/>
          </a:xfrm>
          <a:custGeom>
            <a:avLst/>
            <a:gdLst/>
            <a:ahLst/>
            <a:cxnLst/>
            <a:rect l="l" t="t" r="r" b="b"/>
            <a:pathLst>
              <a:path w="120000" h="120000" extrusionOk="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26" name="Google Shape;4026;p342"/>
          <p:cNvSpPr/>
          <p:nvPr/>
        </p:nvSpPr>
        <p:spPr>
          <a:xfrm>
            <a:off x="1817416" y="2533113"/>
            <a:ext cx="33900" cy="18900"/>
          </a:xfrm>
          <a:custGeom>
            <a:avLst/>
            <a:gdLst/>
            <a:ahLst/>
            <a:cxnLst/>
            <a:rect l="l" t="t" r="r" b="b"/>
            <a:pathLst>
              <a:path w="120000" h="120000" extrusionOk="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27" name="Google Shape;4027;p342"/>
          <p:cNvSpPr/>
          <p:nvPr/>
        </p:nvSpPr>
        <p:spPr>
          <a:xfrm>
            <a:off x="1822452" y="2534372"/>
            <a:ext cx="29100" cy="15000"/>
          </a:xfrm>
          <a:custGeom>
            <a:avLst/>
            <a:gdLst/>
            <a:ahLst/>
            <a:cxnLst/>
            <a:rect l="l" t="t" r="r" b="b"/>
            <a:pathLst>
              <a:path w="120000" h="120000" extrusionOk="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28" name="Google Shape;4028;p342"/>
          <p:cNvSpPr/>
          <p:nvPr/>
        </p:nvSpPr>
        <p:spPr>
          <a:xfrm>
            <a:off x="2134692" y="2528079"/>
            <a:ext cx="11400" cy="8700"/>
          </a:xfrm>
          <a:custGeom>
            <a:avLst/>
            <a:gdLst/>
            <a:ahLst/>
            <a:cxnLst/>
            <a:rect l="l" t="t" r="r" b="b"/>
            <a:pathLst>
              <a:path w="120000" h="120000" extrusionOk="0">
                <a:moveTo>
                  <a:pt x="14634" y="116129"/>
                </a:moveTo>
                <a:lnTo>
                  <a:pt x="0" y="0"/>
                </a:lnTo>
                <a:lnTo>
                  <a:pt x="117073" y="38709"/>
                </a:lnTo>
                <a:lnTo>
                  <a:pt x="14634"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29" name="Google Shape;4029;p342"/>
          <p:cNvSpPr/>
          <p:nvPr/>
        </p:nvSpPr>
        <p:spPr>
          <a:xfrm>
            <a:off x="2135950" y="2531855"/>
            <a:ext cx="6300" cy="2700"/>
          </a:xfrm>
          <a:custGeom>
            <a:avLst/>
            <a:gdLst/>
            <a:ahLst/>
            <a:cxnLst/>
            <a:rect l="l" t="t" r="r" b="b"/>
            <a:pathLst>
              <a:path w="120000" h="120000" extrusionOk="0">
                <a:moveTo>
                  <a:pt x="0" y="0"/>
                </a:moveTo>
                <a:lnTo>
                  <a:pt x="28571" y="109090"/>
                </a:lnTo>
                <a:lnTo>
                  <a:pt x="114285"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30" name="Google Shape;4030;p342"/>
          <p:cNvSpPr/>
          <p:nvPr/>
        </p:nvSpPr>
        <p:spPr>
          <a:xfrm>
            <a:off x="1852668" y="2518009"/>
            <a:ext cx="17700" cy="17700"/>
          </a:xfrm>
          <a:custGeom>
            <a:avLst/>
            <a:gdLst/>
            <a:ahLst/>
            <a:cxnLst/>
            <a:rect l="l" t="t" r="r" b="b"/>
            <a:pathLst>
              <a:path w="120000" h="120000" extrusionOk="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31" name="Google Shape;4031;p342"/>
          <p:cNvSpPr/>
          <p:nvPr/>
        </p:nvSpPr>
        <p:spPr>
          <a:xfrm>
            <a:off x="1856445" y="2520527"/>
            <a:ext cx="12600" cy="12600"/>
          </a:xfrm>
          <a:custGeom>
            <a:avLst/>
            <a:gdLst/>
            <a:ahLst/>
            <a:cxnLst/>
            <a:rect l="l" t="t" r="r" b="b"/>
            <a:pathLst>
              <a:path w="120000" h="120000" extrusionOk="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32" name="Google Shape;4032;p342"/>
          <p:cNvSpPr/>
          <p:nvPr/>
        </p:nvSpPr>
        <p:spPr>
          <a:xfrm>
            <a:off x="1755723" y="2422353"/>
            <a:ext cx="50400" cy="27600"/>
          </a:xfrm>
          <a:custGeom>
            <a:avLst/>
            <a:gdLst/>
            <a:ahLst/>
            <a:cxnLst/>
            <a:rect l="l" t="t" r="r" b="b"/>
            <a:pathLst>
              <a:path w="120000" h="120000" extrusionOk="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33" name="Google Shape;4033;p342"/>
          <p:cNvSpPr/>
          <p:nvPr/>
        </p:nvSpPr>
        <p:spPr>
          <a:xfrm>
            <a:off x="1756982" y="2424870"/>
            <a:ext cx="44100" cy="22500"/>
          </a:xfrm>
          <a:custGeom>
            <a:avLst/>
            <a:gdLst/>
            <a:ahLst/>
            <a:cxnLst/>
            <a:rect l="l" t="t" r="r" b="b"/>
            <a:pathLst>
              <a:path w="120000" h="120000" extrusionOk="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34" name="Google Shape;4034;p342"/>
          <p:cNvSpPr/>
          <p:nvPr/>
        </p:nvSpPr>
        <p:spPr>
          <a:xfrm>
            <a:off x="2586684" y="3168727"/>
            <a:ext cx="454500" cy="300600"/>
          </a:xfrm>
          <a:custGeom>
            <a:avLst/>
            <a:gdLst/>
            <a:ahLst/>
            <a:cxnLst/>
            <a:rect l="l" t="t" r="r" b="b"/>
            <a:pathLst>
              <a:path w="120000" h="120000" extrusionOk="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35" name="Google Shape;4035;p342"/>
          <p:cNvSpPr/>
          <p:nvPr/>
        </p:nvSpPr>
        <p:spPr>
          <a:xfrm>
            <a:off x="3005943" y="3407869"/>
            <a:ext cx="15000" cy="41700"/>
          </a:xfrm>
          <a:custGeom>
            <a:avLst/>
            <a:gdLst/>
            <a:ahLst/>
            <a:cxnLst/>
            <a:rect l="l" t="t" r="r" b="b"/>
            <a:pathLst>
              <a:path w="120000" h="120000" extrusionOk="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36" name="Google Shape;4036;p342"/>
          <p:cNvSpPr/>
          <p:nvPr/>
        </p:nvSpPr>
        <p:spPr>
          <a:xfrm>
            <a:off x="2964394" y="3417938"/>
            <a:ext cx="56700" cy="64200"/>
          </a:xfrm>
          <a:custGeom>
            <a:avLst/>
            <a:gdLst/>
            <a:ahLst/>
            <a:cxnLst/>
            <a:rect l="l" t="t" r="r" b="b"/>
            <a:pathLst>
              <a:path w="120000" h="120000" extrusionOk="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37" name="Google Shape;4037;p342"/>
          <p:cNvSpPr/>
          <p:nvPr/>
        </p:nvSpPr>
        <p:spPr>
          <a:xfrm>
            <a:off x="3005943" y="3449403"/>
            <a:ext cx="89400" cy="45300"/>
          </a:xfrm>
          <a:custGeom>
            <a:avLst/>
            <a:gdLst/>
            <a:ahLst/>
            <a:cxnLst/>
            <a:rect l="l" t="t" r="r" b="b"/>
            <a:pathLst>
              <a:path w="120000" h="120000" extrusionOk="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38" name="Google Shape;4038;p342"/>
          <p:cNvSpPr/>
          <p:nvPr/>
        </p:nvSpPr>
        <p:spPr>
          <a:xfrm>
            <a:off x="3033642" y="3464507"/>
            <a:ext cx="63000" cy="65400"/>
          </a:xfrm>
          <a:custGeom>
            <a:avLst/>
            <a:gdLst/>
            <a:ahLst/>
            <a:cxnLst/>
            <a:rect l="l" t="t" r="r" b="b"/>
            <a:pathLst>
              <a:path w="120000" h="120000" extrusionOk="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39" name="Google Shape;4039;p342"/>
          <p:cNvSpPr/>
          <p:nvPr/>
        </p:nvSpPr>
        <p:spPr>
          <a:xfrm>
            <a:off x="2994611" y="3473318"/>
            <a:ext cx="32700" cy="21300"/>
          </a:xfrm>
          <a:custGeom>
            <a:avLst/>
            <a:gdLst/>
            <a:ahLst/>
            <a:cxnLst/>
            <a:rect l="l" t="t" r="r" b="b"/>
            <a:pathLst>
              <a:path w="120000" h="120000" extrusionOk="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40" name="Google Shape;4040;p342"/>
          <p:cNvSpPr/>
          <p:nvPr/>
        </p:nvSpPr>
        <p:spPr>
          <a:xfrm>
            <a:off x="3058822" y="3523664"/>
            <a:ext cx="48900" cy="42900"/>
          </a:xfrm>
          <a:custGeom>
            <a:avLst/>
            <a:gdLst/>
            <a:ahLst/>
            <a:cxnLst/>
            <a:rect l="l" t="t" r="r" b="b"/>
            <a:pathLst>
              <a:path w="120000" h="120000" extrusionOk="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41" name="Google Shape;4041;p342"/>
          <p:cNvSpPr/>
          <p:nvPr/>
        </p:nvSpPr>
        <p:spPr>
          <a:xfrm>
            <a:off x="3104147" y="3548836"/>
            <a:ext cx="83100" cy="35100"/>
          </a:xfrm>
          <a:custGeom>
            <a:avLst/>
            <a:gdLst/>
            <a:ahLst/>
            <a:cxnLst/>
            <a:rect l="l" t="t" r="r" b="b"/>
            <a:pathLst>
              <a:path w="120000" h="120000" extrusionOk="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42" name="Google Shape;4042;p342"/>
          <p:cNvSpPr/>
          <p:nvPr/>
        </p:nvSpPr>
        <p:spPr>
          <a:xfrm>
            <a:off x="5287311" y="3091949"/>
            <a:ext cx="247800" cy="234000"/>
          </a:xfrm>
          <a:custGeom>
            <a:avLst/>
            <a:gdLst/>
            <a:ahLst/>
            <a:cxnLst/>
            <a:rect l="l" t="t" r="r" b="b"/>
            <a:pathLst>
              <a:path w="120000" h="120000" extrusionOk="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43" name="Google Shape;4043;p342"/>
          <p:cNvSpPr/>
          <p:nvPr/>
        </p:nvSpPr>
        <p:spPr>
          <a:xfrm>
            <a:off x="5279757" y="3061742"/>
            <a:ext cx="217800" cy="165000"/>
          </a:xfrm>
          <a:custGeom>
            <a:avLst/>
            <a:gdLst/>
            <a:ahLst/>
            <a:cxnLst/>
            <a:rect l="l" t="t" r="r" b="b"/>
            <a:pathLst>
              <a:path w="120000" h="120000" extrusionOk="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44" name="Google Shape;4044;p342"/>
          <p:cNvSpPr/>
          <p:nvPr/>
        </p:nvSpPr>
        <p:spPr>
          <a:xfrm>
            <a:off x="5032986" y="3036569"/>
            <a:ext cx="288300" cy="265500"/>
          </a:xfrm>
          <a:custGeom>
            <a:avLst/>
            <a:gdLst/>
            <a:ahLst/>
            <a:cxnLst/>
            <a:rect l="l" t="t" r="r" b="b"/>
            <a:pathLst>
              <a:path w="120000" h="120000" extrusionOk="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45" name="Google Shape;4045;p342"/>
          <p:cNvSpPr/>
          <p:nvPr/>
        </p:nvSpPr>
        <p:spPr>
          <a:xfrm>
            <a:off x="5068239" y="3216555"/>
            <a:ext cx="25200" cy="26400"/>
          </a:xfrm>
          <a:custGeom>
            <a:avLst/>
            <a:gdLst/>
            <a:ahLst/>
            <a:cxnLst/>
            <a:rect l="l" t="t" r="r" b="b"/>
            <a:pathLst>
              <a:path w="120000" h="120000" extrusionOk="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46" name="Google Shape;4046;p342"/>
          <p:cNvSpPr/>
          <p:nvPr/>
        </p:nvSpPr>
        <p:spPr>
          <a:xfrm>
            <a:off x="4951149" y="3080622"/>
            <a:ext cx="144900" cy="151200"/>
          </a:xfrm>
          <a:custGeom>
            <a:avLst/>
            <a:gdLst/>
            <a:ahLst/>
            <a:cxnLst/>
            <a:rect l="l" t="t" r="r" b="b"/>
            <a:pathLst>
              <a:path w="120000" h="120000" extrusionOk="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47" name="Google Shape;4047;p342"/>
          <p:cNvSpPr/>
          <p:nvPr/>
        </p:nvSpPr>
        <p:spPr>
          <a:xfrm>
            <a:off x="4900787" y="3084398"/>
            <a:ext cx="100500" cy="90600"/>
          </a:xfrm>
          <a:custGeom>
            <a:avLst/>
            <a:gdLst/>
            <a:ahLst/>
            <a:cxnLst/>
            <a:rect l="l" t="t" r="r" b="b"/>
            <a:pathLst>
              <a:path w="120000" h="120000" extrusionOk="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48" name="Google Shape;4048;p342"/>
          <p:cNvSpPr/>
          <p:nvPr/>
        </p:nvSpPr>
        <p:spPr>
          <a:xfrm>
            <a:off x="4888197" y="3157399"/>
            <a:ext cx="65400" cy="75300"/>
          </a:xfrm>
          <a:custGeom>
            <a:avLst/>
            <a:gdLst/>
            <a:ahLst/>
            <a:cxnLst/>
            <a:rect l="l" t="t" r="r" b="b"/>
            <a:pathLst>
              <a:path w="120000" h="120000" extrusionOk="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49" name="Google Shape;4049;p342"/>
          <p:cNvSpPr/>
          <p:nvPr/>
        </p:nvSpPr>
        <p:spPr>
          <a:xfrm>
            <a:off x="4878125" y="3132226"/>
            <a:ext cx="40200" cy="96900"/>
          </a:xfrm>
          <a:custGeom>
            <a:avLst/>
            <a:gdLst/>
            <a:ahLst/>
            <a:cxnLst/>
            <a:rect l="l" t="t" r="r" b="b"/>
            <a:pathLst>
              <a:path w="120000" h="120000" extrusionOk="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50" name="Google Shape;4050;p342"/>
          <p:cNvSpPr/>
          <p:nvPr/>
        </p:nvSpPr>
        <p:spPr>
          <a:xfrm>
            <a:off x="4885679" y="3178796"/>
            <a:ext cx="319800" cy="268200"/>
          </a:xfrm>
          <a:custGeom>
            <a:avLst/>
            <a:gdLst/>
            <a:ahLst/>
            <a:cxnLst/>
            <a:rect l="l" t="t" r="r" b="b"/>
            <a:pathLst>
              <a:path w="120000" h="120000" extrusionOk="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51" name="Google Shape;4051;p342"/>
          <p:cNvSpPr/>
          <p:nvPr/>
        </p:nvSpPr>
        <p:spPr>
          <a:xfrm>
            <a:off x="5131191" y="3284522"/>
            <a:ext cx="9900" cy="26400"/>
          </a:xfrm>
          <a:custGeom>
            <a:avLst/>
            <a:gdLst/>
            <a:ahLst/>
            <a:cxnLst/>
            <a:rect l="l" t="t" r="r" b="b"/>
            <a:pathLst>
              <a:path w="120000" h="120000" extrusionOk="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52" name="Google Shape;4052;p342"/>
          <p:cNvSpPr/>
          <p:nvPr/>
        </p:nvSpPr>
        <p:spPr>
          <a:xfrm>
            <a:off x="5147558" y="3283263"/>
            <a:ext cx="66600" cy="57900"/>
          </a:xfrm>
          <a:custGeom>
            <a:avLst/>
            <a:gdLst/>
            <a:ahLst/>
            <a:cxnLst/>
            <a:rect l="l" t="t" r="r" b="b"/>
            <a:pathLst>
              <a:path w="120000" h="120000" extrusionOk="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53" name="Google Shape;4053;p342"/>
          <p:cNvSpPr/>
          <p:nvPr/>
        </p:nvSpPr>
        <p:spPr>
          <a:xfrm>
            <a:off x="5151335" y="3305918"/>
            <a:ext cx="114600" cy="134700"/>
          </a:xfrm>
          <a:custGeom>
            <a:avLst/>
            <a:gdLst/>
            <a:ahLst/>
            <a:cxnLst/>
            <a:rect l="l" t="t" r="r" b="b"/>
            <a:pathLst>
              <a:path w="120000" h="120000" extrusionOk="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54" name="Google Shape;4054;p342"/>
          <p:cNvSpPr/>
          <p:nvPr/>
        </p:nvSpPr>
        <p:spPr>
          <a:xfrm>
            <a:off x="5006546" y="3401575"/>
            <a:ext cx="158700" cy="100500"/>
          </a:xfrm>
          <a:custGeom>
            <a:avLst/>
            <a:gdLst/>
            <a:ahLst/>
            <a:cxnLst/>
            <a:rect l="l" t="t" r="r" b="b"/>
            <a:pathLst>
              <a:path w="120000" h="120000" extrusionOk="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55" name="Google Shape;4055;p342"/>
          <p:cNvSpPr/>
          <p:nvPr/>
        </p:nvSpPr>
        <p:spPr>
          <a:xfrm>
            <a:off x="4232241" y="3088174"/>
            <a:ext cx="306000" cy="312300"/>
          </a:xfrm>
          <a:custGeom>
            <a:avLst/>
            <a:gdLst/>
            <a:ahLst/>
            <a:cxnLst/>
            <a:rect l="l" t="t" r="r" b="b"/>
            <a:pathLst>
              <a:path w="120000" h="120000" extrusionOk="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56" name="Google Shape;4056;p342"/>
          <p:cNvSpPr/>
          <p:nvPr/>
        </p:nvSpPr>
        <p:spPr>
          <a:xfrm>
            <a:off x="4473975" y="3083139"/>
            <a:ext cx="60300" cy="126000"/>
          </a:xfrm>
          <a:custGeom>
            <a:avLst/>
            <a:gdLst/>
            <a:ahLst/>
            <a:cxnLst/>
            <a:rect l="l" t="t" r="r" b="b"/>
            <a:pathLst>
              <a:path w="120000" h="120000" extrusionOk="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57" name="Google Shape;4057;p342"/>
          <p:cNvSpPr/>
          <p:nvPr/>
        </p:nvSpPr>
        <p:spPr>
          <a:xfrm>
            <a:off x="4166771" y="3112088"/>
            <a:ext cx="177600" cy="143400"/>
          </a:xfrm>
          <a:custGeom>
            <a:avLst/>
            <a:gdLst/>
            <a:ahLst/>
            <a:cxnLst/>
            <a:rect l="l" t="t" r="r" b="b"/>
            <a:pathLst>
              <a:path w="120000" h="120000" extrusionOk="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58" name="Google Shape;4058;p342"/>
          <p:cNvSpPr/>
          <p:nvPr/>
        </p:nvSpPr>
        <p:spPr>
          <a:xfrm>
            <a:off x="4107596" y="3255573"/>
            <a:ext cx="123600" cy="107100"/>
          </a:xfrm>
          <a:custGeom>
            <a:avLst/>
            <a:gdLst/>
            <a:ahLst/>
            <a:cxnLst/>
            <a:rect l="l" t="t" r="r" b="b"/>
            <a:pathLst>
              <a:path w="120000" h="120000" extrusionOk="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59" name="Google Shape;4059;p342"/>
          <p:cNvSpPr/>
          <p:nvPr/>
        </p:nvSpPr>
        <p:spPr>
          <a:xfrm>
            <a:off x="4176844" y="3303401"/>
            <a:ext cx="246600" cy="236700"/>
          </a:xfrm>
          <a:custGeom>
            <a:avLst/>
            <a:gdLst/>
            <a:ahLst/>
            <a:cxnLst/>
            <a:rect l="l" t="t" r="r" b="b"/>
            <a:pathLst>
              <a:path w="120000" h="120000" extrusionOk="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60" name="Google Shape;4060;p342"/>
          <p:cNvSpPr/>
          <p:nvPr/>
        </p:nvSpPr>
        <p:spPr>
          <a:xfrm>
            <a:off x="4105078" y="3265642"/>
            <a:ext cx="178800" cy="201300"/>
          </a:xfrm>
          <a:custGeom>
            <a:avLst/>
            <a:gdLst/>
            <a:ahLst/>
            <a:cxnLst/>
            <a:rect l="l" t="t" r="r" b="b"/>
            <a:pathLst>
              <a:path w="120000" h="120000" extrusionOk="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61" name="Google Shape;4061;p342"/>
          <p:cNvSpPr/>
          <p:nvPr/>
        </p:nvSpPr>
        <p:spPr>
          <a:xfrm>
            <a:off x="4098784" y="3439334"/>
            <a:ext cx="91800" cy="68100"/>
          </a:xfrm>
          <a:custGeom>
            <a:avLst/>
            <a:gdLst/>
            <a:ahLst/>
            <a:cxnLst/>
            <a:rect l="l" t="t" r="r" b="b"/>
            <a:pathLst>
              <a:path w="120000" h="120000" extrusionOk="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62" name="Google Shape;4062;p342"/>
          <p:cNvSpPr/>
          <p:nvPr/>
        </p:nvSpPr>
        <p:spPr>
          <a:xfrm>
            <a:off x="4107596" y="3499749"/>
            <a:ext cx="45300" cy="29100"/>
          </a:xfrm>
          <a:custGeom>
            <a:avLst/>
            <a:gdLst/>
            <a:ahLst/>
            <a:cxnLst/>
            <a:rect l="l" t="t" r="r" b="b"/>
            <a:pathLst>
              <a:path w="120000" h="120000" extrusionOk="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63" name="Google Shape;4063;p342"/>
          <p:cNvSpPr/>
          <p:nvPr/>
        </p:nvSpPr>
        <p:spPr>
          <a:xfrm>
            <a:off x="4132777" y="3504783"/>
            <a:ext cx="112200" cy="78000"/>
          </a:xfrm>
          <a:custGeom>
            <a:avLst/>
            <a:gdLst/>
            <a:ahLst/>
            <a:cxnLst/>
            <a:rect l="l" t="t" r="r" b="b"/>
            <a:pathLst>
              <a:path w="120000" h="120000" extrusionOk="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64" name="Google Shape;4064;p342"/>
          <p:cNvSpPr/>
          <p:nvPr/>
        </p:nvSpPr>
        <p:spPr>
          <a:xfrm>
            <a:off x="4156699" y="3543802"/>
            <a:ext cx="44100" cy="45300"/>
          </a:xfrm>
          <a:custGeom>
            <a:avLst/>
            <a:gdLst/>
            <a:ahLst/>
            <a:cxnLst/>
            <a:rect l="l" t="t" r="r" b="b"/>
            <a:pathLst>
              <a:path w="120000" h="120000" extrusionOk="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65" name="Google Shape;4065;p342"/>
          <p:cNvSpPr/>
          <p:nvPr/>
        </p:nvSpPr>
        <p:spPr>
          <a:xfrm>
            <a:off x="4186916" y="3566457"/>
            <a:ext cx="60300" cy="63000"/>
          </a:xfrm>
          <a:custGeom>
            <a:avLst/>
            <a:gdLst/>
            <a:ahLst/>
            <a:cxnLst/>
            <a:rect l="l" t="t" r="r" b="b"/>
            <a:pathLst>
              <a:path w="120000" h="120000" extrusionOk="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66" name="Google Shape;4066;p342"/>
          <p:cNvSpPr/>
          <p:nvPr/>
        </p:nvSpPr>
        <p:spPr>
          <a:xfrm>
            <a:off x="4282602" y="3467024"/>
            <a:ext cx="117000" cy="79200"/>
          </a:xfrm>
          <a:custGeom>
            <a:avLst/>
            <a:gdLst/>
            <a:ahLst/>
            <a:cxnLst/>
            <a:rect l="l" t="t" r="r" b="b"/>
            <a:pathLst>
              <a:path w="120000" h="120000" extrusionOk="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67" name="Google Shape;4067;p342"/>
          <p:cNvSpPr/>
          <p:nvPr/>
        </p:nvSpPr>
        <p:spPr>
          <a:xfrm>
            <a:off x="4230982" y="3531215"/>
            <a:ext cx="91800" cy="99600"/>
          </a:xfrm>
          <a:custGeom>
            <a:avLst/>
            <a:gdLst/>
            <a:ahLst/>
            <a:cxnLst/>
            <a:rect l="l" t="t" r="r" b="b"/>
            <a:pathLst>
              <a:path w="120000" h="120000" extrusionOk="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68" name="Google Shape;4068;p342"/>
          <p:cNvSpPr/>
          <p:nvPr/>
        </p:nvSpPr>
        <p:spPr>
          <a:xfrm>
            <a:off x="4355626" y="3526181"/>
            <a:ext cx="33900" cy="78000"/>
          </a:xfrm>
          <a:custGeom>
            <a:avLst/>
            <a:gdLst/>
            <a:ahLst/>
            <a:cxnLst/>
            <a:rect l="l" t="t" r="r" b="b"/>
            <a:pathLst>
              <a:path w="120000" h="120000" extrusionOk="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69" name="Google Shape;4069;p342"/>
          <p:cNvSpPr/>
          <p:nvPr/>
        </p:nvSpPr>
        <p:spPr>
          <a:xfrm>
            <a:off x="4371993" y="3506043"/>
            <a:ext cx="45300" cy="96900"/>
          </a:xfrm>
          <a:custGeom>
            <a:avLst/>
            <a:gdLst/>
            <a:ahLst/>
            <a:cxnLst/>
            <a:rect l="l" t="t" r="r" b="b"/>
            <a:pathLst>
              <a:path w="120000" h="120000" extrusionOk="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70" name="Google Shape;4070;p342"/>
          <p:cNvSpPr/>
          <p:nvPr/>
        </p:nvSpPr>
        <p:spPr>
          <a:xfrm>
            <a:off x="4361921" y="3327316"/>
            <a:ext cx="239100" cy="182400"/>
          </a:xfrm>
          <a:custGeom>
            <a:avLst/>
            <a:gdLst/>
            <a:ahLst/>
            <a:cxnLst/>
            <a:rect l="l" t="t" r="r" b="b"/>
            <a:pathLst>
              <a:path w="120000" h="120000" extrusionOk="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71" name="Google Shape;4071;p342"/>
          <p:cNvSpPr/>
          <p:nvPr/>
        </p:nvSpPr>
        <p:spPr>
          <a:xfrm>
            <a:off x="4399692" y="3485904"/>
            <a:ext cx="177600" cy="146100"/>
          </a:xfrm>
          <a:custGeom>
            <a:avLst/>
            <a:gdLst/>
            <a:ahLst/>
            <a:cxnLst/>
            <a:rect l="l" t="t" r="r" b="b"/>
            <a:pathLst>
              <a:path w="120000" h="120000" extrusionOk="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72" name="Google Shape;4072;p342"/>
          <p:cNvSpPr/>
          <p:nvPr/>
        </p:nvSpPr>
        <p:spPr>
          <a:xfrm>
            <a:off x="4499156" y="3161175"/>
            <a:ext cx="240600" cy="231600"/>
          </a:xfrm>
          <a:custGeom>
            <a:avLst/>
            <a:gdLst/>
            <a:ahLst/>
            <a:cxnLst/>
            <a:rect l="l" t="t" r="r" b="b"/>
            <a:pathLst>
              <a:path w="120000" h="120000" extrusionOk="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73" name="Google Shape;4073;p342"/>
          <p:cNvSpPr/>
          <p:nvPr/>
        </p:nvSpPr>
        <p:spPr>
          <a:xfrm>
            <a:off x="4563366" y="3329833"/>
            <a:ext cx="162600" cy="252900"/>
          </a:xfrm>
          <a:custGeom>
            <a:avLst/>
            <a:gdLst/>
            <a:ahLst/>
            <a:cxnLst/>
            <a:rect l="l" t="t" r="r" b="b"/>
            <a:pathLst>
              <a:path w="120000" h="120000" extrusionOk="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74" name="Google Shape;4074;p342"/>
          <p:cNvSpPr/>
          <p:nvPr/>
        </p:nvSpPr>
        <p:spPr>
          <a:xfrm>
            <a:off x="4732077" y="3187606"/>
            <a:ext cx="168600" cy="168600"/>
          </a:xfrm>
          <a:custGeom>
            <a:avLst/>
            <a:gdLst/>
            <a:ahLst/>
            <a:cxnLst/>
            <a:rect l="l" t="t" r="r" b="b"/>
            <a:pathLst>
              <a:path w="120000" h="120000" extrusionOk="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75" name="Google Shape;4075;p342"/>
          <p:cNvSpPr/>
          <p:nvPr/>
        </p:nvSpPr>
        <p:spPr>
          <a:xfrm>
            <a:off x="4913378" y="3421713"/>
            <a:ext cx="103200" cy="108300"/>
          </a:xfrm>
          <a:custGeom>
            <a:avLst/>
            <a:gdLst/>
            <a:ahLst/>
            <a:cxnLst/>
            <a:rect l="l" t="t" r="r" b="b"/>
            <a:pathLst>
              <a:path w="120000" h="120000" extrusionOk="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76" name="Google Shape;4076;p342"/>
          <p:cNvSpPr/>
          <p:nvPr/>
        </p:nvSpPr>
        <p:spPr>
          <a:xfrm>
            <a:off x="4693047" y="3338643"/>
            <a:ext cx="246600" cy="303300"/>
          </a:xfrm>
          <a:custGeom>
            <a:avLst/>
            <a:gdLst/>
            <a:ahLst/>
            <a:cxnLst/>
            <a:rect l="l" t="t" r="r" b="b"/>
            <a:pathLst>
              <a:path w="120000" h="120000" extrusionOk="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77" name="Google Shape;4077;p342"/>
          <p:cNvSpPr/>
          <p:nvPr/>
        </p:nvSpPr>
        <p:spPr>
          <a:xfrm>
            <a:off x="4578475" y="3526181"/>
            <a:ext cx="197700" cy="123300"/>
          </a:xfrm>
          <a:custGeom>
            <a:avLst/>
            <a:gdLst/>
            <a:ahLst/>
            <a:cxnLst/>
            <a:rect l="l" t="t" r="r" b="b"/>
            <a:pathLst>
              <a:path w="120000" h="120000" extrusionOk="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78" name="Google Shape;4078;p342"/>
          <p:cNvSpPr/>
          <p:nvPr/>
        </p:nvSpPr>
        <p:spPr>
          <a:xfrm>
            <a:off x="4861758" y="3473318"/>
            <a:ext cx="225300" cy="169800"/>
          </a:xfrm>
          <a:custGeom>
            <a:avLst/>
            <a:gdLst/>
            <a:ahLst/>
            <a:cxnLst/>
            <a:rect l="l" t="t" r="r" b="b"/>
            <a:pathLst>
              <a:path w="120000" h="120000" extrusionOk="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79" name="Google Shape;4079;p342"/>
          <p:cNvSpPr/>
          <p:nvPr/>
        </p:nvSpPr>
        <p:spPr>
          <a:xfrm>
            <a:off x="4982625" y="3514853"/>
            <a:ext cx="153600" cy="202800"/>
          </a:xfrm>
          <a:custGeom>
            <a:avLst/>
            <a:gdLst/>
            <a:ahLst/>
            <a:cxnLst/>
            <a:rect l="l" t="t" r="r" b="b"/>
            <a:pathLst>
              <a:path w="120000" h="120000" extrusionOk="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80" name="Google Shape;4080;p342"/>
          <p:cNvSpPr/>
          <p:nvPr/>
        </p:nvSpPr>
        <p:spPr>
          <a:xfrm>
            <a:off x="4486566" y="3499749"/>
            <a:ext cx="114600" cy="180000"/>
          </a:xfrm>
          <a:custGeom>
            <a:avLst/>
            <a:gdLst/>
            <a:ahLst/>
            <a:cxnLst/>
            <a:rect l="l" t="t" r="r" b="b"/>
            <a:pathLst>
              <a:path w="120000" h="120000" extrusionOk="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81" name="Google Shape;4081;p342"/>
          <p:cNvSpPr/>
          <p:nvPr/>
        </p:nvSpPr>
        <p:spPr>
          <a:xfrm>
            <a:off x="4802583" y="3634424"/>
            <a:ext cx="87900" cy="87900"/>
          </a:xfrm>
          <a:custGeom>
            <a:avLst/>
            <a:gdLst/>
            <a:ahLst/>
            <a:cxnLst/>
            <a:rect l="l" t="t" r="r" b="b"/>
            <a:pathLst>
              <a:path w="120000" h="120000" extrusionOk="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82" name="Google Shape;4082;p342"/>
          <p:cNvSpPr/>
          <p:nvPr/>
        </p:nvSpPr>
        <p:spPr>
          <a:xfrm>
            <a:off x="4801324" y="3713718"/>
            <a:ext cx="27600" cy="24000"/>
          </a:xfrm>
          <a:custGeom>
            <a:avLst/>
            <a:gdLst/>
            <a:ahLst/>
            <a:cxnLst/>
            <a:rect l="l" t="t" r="r" b="b"/>
            <a:pathLst>
              <a:path w="120000" h="120000" extrusionOk="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83" name="Google Shape;4083;p342"/>
          <p:cNvSpPr/>
          <p:nvPr/>
        </p:nvSpPr>
        <p:spPr>
          <a:xfrm>
            <a:off x="4802583" y="3731339"/>
            <a:ext cx="24000" cy="31500"/>
          </a:xfrm>
          <a:custGeom>
            <a:avLst/>
            <a:gdLst/>
            <a:ahLst/>
            <a:cxnLst/>
            <a:rect l="l" t="t" r="r" b="b"/>
            <a:pathLst>
              <a:path w="120000" h="120000" extrusionOk="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84" name="Google Shape;4084;p342"/>
          <p:cNvSpPr/>
          <p:nvPr/>
        </p:nvSpPr>
        <p:spPr>
          <a:xfrm>
            <a:off x="4491602" y="3662114"/>
            <a:ext cx="85800" cy="89400"/>
          </a:xfrm>
          <a:custGeom>
            <a:avLst/>
            <a:gdLst/>
            <a:ahLst/>
            <a:cxnLst/>
            <a:rect l="l" t="t" r="r" b="b"/>
            <a:pathLst>
              <a:path w="120000" h="120000" extrusionOk="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85" name="Google Shape;4085;p342"/>
          <p:cNvSpPr/>
          <p:nvPr/>
        </p:nvSpPr>
        <p:spPr>
          <a:xfrm>
            <a:off x="4525595" y="3638199"/>
            <a:ext cx="119700" cy="132000"/>
          </a:xfrm>
          <a:custGeom>
            <a:avLst/>
            <a:gdLst/>
            <a:ahLst/>
            <a:cxnLst/>
            <a:rect l="l" t="t" r="r" b="b"/>
            <a:pathLst>
              <a:path w="120000" h="120000" extrusionOk="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86" name="Google Shape;4086;p342"/>
          <p:cNvSpPr/>
          <p:nvPr/>
        </p:nvSpPr>
        <p:spPr>
          <a:xfrm>
            <a:off x="4811396" y="3709942"/>
            <a:ext cx="162600" cy="166200"/>
          </a:xfrm>
          <a:custGeom>
            <a:avLst/>
            <a:gdLst/>
            <a:ahLst/>
            <a:cxnLst/>
            <a:rect l="l" t="t" r="r" b="b"/>
            <a:pathLst>
              <a:path w="120000" h="120000" extrusionOk="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87" name="Google Shape;4087;p342"/>
          <p:cNvSpPr/>
          <p:nvPr/>
        </p:nvSpPr>
        <p:spPr>
          <a:xfrm>
            <a:off x="4854203" y="3842099"/>
            <a:ext cx="48900" cy="115800"/>
          </a:xfrm>
          <a:custGeom>
            <a:avLst/>
            <a:gdLst/>
            <a:ahLst/>
            <a:cxnLst/>
            <a:rect l="l" t="t" r="r" b="b"/>
            <a:pathLst>
              <a:path w="120000" h="120000" extrusionOk="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88" name="Google Shape;4088;p342"/>
          <p:cNvSpPr/>
          <p:nvPr/>
        </p:nvSpPr>
        <p:spPr>
          <a:xfrm>
            <a:off x="4540704" y="3618061"/>
            <a:ext cx="292200" cy="283200"/>
          </a:xfrm>
          <a:custGeom>
            <a:avLst/>
            <a:gdLst/>
            <a:ahLst/>
            <a:cxnLst/>
            <a:rect l="l" t="t" r="r" b="b"/>
            <a:pathLst>
              <a:path w="120000" h="120000" extrusionOk="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89" name="Google Shape;4089;p342"/>
          <p:cNvSpPr/>
          <p:nvPr/>
        </p:nvSpPr>
        <p:spPr>
          <a:xfrm>
            <a:off x="4535668" y="3784202"/>
            <a:ext cx="190200" cy="190200"/>
          </a:xfrm>
          <a:custGeom>
            <a:avLst/>
            <a:gdLst/>
            <a:ahLst/>
            <a:cxnLst/>
            <a:rect l="l" t="t" r="r" b="b"/>
            <a:pathLst>
              <a:path w="120000" h="120000" extrusionOk="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90" name="Google Shape;4090;p342"/>
          <p:cNvSpPr/>
          <p:nvPr/>
        </p:nvSpPr>
        <p:spPr>
          <a:xfrm>
            <a:off x="4693047" y="3823220"/>
            <a:ext cx="176400" cy="153600"/>
          </a:xfrm>
          <a:custGeom>
            <a:avLst/>
            <a:gdLst/>
            <a:ahLst/>
            <a:cxnLst/>
            <a:rect l="l" t="t" r="r" b="b"/>
            <a:pathLst>
              <a:path w="120000" h="120000" extrusionOk="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91" name="Google Shape;4091;p342"/>
          <p:cNvSpPr/>
          <p:nvPr/>
        </p:nvSpPr>
        <p:spPr>
          <a:xfrm>
            <a:off x="4743408" y="3939015"/>
            <a:ext cx="117000" cy="111000"/>
          </a:xfrm>
          <a:custGeom>
            <a:avLst/>
            <a:gdLst/>
            <a:ahLst/>
            <a:cxnLst/>
            <a:rect l="l" t="t" r="r" b="b"/>
            <a:pathLst>
              <a:path w="120000" h="120000" extrusionOk="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92" name="Google Shape;4092;p342"/>
          <p:cNvSpPr/>
          <p:nvPr/>
        </p:nvSpPr>
        <p:spPr>
          <a:xfrm>
            <a:off x="4607433" y="4042223"/>
            <a:ext cx="247800" cy="220200"/>
          </a:xfrm>
          <a:custGeom>
            <a:avLst/>
            <a:gdLst/>
            <a:ahLst/>
            <a:cxnLst/>
            <a:rect l="l" t="t" r="r" b="b"/>
            <a:pathLst>
              <a:path w="120000" h="120000" extrusionOk="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93" name="Google Shape;4093;p342"/>
          <p:cNvSpPr/>
          <p:nvPr/>
        </p:nvSpPr>
        <p:spPr>
          <a:xfrm>
            <a:off x="5009064" y="3884893"/>
            <a:ext cx="108300" cy="217800"/>
          </a:xfrm>
          <a:custGeom>
            <a:avLst/>
            <a:gdLst/>
            <a:ahLst/>
            <a:cxnLst/>
            <a:rect l="l" t="t" r="r" b="b"/>
            <a:pathLst>
              <a:path w="120000" h="120000" extrusionOk="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94" name="Google Shape;4094;p342"/>
          <p:cNvSpPr/>
          <p:nvPr/>
        </p:nvSpPr>
        <p:spPr>
          <a:xfrm>
            <a:off x="3163321" y="3507301"/>
            <a:ext cx="175200" cy="251700"/>
          </a:xfrm>
          <a:custGeom>
            <a:avLst/>
            <a:gdLst/>
            <a:ahLst/>
            <a:cxnLst/>
            <a:rect l="l" t="t" r="r" b="b"/>
            <a:pathLst>
              <a:path w="120000" h="120000" extrusionOk="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95" name="Google Shape;4095;p342"/>
          <p:cNvSpPr/>
          <p:nvPr/>
        </p:nvSpPr>
        <p:spPr>
          <a:xfrm>
            <a:off x="3250195" y="3508560"/>
            <a:ext cx="204000" cy="178800"/>
          </a:xfrm>
          <a:custGeom>
            <a:avLst/>
            <a:gdLst/>
            <a:ahLst/>
            <a:cxnLst/>
            <a:rect l="l" t="t" r="r" b="b"/>
            <a:pathLst>
              <a:path w="120000" h="120000" extrusionOk="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96" name="Google Shape;4096;p342"/>
          <p:cNvSpPr/>
          <p:nvPr/>
        </p:nvSpPr>
        <p:spPr>
          <a:xfrm>
            <a:off x="3431496" y="3571492"/>
            <a:ext cx="69300" cy="104400"/>
          </a:xfrm>
          <a:custGeom>
            <a:avLst/>
            <a:gdLst/>
            <a:ahLst/>
            <a:cxnLst/>
            <a:rect l="l" t="t" r="r" b="b"/>
            <a:pathLst>
              <a:path w="120000" h="120000" extrusionOk="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97" name="Google Shape;4097;p342"/>
          <p:cNvSpPr/>
          <p:nvPr/>
        </p:nvSpPr>
        <p:spPr>
          <a:xfrm>
            <a:off x="3479339" y="3605475"/>
            <a:ext cx="61500" cy="59100"/>
          </a:xfrm>
          <a:custGeom>
            <a:avLst/>
            <a:gdLst/>
            <a:ahLst/>
            <a:cxnLst/>
            <a:rect l="l" t="t" r="r" b="b"/>
            <a:pathLst>
              <a:path w="120000" h="120000" extrusionOk="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98" name="Google Shape;4098;p342"/>
          <p:cNvSpPr/>
          <p:nvPr/>
        </p:nvSpPr>
        <p:spPr>
          <a:xfrm>
            <a:off x="3534737" y="3611768"/>
            <a:ext cx="44100" cy="54000"/>
          </a:xfrm>
          <a:custGeom>
            <a:avLst/>
            <a:gdLst/>
            <a:ahLst/>
            <a:cxnLst/>
            <a:rect l="l" t="t" r="r" b="b"/>
            <a:pathLst>
              <a:path w="120000" h="120000" extrusionOk="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099" name="Google Shape;4099;p342"/>
          <p:cNvSpPr/>
          <p:nvPr/>
        </p:nvSpPr>
        <p:spPr>
          <a:xfrm>
            <a:off x="2970690" y="3677218"/>
            <a:ext cx="249300" cy="96900"/>
          </a:xfrm>
          <a:custGeom>
            <a:avLst/>
            <a:gdLst/>
            <a:ahLst/>
            <a:cxnLst/>
            <a:rect l="l" t="t" r="r" b="b"/>
            <a:pathLst>
              <a:path w="120000" h="120000" extrusionOk="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00" name="Google Shape;4100;p342"/>
          <p:cNvSpPr/>
          <p:nvPr/>
        </p:nvSpPr>
        <p:spPr>
          <a:xfrm>
            <a:off x="3126810" y="3699873"/>
            <a:ext cx="189000" cy="280800"/>
          </a:xfrm>
          <a:custGeom>
            <a:avLst/>
            <a:gdLst/>
            <a:ahLst/>
            <a:cxnLst/>
            <a:rect l="l" t="t" r="r" b="b"/>
            <a:pathLst>
              <a:path w="120000" h="120000" extrusionOk="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01" name="Google Shape;4101;p342"/>
          <p:cNvSpPr/>
          <p:nvPr/>
        </p:nvSpPr>
        <p:spPr>
          <a:xfrm>
            <a:off x="3240123" y="3618061"/>
            <a:ext cx="591600" cy="620400"/>
          </a:xfrm>
          <a:custGeom>
            <a:avLst/>
            <a:gdLst/>
            <a:ahLst/>
            <a:cxnLst/>
            <a:rect l="l" t="t" r="r" b="b"/>
            <a:pathLst>
              <a:path w="120000" h="120000" extrusionOk="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02" name="Google Shape;4102;p342"/>
          <p:cNvSpPr/>
          <p:nvPr/>
        </p:nvSpPr>
        <p:spPr>
          <a:xfrm>
            <a:off x="3411351" y="3995653"/>
            <a:ext cx="122100" cy="133500"/>
          </a:xfrm>
          <a:custGeom>
            <a:avLst/>
            <a:gdLst/>
            <a:ahLst/>
            <a:cxnLst/>
            <a:rect l="l" t="t" r="r" b="b"/>
            <a:pathLst>
              <a:path w="120000" h="120000" extrusionOk="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03" name="Google Shape;4103;p342"/>
          <p:cNvSpPr/>
          <p:nvPr/>
        </p:nvSpPr>
        <p:spPr>
          <a:xfrm>
            <a:off x="3243900" y="4035930"/>
            <a:ext cx="300900" cy="669600"/>
          </a:xfrm>
          <a:custGeom>
            <a:avLst/>
            <a:gdLst/>
            <a:ahLst/>
            <a:cxnLst/>
            <a:rect l="l" t="t" r="r" b="b"/>
            <a:pathLst>
              <a:path w="120000" h="120000" extrusionOk="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04" name="Google Shape;4104;p342"/>
          <p:cNvSpPr/>
          <p:nvPr/>
        </p:nvSpPr>
        <p:spPr>
          <a:xfrm>
            <a:off x="3216201" y="3971740"/>
            <a:ext cx="123600" cy="701100"/>
          </a:xfrm>
          <a:custGeom>
            <a:avLst/>
            <a:gdLst/>
            <a:ahLst/>
            <a:cxnLst/>
            <a:rect l="l" t="t" r="r" b="b"/>
            <a:pathLst>
              <a:path w="120000" h="120000" extrusionOk="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05" name="Google Shape;4105;p342"/>
          <p:cNvSpPr/>
          <p:nvPr/>
        </p:nvSpPr>
        <p:spPr>
          <a:xfrm>
            <a:off x="6468284" y="3950342"/>
            <a:ext cx="9900" cy="6300"/>
          </a:xfrm>
          <a:custGeom>
            <a:avLst/>
            <a:gdLst/>
            <a:ahLst/>
            <a:cxnLst/>
            <a:rect l="l" t="t" r="r" b="b"/>
            <a:pathLst>
              <a:path w="120000" h="120000" extrusionOk="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06" name="Google Shape;4106;p342"/>
          <p:cNvSpPr/>
          <p:nvPr/>
        </p:nvSpPr>
        <p:spPr>
          <a:xfrm>
            <a:off x="6427995" y="3908808"/>
            <a:ext cx="7500" cy="7500"/>
          </a:xfrm>
          <a:custGeom>
            <a:avLst/>
            <a:gdLst/>
            <a:ahLst/>
            <a:cxnLst/>
            <a:rect l="l" t="t" r="r" b="b"/>
            <a:pathLst>
              <a:path w="120000" h="120000" extrusionOk="0">
                <a:moveTo>
                  <a:pt x="0" y="0"/>
                </a:moveTo>
                <a:lnTo>
                  <a:pt x="0" y="115384"/>
                </a:lnTo>
                <a:lnTo>
                  <a:pt x="115384" y="115384"/>
                </a:lnTo>
                <a:lnTo>
                  <a:pt x="46153"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07" name="Google Shape;4107;p342"/>
          <p:cNvSpPr/>
          <p:nvPr/>
        </p:nvSpPr>
        <p:spPr>
          <a:xfrm>
            <a:off x="6360007" y="3868531"/>
            <a:ext cx="6300" cy="6300"/>
          </a:xfrm>
          <a:custGeom>
            <a:avLst/>
            <a:gdLst/>
            <a:ahLst/>
            <a:cxnLst/>
            <a:rect l="l" t="t" r="r" b="b"/>
            <a:pathLst>
              <a:path w="120000" h="120000" extrusionOk="0">
                <a:moveTo>
                  <a:pt x="0" y="85714"/>
                </a:moveTo>
                <a:lnTo>
                  <a:pt x="114285" y="114285"/>
                </a:lnTo>
                <a:lnTo>
                  <a:pt x="114285" y="85714"/>
                </a:lnTo>
                <a:lnTo>
                  <a:pt x="28571"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08" name="Google Shape;4108;p342"/>
          <p:cNvSpPr/>
          <p:nvPr/>
        </p:nvSpPr>
        <p:spPr>
          <a:xfrm>
            <a:off x="6333567" y="3868531"/>
            <a:ext cx="17700" cy="11400"/>
          </a:xfrm>
          <a:custGeom>
            <a:avLst/>
            <a:gdLst/>
            <a:ahLst/>
            <a:cxnLst/>
            <a:rect l="l" t="t" r="r" b="b"/>
            <a:pathLst>
              <a:path w="120000" h="120000" extrusionOk="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09" name="Google Shape;4109;p342"/>
          <p:cNvSpPr/>
          <p:nvPr/>
        </p:nvSpPr>
        <p:spPr>
          <a:xfrm>
            <a:off x="6328531" y="3871048"/>
            <a:ext cx="7500" cy="7500"/>
          </a:xfrm>
          <a:custGeom>
            <a:avLst/>
            <a:gdLst/>
            <a:ahLst/>
            <a:cxnLst/>
            <a:rect l="l" t="t" r="r" b="b"/>
            <a:pathLst>
              <a:path w="120000" h="120000" extrusionOk="0">
                <a:moveTo>
                  <a:pt x="48000" y="0"/>
                </a:moveTo>
                <a:lnTo>
                  <a:pt x="115200" y="115384"/>
                </a:lnTo>
                <a:lnTo>
                  <a:pt x="0" y="115384"/>
                </a:lnTo>
                <a:lnTo>
                  <a:pt x="48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10" name="Google Shape;4110;p342"/>
          <p:cNvSpPr/>
          <p:nvPr/>
        </p:nvSpPr>
        <p:spPr>
          <a:xfrm>
            <a:off x="6074206" y="3862238"/>
            <a:ext cx="610500" cy="482100"/>
          </a:xfrm>
          <a:custGeom>
            <a:avLst/>
            <a:gdLst/>
            <a:ahLst/>
            <a:cxnLst/>
            <a:rect l="l" t="t" r="r" b="b"/>
            <a:pathLst>
              <a:path w="120000" h="120000" extrusionOk="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11" name="Google Shape;4111;p342"/>
          <p:cNvSpPr/>
          <p:nvPr/>
        </p:nvSpPr>
        <p:spPr>
          <a:xfrm>
            <a:off x="7086468" y="2105175"/>
            <a:ext cx="75600" cy="39000"/>
          </a:xfrm>
          <a:custGeom>
            <a:avLst/>
            <a:gdLst/>
            <a:ahLst/>
            <a:cxnLst/>
            <a:rect l="l" t="t" r="r" b="b"/>
            <a:pathLst>
              <a:path w="120000" h="120000" extrusionOk="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12" name="Google Shape;4112;p342"/>
          <p:cNvSpPr/>
          <p:nvPr/>
        </p:nvSpPr>
        <p:spPr>
          <a:xfrm>
            <a:off x="6580337" y="1897500"/>
            <a:ext cx="76800" cy="50400"/>
          </a:xfrm>
          <a:custGeom>
            <a:avLst/>
            <a:gdLst/>
            <a:ahLst/>
            <a:cxnLst/>
            <a:rect l="l" t="t" r="r" b="b"/>
            <a:pathLst>
              <a:path w="120000" h="120000" extrusionOk="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13" name="Google Shape;4113;p342"/>
          <p:cNvSpPr/>
          <p:nvPr/>
        </p:nvSpPr>
        <p:spPr>
          <a:xfrm>
            <a:off x="6508573" y="1859741"/>
            <a:ext cx="57900" cy="65400"/>
          </a:xfrm>
          <a:custGeom>
            <a:avLst/>
            <a:gdLst/>
            <a:ahLst/>
            <a:cxnLst/>
            <a:rect l="l" t="t" r="r" b="b"/>
            <a:pathLst>
              <a:path w="120000" h="120000" extrusionOk="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14" name="Google Shape;4114;p342"/>
          <p:cNvSpPr/>
          <p:nvPr/>
        </p:nvSpPr>
        <p:spPr>
          <a:xfrm>
            <a:off x="6434289" y="1854706"/>
            <a:ext cx="99600" cy="91800"/>
          </a:xfrm>
          <a:custGeom>
            <a:avLst/>
            <a:gdLst/>
            <a:ahLst/>
            <a:cxnLst/>
            <a:rect l="l" t="t" r="r" b="b"/>
            <a:pathLst>
              <a:path w="120000" h="120000" extrusionOk="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15" name="Google Shape;4115;p342"/>
          <p:cNvSpPr/>
          <p:nvPr/>
        </p:nvSpPr>
        <p:spPr>
          <a:xfrm>
            <a:off x="6414145" y="1876103"/>
            <a:ext cx="9900" cy="31500"/>
          </a:xfrm>
          <a:custGeom>
            <a:avLst/>
            <a:gdLst/>
            <a:ahLst/>
            <a:cxnLst/>
            <a:rect l="l" t="t" r="r" b="b"/>
            <a:pathLst>
              <a:path w="120000" h="120000" extrusionOk="0">
                <a:moveTo>
                  <a:pt x="66666" y="118909"/>
                </a:moveTo>
                <a:lnTo>
                  <a:pt x="0" y="97090"/>
                </a:lnTo>
                <a:lnTo>
                  <a:pt x="33333" y="0"/>
                </a:lnTo>
                <a:lnTo>
                  <a:pt x="116666" y="53454"/>
                </a:lnTo>
                <a:lnTo>
                  <a:pt x="66666" y="118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16" name="Google Shape;4116;p342"/>
          <p:cNvSpPr/>
          <p:nvPr/>
        </p:nvSpPr>
        <p:spPr>
          <a:xfrm>
            <a:off x="6414145" y="1973019"/>
            <a:ext cx="12600" cy="18900"/>
          </a:xfrm>
          <a:custGeom>
            <a:avLst/>
            <a:gdLst/>
            <a:ahLst/>
            <a:cxnLst/>
            <a:rect l="l" t="t" r="r" b="b"/>
            <a:pathLst>
              <a:path w="120000" h="120000" extrusionOk="0">
                <a:moveTo>
                  <a:pt x="0" y="0"/>
                </a:moveTo>
                <a:lnTo>
                  <a:pt x="78260" y="27692"/>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17" name="Google Shape;4117;p342"/>
          <p:cNvSpPr/>
          <p:nvPr/>
        </p:nvSpPr>
        <p:spPr>
          <a:xfrm>
            <a:off x="6487169" y="1965467"/>
            <a:ext cx="15000" cy="25200"/>
          </a:xfrm>
          <a:custGeom>
            <a:avLst/>
            <a:gdLst/>
            <a:ahLst/>
            <a:cxnLst/>
            <a:rect l="l" t="t" r="r" b="b"/>
            <a:pathLst>
              <a:path w="120000" h="120000" extrusionOk="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18" name="Google Shape;4118;p342"/>
          <p:cNvSpPr/>
          <p:nvPr/>
        </p:nvSpPr>
        <p:spPr>
          <a:xfrm>
            <a:off x="6478356" y="1989380"/>
            <a:ext cx="61500" cy="40200"/>
          </a:xfrm>
          <a:custGeom>
            <a:avLst/>
            <a:gdLst/>
            <a:ahLst/>
            <a:cxnLst/>
            <a:rect l="l" t="t" r="r" b="b"/>
            <a:pathLst>
              <a:path w="120000" h="120000" extrusionOk="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19" name="Google Shape;4119;p342"/>
          <p:cNvSpPr/>
          <p:nvPr/>
        </p:nvSpPr>
        <p:spPr>
          <a:xfrm>
            <a:off x="3994283" y="2325438"/>
            <a:ext cx="165000" cy="111000"/>
          </a:xfrm>
          <a:custGeom>
            <a:avLst/>
            <a:gdLst/>
            <a:ahLst/>
            <a:cxnLst/>
            <a:rect l="l" t="t" r="r" b="b"/>
            <a:pathLst>
              <a:path w="120000" h="120000" extrusionOk="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20" name="Google Shape;4120;p342"/>
          <p:cNvSpPr/>
          <p:nvPr/>
        </p:nvSpPr>
        <p:spPr>
          <a:xfrm>
            <a:off x="1994939" y="3382696"/>
            <a:ext cx="21300" cy="22500"/>
          </a:xfrm>
          <a:custGeom>
            <a:avLst/>
            <a:gdLst/>
            <a:ahLst/>
            <a:cxnLst/>
            <a:rect l="l" t="t" r="r" b="b"/>
            <a:pathLst>
              <a:path w="120000" h="120000" extrusionOk="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21" name="Google Shape;4121;p342"/>
          <p:cNvSpPr/>
          <p:nvPr/>
        </p:nvSpPr>
        <p:spPr>
          <a:xfrm>
            <a:off x="1938283" y="3349971"/>
            <a:ext cx="8700" cy="7500"/>
          </a:xfrm>
          <a:custGeom>
            <a:avLst/>
            <a:gdLst/>
            <a:ahLst/>
            <a:cxnLst/>
            <a:rect l="l" t="t" r="r" b="b"/>
            <a:pathLst>
              <a:path w="120000" h="120000" extrusionOk="0">
                <a:moveTo>
                  <a:pt x="0" y="69230"/>
                </a:moveTo>
                <a:lnTo>
                  <a:pt x="38709" y="115384"/>
                </a:lnTo>
                <a:lnTo>
                  <a:pt x="116129" y="69230"/>
                </a:lnTo>
                <a:lnTo>
                  <a:pt x="77419" y="0"/>
                </a:lnTo>
                <a:lnTo>
                  <a:pt x="19354"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22" name="Google Shape;4122;p342"/>
          <p:cNvSpPr/>
          <p:nvPr/>
        </p:nvSpPr>
        <p:spPr>
          <a:xfrm>
            <a:off x="1963463" y="3362558"/>
            <a:ext cx="6300" cy="5100"/>
          </a:xfrm>
          <a:custGeom>
            <a:avLst/>
            <a:gdLst/>
            <a:ahLst/>
            <a:cxnLst/>
            <a:rect l="l" t="t" r="r" b="b"/>
            <a:pathLst>
              <a:path w="120000" h="120000" extrusionOk="0">
                <a:moveTo>
                  <a:pt x="0" y="0"/>
                </a:moveTo>
                <a:lnTo>
                  <a:pt x="85714" y="11250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23" name="Google Shape;4123;p342"/>
          <p:cNvSpPr/>
          <p:nvPr/>
        </p:nvSpPr>
        <p:spPr>
          <a:xfrm>
            <a:off x="1978572" y="3366333"/>
            <a:ext cx="6300" cy="2700"/>
          </a:xfrm>
          <a:custGeom>
            <a:avLst/>
            <a:gdLst/>
            <a:ahLst/>
            <a:cxnLst/>
            <a:rect l="l" t="t" r="r" b="b"/>
            <a:pathLst>
              <a:path w="120000" h="120000" extrusionOk="0">
                <a:moveTo>
                  <a:pt x="0" y="0"/>
                </a:moveTo>
                <a:lnTo>
                  <a:pt x="85714" y="10909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24" name="Google Shape;4124;p342"/>
          <p:cNvSpPr/>
          <p:nvPr/>
        </p:nvSpPr>
        <p:spPr>
          <a:xfrm>
            <a:off x="1986126" y="3371368"/>
            <a:ext cx="9900" cy="7500"/>
          </a:xfrm>
          <a:custGeom>
            <a:avLst/>
            <a:gdLst/>
            <a:ahLst/>
            <a:cxnLst/>
            <a:rect l="l" t="t" r="r" b="b"/>
            <a:pathLst>
              <a:path w="120000" h="120000" extrusionOk="0">
                <a:moveTo>
                  <a:pt x="50000" y="115384"/>
                </a:moveTo>
                <a:lnTo>
                  <a:pt x="0" y="0"/>
                </a:lnTo>
                <a:lnTo>
                  <a:pt x="116666" y="69230"/>
                </a:lnTo>
                <a:lnTo>
                  <a:pt x="50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25" name="Google Shape;4125;p342"/>
          <p:cNvSpPr/>
          <p:nvPr/>
        </p:nvSpPr>
        <p:spPr>
          <a:xfrm>
            <a:off x="6640771" y="3839582"/>
            <a:ext cx="8700" cy="7500"/>
          </a:xfrm>
          <a:custGeom>
            <a:avLst/>
            <a:gdLst/>
            <a:ahLst/>
            <a:cxnLst/>
            <a:rect l="l" t="t" r="r" b="b"/>
            <a:pathLst>
              <a:path w="120000" h="120000" extrusionOk="0">
                <a:moveTo>
                  <a:pt x="77419" y="115200"/>
                </a:moveTo>
                <a:lnTo>
                  <a:pt x="116129" y="24000"/>
                </a:lnTo>
                <a:lnTo>
                  <a:pt x="0" y="0"/>
                </a:lnTo>
                <a:lnTo>
                  <a:pt x="77419"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26" name="Google Shape;4126;p342"/>
          <p:cNvSpPr/>
          <p:nvPr/>
        </p:nvSpPr>
        <p:spPr>
          <a:xfrm>
            <a:off x="6501019" y="3738891"/>
            <a:ext cx="144900" cy="122100"/>
          </a:xfrm>
          <a:custGeom>
            <a:avLst/>
            <a:gdLst/>
            <a:ahLst/>
            <a:cxnLst/>
            <a:rect l="l" t="t" r="r" b="b"/>
            <a:pathLst>
              <a:path w="120000" h="120000" extrusionOk="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27" name="Google Shape;4127;p342"/>
          <p:cNvSpPr/>
          <p:nvPr/>
        </p:nvSpPr>
        <p:spPr>
          <a:xfrm>
            <a:off x="6659657" y="3745184"/>
            <a:ext cx="24000" cy="25200"/>
          </a:xfrm>
          <a:custGeom>
            <a:avLst/>
            <a:gdLst/>
            <a:ahLst/>
            <a:cxnLst/>
            <a:rect l="l" t="t" r="r" b="b"/>
            <a:pathLst>
              <a:path w="120000" h="120000" extrusionOk="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28" name="Google Shape;4128;p342"/>
          <p:cNvSpPr/>
          <p:nvPr/>
        </p:nvSpPr>
        <p:spPr>
          <a:xfrm>
            <a:off x="6610554" y="3760288"/>
            <a:ext cx="57900" cy="35100"/>
          </a:xfrm>
          <a:custGeom>
            <a:avLst/>
            <a:gdLst/>
            <a:ahLst/>
            <a:cxnLst/>
            <a:rect l="l" t="t" r="r" b="b"/>
            <a:pathLst>
              <a:path w="120000" h="120000" extrusionOk="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29" name="Google Shape;4129;p342"/>
          <p:cNvSpPr/>
          <p:nvPr/>
        </p:nvSpPr>
        <p:spPr>
          <a:xfrm>
            <a:off x="5991110" y="3736373"/>
            <a:ext cx="9900" cy="9900"/>
          </a:xfrm>
          <a:custGeom>
            <a:avLst/>
            <a:gdLst/>
            <a:ahLst/>
            <a:cxnLst/>
            <a:rect l="l" t="t" r="r" b="b"/>
            <a:pathLst>
              <a:path w="120000" h="120000" extrusionOk="0">
                <a:moveTo>
                  <a:pt x="116571" y="83333"/>
                </a:moveTo>
                <a:lnTo>
                  <a:pt x="116571" y="50000"/>
                </a:lnTo>
                <a:lnTo>
                  <a:pt x="48000" y="0"/>
                </a:lnTo>
                <a:lnTo>
                  <a:pt x="0" y="0"/>
                </a:lnTo>
                <a:lnTo>
                  <a:pt x="0" y="116666"/>
                </a:lnTo>
                <a:lnTo>
                  <a:pt x="116571" y="833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30" name="Google Shape;4130;p342"/>
          <p:cNvSpPr/>
          <p:nvPr/>
        </p:nvSpPr>
        <p:spPr>
          <a:xfrm>
            <a:off x="5954598" y="3718753"/>
            <a:ext cx="25200" cy="25200"/>
          </a:xfrm>
          <a:custGeom>
            <a:avLst/>
            <a:gdLst/>
            <a:ahLst/>
            <a:cxnLst/>
            <a:rect l="l" t="t" r="r" b="b"/>
            <a:pathLst>
              <a:path w="120000" h="120000" extrusionOk="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31" name="Google Shape;4131;p342"/>
          <p:cNvSpPr/>
          <p:nvPr/>
        </p:nvSpPr>
        <p:spPr>
          <a:xfrm>
            <a:off x="6212700" y="3770357"/>
            <a:ext cx="6300" cy="9900"/>
          </a:xfrm>
          <a:custGeom>
            <a:avLst/>
            <a:gdLst/>
            <a:ahLst/>
            <a:cxnLst/>
            <a:rect l="l" t="t" r="r" b="b"/>
            <a:pathLst>
              <a:path w="120000" h="120000" extrusionOk="0">
                <a:moveTo>
                  <a:pt x="0" y="116666"/>
                </a:moveTo>
                <a:lnTo>
                  <a:pt x="85714" y="83333"/>
                </a:lnTo>
                <a:lnTo>
                  <a:pt x="114285" y="0"/>
                </a:lnTo>
                <a:lnTo>
                  <a:pt x="0" y="0"/>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32" name="Google Shape;4132;p342"/>
          <p:cNvSpPr/>
          <p:nvPr/>
        </p:nvSpPr>
        <p:spPr>
          <a:xfrm>
            <a:off x="5942008" y="3702390"/>
            <a:ext cx="5100" cy="8700"/>
          </a:xfrm>
          <a:custGeom>
            <a:avLst/>
            <a:gdLst/>
            <a:ahLst/>
            <a:cxnLst/>
            <a:rect l="l" t="t" r="r" b="b"/>
            <a:pathLst>
              <a:path w="120000" h="120000" extrusionOk="0">
                <a:moveTo>
                  <a:pt x="112500" y="38709"/>
                </a:moveTo>
                <a:lnTo>
                  <a:pt x="0" y="0"/>
                </a:lnTo>
                <a:lnTo>
                  <a:pt x="0" y="116129"/>
                </a:lnTo>
                <a:lnTo>
                  <a:pt x="11250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33" name="Google Shape;4133;p342"/>
          <p:cNvSpPr/>
          <p:nvPr/>
        </p:nvSpPr>
        <p:spPr>
          <a:xfrm>
            <a:off x="6217736" y="3765323"/>
            <a:ext cx="8700" cy="18900"/>
          </a:xfrm>
          <a:custGeom>
            <a:avLst/>
            <a:gdLst/>
            <a:ahLst/>
            <a:cxnLst/>
            <a:rect l="l" t="t" r="r" b="b"/>
            <a:pathLst>
              <a:path w="120000" h="120000" extrusionOk="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34" name="Google Shape;4134;p342"/>
          <p:cNvSpPr/>
          <p:nvPr/>
        </p:nvSpPr>
        <p:spPr>
          <a:xfrm>
            <a:off x="6220254" y="3714977"/>
            <a:ext cx="5100" cy="6300"/>
          </a:xfrm>
          <a:custGeom>
            <a:avLst/>
            <a:gdLst/>
            <a:ahLst/>
            <a:cxnLst/>
            <a:rect l="l" t="t" r="r" b="b"/>
            <a:pathLst>
              <a:path w="120000" h="120000" extrusionOk="0">
                <a:moveTo>
                  <a:pt x="112500" y="0"/>
                </a:moveTo>
                <a:lnTo>
                  <a:pt x="0" y="28571"/>
                </a:lnTo>
                <a:lnTo>
                  <a:pt x="37500" y="114285"/>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35" name="Google Shape;4135;p342"/>
          <p:cNvSpPr/>
          <p:nvPr/>
        </p:nvSpPr>
        <p:spPr>
          <a:xfrm>
            <a:off x="5802255" y="3609251"/>
            <a:ext cx="165000" cy="178800"/>
          </a:xfrm>
          <a:custGeom>
            <a:avLst/>
            <a:gdLst/>
            <a:ahLst/>
            <a:cxnLst/>
            <a:rect l="l" t="t" r="r" b="b"/>
            <a:pathLst>
              <a:path w="120000" h="120000" extrusionOk="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36" name="Google Shape;4136;p342"/>
          <p:cNvSpPr/>
          <p:nvPr/>
        </p:nvSpPr>
        <p:spPr>
          <a:xfrm>
            <a:off x="5897941" y="3663372"/>
            <a:ext cx="6300" cy="7500"/>
          </a:xfrm>
          <a:custGeom>
            <a:avLst/>
            <a:gdLst/>
            <a:ahLst/>
            <a:cxnLst/>
            <a:rect l="l" t="t" r="r" b="b"/>
            <a:pathLst>
              <a:path w="120000" h="120000" extrusionOk="0">
                <a:moveTo>
                  <a:pt x="114285" y="0"/>
                </a:moveTo>
                <a:lnTo>
                  <a:pt x="0" y="0"/>
                </a:lnTo>
                <a:lnTo>
                  <a:pt x="114285" y="115384"/>
                </a:lnTo>
                <a:lnTo>
                  <a:pt x="114285"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37" name="Google Shape;4137;p342"/>
          <p:cNvSpPr/>
          <p:nvPr/>
        </p:nvSpPr>
        <p:spPr>
          <a:xfrm>
            <a:off x="5855134" y="3709942"/>
            <a:ext cx="9900" cy="17700"/>
          </a:xfrm>
          <a:custGeom>
            <a:avLst/>
            <a:gdLst/>
            <a:ahLst/>
            <a:cxnLst/>
            <a:rect l="l" t="t" r="r" b="b"/>
            <a:pathLst>
              <a:path w="120000" h="120000" extrusionOk="0">
                <a:moveTo>
                  <a:pt x="0" y="29508"/>
                </a:moveTo>
                <a:lnTo>
                  <a:pt x="116666" y="118032"/>
                </a:lnTo>
                <a:lnTo>
                  <a:pt x="66666" y="0"/>
                </a:lnTo>
                <a:lnTo>
                  <a:pt x="0" y="295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38" name="Google Shape;4138;p342"/>
          <p:cNvSpPr/>
          <p:nvPr/>
        </p:nvSpPr>
        <p:spPr>
          <a:xfrm>
            <a:off x="5832472" y="3672183"/>
            <a:ext cx="13800" cy="21300"/>
          </a:xfrm>
          <a:custGeom>
            <a:avLst/>
            <a:gdLst/>
            <a:ahLst/>
            <a:cxnLst/>
            <a:rect l="l" t="t" r="r" b="b"/>
            <a:pathLst>
              <a:path w="120000" h="120000" extrusionOk="0">
                <a:moveTo>
                  <a:pt x="36000" y="0"/>
                </a:moveTo>
                <a:lnTo>
                  <a:pt x="0" y="15789"/>
                </a:lnTo>
                <a:lnTo>
                  <a:pt x="117600" y="118421"/>
                </a:lnTo>
                <a:lnTo>
                  <a:pt x="84000" y="47368"/>
                </a:lnTo>
                <a:lnTo>
                  <a:pt x="3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39" name="Google Shape;4139;p342"/>
          <p:cNvSpPr/>
          <p:nvPr/>
        </p:nvSpPr>
        <p:spPr>
          <a:xfrm>
            <a:off x="6300832" y="3711201"/>
            <a:ext cx="1200" cy="1200"/>
          </a:xfrm>
          <a:custGeom>
            <a:avLst/>
            <a:gdLst/>
            <a:ahLst/>
            <a:cxnLst/>
            <a:rect l="l" t="t" r="r" b="b"/>
            <a:pathLst>
              <a:path w="120000" h="120000" extrusionOk="0">
                <a:moveTo>
                  <a:pt x="0" y="0"/>
                </a:moveTo>
                <a:lnTo>
                  <a:pt x="0" y="0"/>
                </a:lnTo>
                <a:lnTo>
                  <a:pt x="0" y="1000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40" name="Google Shape;4140;p342"/>
          <p:cNvSpPr/>
          <p:nvPr/>
        </p:nvSpPr>
        <p:spPr>
          <a:xfrm>
            <a:off x="6326012" y="3722529"/>
            <a:ext cx="8700" cy="8700"/>
          </a:xfrm>
          <a:custGeom>
            <a:avLst/>
            <a:gdLst/>
            <a:ahLst/>
            <a:cxnLst/>
            <a:rect l="l" t="t" r="r" b="b"/>
            <a:pathLst>
              <a:path w="120000" h="120000" extrusionOk="0">
                <a:moveTo>
                  <a:pt x="96000" y="0"/>
                </a:moveTo>
                <a:lnTo>
                  <a:pt x="0" y="60000"/>
                </a:lnTo>
                <a:lnTo>
                  <a:pt x="116000" y="116000"/>
                </a:lnTo>
                <a:lnTo>
                  <a:pt x="9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41" name="Google Shape;4141;p342"/>
          <p:cNvSpPr/>
          <p:nvPr/>
        </p:nvSpPr>
        <p:spPr>
          <a:xfrm>
            <a:off x="6226549" y="3716235"/>
            <a:ext cx="6300" cy="6300"/>
          </a:xfrm>
          <a:custGeom>
            <a:avLst/>
            <a:gdLst/>
            <a:ahLst/>
            <a:cxnLst/>
            <a:rect l="l" t="t" r="r" b="b"/>
            <a:pathLst>
              <a:path w="120000" h="120000" extrusionOk="0">
                <a:moveTo>
                  <a:pt x="0" y="85714"/>
                </a:moveTo>
                <a:lnTo>
                  <a:pt x="57142" y="114285"/>
                </a:lnTo>
                <a:lnTo>
                  <a:pt x="114285" y="57142"/>
                </a:lnTo>
                <a:lnTo>
                  <a:pt x="57142"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42" name="Google Shape;4142;p342"/>
          <p:cNvSpPr/>
          <p:nvPr/>
        </p:nvSpPr>
        <p:spPr>
          <a:xfrm>
            <a:off x="6332308" y="3697356"/>
            <a:ext cx="16500" cy="5100"/>
          </a:xfrm>
          <a:custGeom>
            <a:avLst/>
            <a:gdLst/>
            <a:ahLst/>
            <a:cxnLst/>
            <a:rect l="l" t="t" r="r" b="b"/>
            <a:pathLst>
              <a:path w="120000" h="120000" extrusionOk="0">
                <a:moveTo>
                  <a:pt x="42857" y="0"/>
                </a:moveTo>
                <a:lnTo>
                  <a:pt x="0" y="75000"/>
                </a:lnTo>
                <a:lnTo>
                  <a:pt x="117857" y="112500"/>
                </a:lnTo>
                <a:lnTo>
                  <a:pt x="42857"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43" name="Google Shape;4143;p342"/>
          <p:cNvSpPr/>
          <p:nvPr/>
        </p:nvSpPr>
        <p:spPr>
          <a:xfrm>
            <a:off x="6415404" y="3723787"/>
            <a:ext cx="18900" cy="5100"/>
          </a:xfrm>
          <a:custGeom>
            <a:avLst/>
            <a:gdLst/>
            <a:ahLst/>
            <a:cxnLst/>
            <a:rect l="l" t="t" r="r" b="b"/>
            <a:pathLst>
              <a:path w="120000" h="120000" extrusionOk="0">
                <a:moveTo>
                  <a:pt x="118181" y="112500"/>
                </a:moveTo>
                <a:lnTo>
                  <a:pt x="100000" y="0"/>
                </a:lnTo>
                <a:lnTo>
                  <a:pt x="0" y="0"/>
                </a:lnTo>
                <a:lnTo>
                  <a:pt x="118181"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44" name="Google Shape;4144;p342"/>
          <p:cNvSpPr/>
          <p:nvPr/>
        </p:nvSpPr>
        <p:spPr>
          <a:xfrm>
            <a:off x="6411627" y="3707425"/>
            <a:ext cx="16500" cy="8700"/>
          </a:xfrm>
          <a:custGeom>
            <a:avLst/>
            <a:gdLst/>
            <a:ahLst/>
            <a:cxnLst/>
            <a:rect l="l" t="t" r="r" b="b"/>
            <a:pathLst>
              <a:path w="120000" h="120000" extrusionOk="0">
                <a:moveTo>
                  <a:pt x="117857" y="77419"/>
                </a:moveTo>
                <a:lnTo>
                  <a:pt x="0" y="0"/>
                </a:lnTo>
                <a:lnTo>
                  <a:pt x="64285" y="116129"/>
                </a:lnTo>
                <a:lnTo>
                  <a:pt x="117857" y="774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45" name="Google Shape;4145;p342"/>
          <p:cNvSpPr/>
          <p:nvPr/>
        </p:nvSpPr>
        <p:spPr>
          <a:xfrm>
            <a:off x="5958375" y="3786719"/>
            <a:ext cx="135900" cy="46500"/>
          </a:xfrm>
          <a:custGeom>
            <a:avLst/>
            <a:gdLst/>
            <a:ahLst/>
            <a:cxnLst/>
            <a:rect l="l" t="t" r="r" b="b"/>
            <a:pathLst>
              <a:path w="120000" h="120000" extrusionOk="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46" name="Google Shape;4146;p342"/>
          <p:cNvSpPr/>
          <p:nvPr/>
        </p:nvSpPr>
        <p:spPr>
          <a:xfrm>
            <a:off x="6159820" y="3670924"/>
            <a:ext cx="96900" cy="113400"/>
          </a:xfrm>
          <a:custGeom>
            <a:avLst/>
            <a:gdLst/>
            <a:ahLst/>
            <a:cxnLst/>
            <a:rect l="l" t="t" r="r" b="b"/>
            <a:pathLst>
              <a:path w="120000" h="120000" extrusionOk="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47" name="Google Shape;4147;p342"/>
          <p:cNvSpPr/>
          <p:nvPr/>
        </p:nvSpPr>
        <p:spPr>
          <a:xfrm>
            <a:off x="6239140" y="3824478"/>
            <a:ext cx="2700" cy="2700"/>
          </a:xfrm>
          <a:custGeom>
            <a:avLst/>
            <a:gdLst/>
            <a:ahLst/>
            <a:cxnLst/>
            <a:rect l="l" t="t" r="r" b="b"/>
            <a:pathLst>
              <a:path w="120000" h="120000" extrusionOk="0">
                <a:moveTo>
                  <a:pt x="54545" y="109090"/>
                </a:moveTo>
                <a:lnTo>
                  <a:pt x="109090" y="0"/>
                </a:lnTo>
                <a:lnTo>
                  <a:pt x="0" y="54545"/>
                </a:lnTo>
                <a:lnTo>
                  <a:pt x="54545" y="109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48" name="Google Shape;4148;p342"/>
          <p:cNvSpPr/>
          <p:nvPr/>
        </p:nvSpPr>
        <p:spPr>
          <a:xfrm>
            <a:off x="6292019" y="3672183"/>
            <a:ext cx="18900" cy="39000"/>
          </a:xfrm>
          <a:custGeom>
            <a:avLst/>
            <a:gdLst/>
            <a:ahLst/>
            <a:cxnLst/>
            <a:rect l="l" t="t" r="r" b="b"/>
            <a:pathLst>
              <a:path w="120000" h="120000" extrusionOk="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49" name="Google Shape;4149;p342"/>
          <p:cNvSpPr/>
          <p:nvPr/>
        </p:nvSpPr>
        <p:spPr>
          <a:xfrm>
            <a:off x="6304610" y="3655820"/>
            <a:ext cx="6300" cy="11400"/>
          </a:xfrm>
          <a:custGeom>
            <a:avLst/>
            <a:gdLst/>
            <a:ahLst/>
            <a:cxnLst/>
            <a:rect l="l" t="t" r="r" b="b"/>
            <a:pathLst>
              <a:path w="120000" h="120000" extrusionOk="0">
                <a:moveTo>
                  <a:pt x="114285" y="72000"/>
                </a:moveTo>
                <a:lnTo>
                  <a:pt x="85714" y="0"/>
                </a:lnTo>
                <a:lnTo>
                  <a:pt x="0" y="42000"/>
                </a:lnTo>
                <a:lnTo>
                  <a:pt x="28571" y="117000"/>
                </a:lnTo>
                <a:lnTo>
                  <a:pt x="114285"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50" name="Google Shape;4150;p342"/>
          <p:cNvSpPr/>
          <p:nvPr/>
        </p:nvSpPr>
        <p:spPr>
          <a:xfrm>
            <a:off x="6244176" y="3722529"/>
            <a:ext cx="13800" cy="7500"/>
          </a:xfrm>
          <a:custGeom>
            <a:avLst/>
            <a:gdLst/>
            <a:ahLst/>
            <a:cxnLst/>
            <a:rect l="l" t="t" r="r" b="b"/>
            <a:pathLst>
              <a:path w="120000" h="120000" extrusionOk="0">
                <a:moveTo>
                  <a:pt x="24000" y="115384"/>
                </a:moveTo>
                <a:lnTo>
                  <a:pt x="117600" y="69230"/>
                </a:lnTo>
                <a:lnTo>
                  <a:pt x="0" y="0"/>
                </a:lnTo>
                <a:lnTo>
                  <a:pt x="24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51" name="Google Shape;4151;p342"/>
          <p:cNvSpPr/>
          <p:nvPr/>
        </p:nvSpPr>
        <p:spPr>
          <a:xfrm>
            <a:off x="6298314" y="3750219"/>
            <a:ext cx="5100" cy="5100"/>
          </a:xfrm>
          <a:custGeom>
            <a:avLst/>
            <a:gdLst/>
            <a:ahLst/>
            <a:cxnLst/>
            <a:rect l="l" t="t" r="r" b="b"/>
            <a:pathLst>
              <a:path w="120000" h="120000" extrusionOk="0">
                <a:moveTo>
                  <a:pt x="0" y="112500"/>
                </a:moveTo>
                <a:lnTo>
                  <a:pt x="112500" y="112500"/>
                </a:lnTo>
                <a:lnTo>
                  <a:pt x="75000" y="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52" name="Google Shape;4152;p342"/>
          <p:cNvSpPr/>
          <p:nvPr/>
        </p:nvSpPr>
        <p:spPr>
          <a:xfrm>
            <a:off x="6297055" y="3738891"/>
            <a:ext cx="45300" cy="18900"/>
          </a:xfrm>
          <a:custGeom>
            <a:avLst/>
            <a:gdLst/>
            <a:ahLst/>
            <a:cxnLst/>
            <a:rect l="l" t="t" r="r" b="b"/>
            <a:pathLst>
              <a:path w="120000" h="120000" extrusionOk="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53" name="Google Shape;4153;p342"/>
          <p:cNvSpPr/>
          <p:nvPr/>
        </p:nvSpPr>
        <p:spPr>
          <a:xfrm>
            <a:off x="6289501" y="3717494"/>
            <a:ext cx="12600" cy="7500"/>
          </a:xfrm>
          <a:custGeom>
            <a:avLst/>
            <a:gdLst/>
            <a:ahLst/>
            <a:cxnLst/>
            <a:rect l="l" t="t" r="r" b="b"/>
            <a:pathLst>
              <a:path w="120000" h="120000" extrusionOk="0">
                <a:moveTo>
                  <a:pt x="0" y="0"/>
                </a:moveTo>
                <a:lnTo>
                  <a:pt x="37333" y="115384"/>
                </a:lnTo>
                <a:lnTo>
                  <a:pt x="117333" y="46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54" name="Google Shape;4154;p342"/>
          <p:cNvSpPr/>
          <p:nvPr/>
        </p:nvSpPr>
        <p:spPr>
          <a:xfrm>
            <a:off x="6288242" y="3663372"/>
            <a:ext cx="11400" cy="17700"/>
          </a:xfrm>
          <a:custGeom>
            <a:avLst/>
            <a:gdLst/>
            <a:ahLst/>
            <a:cxnLst/>
            <a:rect l="l" t="t" r="r" b="b"/>
            <a:pathLst>
              <a:path w="120000" h="120000" extrusionOk="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55" name="Google Shape;4155;p342"/>
          <p:cNvSpPr/>
          <p:nvPr/>
        </p:nvSpPr>
        <p:spPr>
          <a:xfrm>
            <a:off x="6266839" y="3743925"/>
            <a:ext cx="21300" cy="15000"/>
          </a:xfrm>
          <a:custGeom>
            <a:avLst/>
            <a:gdLst/>
            <a:ahLst/>
            <a:cxnLst/>
            <a:rect l="l" t="t" r="r" b="b"/>
            <a:pathLst>
              <a:path w="120000" h="120000" extrusionOk="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56" name="Google Shape;4156;p342"/>
          <p:cNvSpPr/>
          <p:nvPr/>
        </p:nvSpPr>
        <p:spPr>
          <a:xfrm>
            <a:off x="6344899" y="3702390"/>
            <a:ext cx="154800" cy="133500"/>
          </a:xfrm>
          <a:custGeom>
            <a:avLst/>
            <a:gdLst/>
            <a:ahLst/>
            <a:cxnLst/>
            <a:rect l="l" t="t" r="r" b="b"/>
            <a:pathLst>
              <a:path w="120000" h="120000" extrusionOk="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57" name="Google Shape;4157;p342"/>
          <p:cNvSpPr/>
          <p:nvPr/>
        </p:nvSpPr>
        <p:spPr>
          <a:xfrm>
            <a:off x="6265579" y="3811892"/>
            <a:ext cx="15000" cy="8700"/>
          </a:xfrm>
          <a:custGeom>
            <a:avLst/>
            <a:gdLst/>
            <a:ahLst/>
            <a:cxnLst/>
            <a:rect l="l" t="t" r="r" b="b"/>
            <a:pathLst>
              <a:path w="120000" h="120000" extrusionOk="0">
                <a:moveTo>
                  <a:pt x="11764" y="38709"/>
                </a:moveTo>
                <a:lnTo>
                  <a:pt x="0" y="116129"/>
                </a:lnTo>
                <a:lnTo>
                  <a:pt x="117647" y="38709"/>
                </a:lnTo>
                <a:lnTo>
                  <a:pt x="105882" y="0"/>
                </a:lnTo>
                <a:lnTo>
                  <a:pt x="11764"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58" name="Google Shape;4158;p342"/>
          <p:cNvSpPr/>
          <p:nvPr/>
        </p:nvSpPr>
        <p:spPr>
          <a:xfrm>
            <a:off x="6394000" y="3779167"/>
            <a:ext cx="7500" cy="16500"/>
          </a:xfrm>
          <a:custGeom>
            <a:avLst/>
            <a:gdLst/>
            <a:ahLst/>
            <a:cxnLst/>
            <a:rect l="l" t="t" r="r" b="b"/>
            <a:pathLst>
              <a:path w="120000" h="120000" extrusionOk="0">
                <a:moveTo>
                  <a:pt x="0" y="53571"/>
                </a:moveTo>
                <a:lnTo>
                  <a:pt x="0" y="96428"/>
                </a:lnTo>
                <a:lnTo>
                  <a:pt x="92307" y="117857"/>
                </a:lnTo>
                <a:lnTo>
                  <a:pt x="115384" y="32142"/>
                </a:lnTo>
                <a:lnTo>
                  <a:pt x="46153" y="0"/>
                </a:lnTo>
                <a:lnTo>
                  <a:pt x="0" y="53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59" name="Google Shape;4159;p342"/>
          <p:cNvSpPr/>
          <p:nvPr/>
        </p:nvSpPr>
        <p:spPr>
          <a:xfrm>
            <a:off x="6346157" y="3806857"/>
            <a:ext cx="8700" cy="12600"/>
          </a:xfrm>
          <a:custGeom>
            <a:avLst/>
            <a:gdLst/>
            <a:ahLst/>
            <a:cxnLst/>
            <a:rect l="l" t="t" r="r" b="b"/>
            <a:pathLst>
              <a:path w="120000" h="120000" extrusionOk="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60" name="Google Shape;4160;p342"/>
          <p:cNvSpPr/>
          <p:nvPr/>
        </p:nvSpPr>
        <p:spPr>
          <a:xfrm>
            <a:off x="6391482" y="3794271"/>
            <a:ext cx="6300" cy="8700"/>
          </a:xfrm>
          <a:custGeom>
            <a:avLst/>
            <a:gdLst/>
            <a:ahLst/>
            <a:cxnLst/>
            <a:rect l="l" t="t" r="r" b="b"/>
            <a:pathLst>
              <a:path w="120000" h="120000" extrusionOk="0">
                <a:moveTo>
                  <a:pt x="28571" y="116129"/>
                </a:moveTo>
                <a:lnTo>
                  <a:pt x="85714" y="116129"/>
                </a:lnTo>
                <a:lnTo>
                  <a:pt x="114285" y="77419"/>
                </a:lnTo>
                <a:lnTo>
                  <a:pt x="0" y="0"/>
                </a:lnTo>
                <a:lnTo>
                  <a:pt x="28571"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61" name="Google Shape;4161;p342"/>
          <p:cNvSpPr/>
          <p:nvPr/>
        </p:nvSpPr>
        <p:spPr>
          <a:xfrm>
            <a:off x="6246694" y="3820703"/>
            <a:ext cx="8700" cy="6300"/>
          </a:xfrm>
          <a:custGeom>
            <a:avLst/>
            <a:gdLst/>
            <a:ahLst/>
            <a:cxnLst/>
            <a:rect l="l" t="t" r="r" b="b"/>
            <a:pathLst>
              <a:path w="120000" h="120000" extrusionOk="0">
                <a:moveTo>
                  <a:pt x="0" y="57142"/>
                </a:moveTo>
                <a:lnTo>
                  <a:pt x="38709" y="114285"/>
                </a:lnTo>
                <a:lnTo>
                  <a:pt x="116129" y="28571"/>
                </a:lnTo>
                <a:lnTo>
                  <a:pt x="19354"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62" name="Google Shape;4162;p342"/>
          <p:cNvSpPr/>
          <p:nvPr/>
        </p:nvSpPr>
        <p:spPr>
          <a:xfrm>
            <a:off x="6162338" y="3839582"/>
            <a:ext cx="30300" cy="17700"/>
          </a:xfrm>
          <a:custGeom>
            <a:avLst/>
            <a:gdLst/>
            <a:ahLst/>
            <a:cxnLst/>
            <a:rect l="l" t="t" r="r" b="b"/>
            <a:pathLst>
              <a:path w="120000" h="120000" extrusionOk="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63" name="Google Shape;4163;p342"/>
          <p:cNvSpPr/>
          <p:nvPr/>
        </p:nvSpPr>
        <p:spPr>
          <a:xfrm>
            <a:off x="6011254" y="3630648"/>
            <a:ext cx="151200" cy="129600"/>
          </a:xfrm>
          <a:custGeom>
            <a:avLst/>
            <a:gdLst/>
            <a:ahLst/>
            <a:cxnLst/>
            <a:rect l="l" t="t" r="r" b="b"/>
            <a:pathLst>
              <a:path w="120000" h="120000" extrusionOk="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64" name="Google Shape;4164;p342"/>
          <p:cNvSpPr/>
          <p:nvPr/>
        </p:nvSpPr>
        <p:spPr>
          <a:xfrm>
            <a:off x="6069170" y="3803082"/>
            <a:ext cx="22500" cy="5100"/>
          </a:xfrm>
          <a:custGeom>
            <a:avLst/>
            <a:gdLst/>
            <a:ahLst/>
            <a:cxnLst/>
            <a:rect l="l" t="t" r="r" b="b"/>
            <a:pathLst>
              <a:path w="120000" h="120000" extrusionOk="0">
                <a:moveTo>
                  <a:pt x="44444" y="0"/>
                </a:moveTo>
                <a:lnTo>
                  <a:pt x="0" y="0"/>
                </a:lnTo>
                <a:lnTo>
                  <a:pt x="29629" y="112500"/>
                </a:lnTo>
                <a:lnTo>
                  <a:pt x="118518" y="37500"/>
                </a:lnTo>
                <a:lnTo>
                  <a:pt x="4444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65" name="Google Shape;4165;p342"/>
          <p:cNvSpPr/>
          <p:nvPr/>
        </p:nvSpPr>
        <p:spPr>
          <a:xfrm>
            <a:off x="6115755" y="3823220"/>
            <a:ext cx="11400" cy="11400"/>
          </a:xfrm>
          <a:custGeom>
            <a:avLst/>
            <a:gdLst/>
            <a:ahLst/>
            <a:cxnLst/>
            <a:rect l="l" t="t" r="r" b="b"/>
            <a:pathLst>
              <a:path w="120000" h="120000" extrusionOk="0">
                <a:moveTo>
                  <a:pt x="0" y="117073"/>
                </a:moveTo>
                <a:lnTo>
                  <a:pt x="102439" y="102439"/>
                </a:lnTo>
                <a:lnTo>
                  <a:pt x="117073" y="14634"/>
                </a:lnTo>
                <a:lnTo>
                  <a:pt x="58536" y="0"/>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66" name="Google Shape;4166;p342"/>
          <p:cNvSpPr/>
          <p:nvPr/>
        </p:nvSpPr>
        <p:spPr>
          <a:xfrm>
            <a:off x="6094350" y="3819444"/>
            <a:ext cx="16500" cy="12600"/>
          </a:xfrm>
          <a:custGeom>
            <a:avLst/>
            <a:gdLst/>
            <a:ahLst/>
            <a:cxnLst/>
            <a:rect l="l" t="t" r="r" b="b"/>
            <a:pathLst>
              <a:path w="120000" h="120000" extrusionOk="0">
                <a:moveTo>
                  <a:pt x="0" y="26086"/>
                </a:moveTo>
                <a:lnTo>
                  <a:pt x="85714" y="117391"/>
                </a:lnTo>
                <a:lnTo>
                  <a:pt x="117857" y="13043"/>
                </a:lnTo>
                <a:lnTo>
                  <a:pt x="32142" y="0"/>
                </a:lnTo>
                <a:lnTo>
                  <a:pt x="0" y="2608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67" name="Google Shape;4167;p342"/>
          <p:cNvSpPr/>
          <p:nvPr/>
        </p:nvSpPr>
        <p:spPr>
          <a:xfrm>
            <a:off x="6128345" y="3819444"/>
            <a:ext cx="36300" cy="16500"/>
          </a:xfrm>
          <a:custGeom>
            <a:avLst/>
            <a:gdLst/>
            <a:ahLst/>
            <a:cxnLst/>
            <a:rect l="l" t="t" r="r" b="b"/>
            <a:pathLst>
              <a:path w="120000" h="120000" extrusionOk="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68" name="Google Shape;4168;p342"/>
          <p:cNvSpPr/>
          <p:nvPr/>
        </p:nvSpPr>
        <p:spPr>
          <a:xfrm>
            <a:off x="6231586" y="3835806"/>
            <a:ext cx="22500" cy="20100"/>
          </a:xfrm>
          <a:custGeom>
            <a:avLst/>
            <a:gdLst/>
            <a:ahLst/>
            <a:cxnLst/>
            <a:rect l="l" t="t" r="r" b="b"/>
            <a:pathLst>
              <a:path w="120000" h="120000" extrusionOk="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69" name="Google Shape;4169;p342"/>
          <p:cNvSpPr/>
          <p:nvPr/>
        </p:nvSpPr>
        <p:spPr>
          <a:xfrm>
            <a:off x="6227808" y="3820703"/>
            <a:ext cx="8700" cy="7500"/>
          </a:xfrm>
          <a:custGeom>
            <a:avLst/>
            <a:gdLst/>
            <a:ahLst/>
            <a:cxnLst/>
            <a:rect l="l" t="t" r="r" b="b"/>
            <a:pathLst>
              <a:path w="120000" h="120000" extrusionOk="0">
                <a:moveTo>
                  <a:pt x="0" y="46153"/>
                </a:moveTo>
                <a:lnTo>
                  <a:pt x="38709" y="115384"/>
                </a:lnTo>
                <a:lnTo>
                  <a:pt x="116129" y="0"/>
                </a:lnTo>
                <a:lnTo>
                  <a:pt x="0" y="46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70" name="Google Shape;4170;p342"/>
          <p:cNvSpPr/>
          <p:nvPr/>
        </p:nvSpPr>
        <p:spPr>
          <a:xfrm>
            <a:off x="6173670" y="3818185"/>
            <a:ext cx="46500" cy="15000"/>
          </a:xfrm>
          <a:custGeom>
            <a:avLst/>
            <a:gdLst/>
            <a:ahLst/>
            <a:cxnLst/>
            <a:rect l="l" t="t" r="r" b="b"/>
            <a:pathLst>
              <a:path w="120000" h="120000" extrusionOk="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71" name="Google Shape;4171;p342"/>
          <p:cNvSpPr/>
          <p:nvPr/>
        </p:nvSpPr>
        <p:spPr>
          <a:xfrm>
            <a:off x="6221513" y="3858462"/>
            <a:ext cx="6300" cy="6300"/>
          </a:xfrm>
          <a:custGeom>
            <a:avLst/>
            <a:gdLst/>
            <a:ahLst/>
            <a:cxnLst/>
            <a:rect l="l" t="t" r="r" b="b"/>
            <a:pathLst>
              <a:path w="120000" h="120000" extrusionOk="0">
                <a:moveTo>
                  <a:pt x="85714" y="114285"/>
                </a:moveTo>
                <a:lnTo>
                  <a:pt x="114285" y="0"/>
                </a:lnTo>
                <a:lnTo>
                  <a:pt x="0" y="114285"/>
                </a:lnTo>
                <a:lnTo>
                  <a:pt x="85714"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72" name="Google Shape;4172;p342"/>
          <p:cNvSpPr/>
          <p:nvPr/>
        </p:nvSpPr>
        <p:spPr>
          <a:xfrm>
            <a:off x="6028881" y="3590371"/>
            <a:ext cx="135900" cy="90600"/>
          </a:xfrm>
          <a:custGeom>
            <a:avLst/>
            <a:gdLst/>
            <a:ahLst/>
            <a:cxnLst/>
            <a:rect l="l" t="t" r="r" b="b"/>
            <a:pathLst>
              <a:path w="120000" h="120000" extrusionOk="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73" name="Google Shape;4173;p342"/>
          <p:cNvSpPr/>
          <p:nvPr/>
        </p:nvSpPr>
        <p:spPr>
          <a:xfrm>
            <a:off x="5879056" y="3599182"/>
            <a:ext cx="59100" cy="76800"/>
          </a:xfrm>
          <a:custGeom>
            <a:avLst/>
            <a:gdLst/>
            <a:ahLst/>
            <a:cxnLst/>
            <a:rect l="l" t="t" r="r" b="b"/>
            <a:pathLst>
              <a:path w="120000" h="120000" extrusionOk="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74" name="Google Shape;4174;p342"/>
          <p:cNvSpPr/>
          <p:nvPr/>
        </p:nvSpPr>
        <p:spPr>
          <a:xfrm>
            <a:off x="4778661" y="1755273"/>
            <a:ext cx="2470200" cy="1249800"/>
          </a:xfrm>
          <a:custGeom>
            <a:avLst/>
            <a:gdLst/>
            <a:ahLst/>
            <a:cxnLst/>
            <a:rect l="l" t="t" r="r" b="b"/>
            <a:pathLst>
              <a:path w="120000" h="120000" extrusionOk="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75" name="Google Shape;4175;p342"/>
          <p:cNvSpPr/>
          <p:nvPr/>
        </p:nvSpPr>
        <p:spPr>
          <a:xfrm>
            <a:off x="4670385" y="2175659"/>
            <a:ext cx="168600" cy="369900"/>
          </a:xfrm>
          <a:custGeom>
            <a:avLst/>
            <a:gdLst/>
            <a:ahLst/>
            <a:cxnLst/>
            <a:rect l="l" t="t" r="r" b="b"/>
            <a:pathLst>
              <a:path w="120000" h="120000" extrusionOk="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76" name="Google Shape;4176;p342"/>
          <p:cNvSpPr/>
          <p:nvPr/>
        </p:nvSpPr>
        <p:spPr>
          <a:xfrm>
            <a:off x="4529373" y="2220970"/>
            <a:ext cx="197700" cy="458100"/>
          </a:xfrm>
          <a:custGeom>
            <a:avLst/>
            <a:gdLst/>
            <a:ahLst/>
            <a:cxnLst/>
            <a:rect l="l" t="t" r="r" b="b"/>
            <a:pathLst>
              <a:path w="120000" h="120000" extrusionOk="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77" name="Google Shape;4177;p342"/>
          <p:cNvSpPr/>
          <p:nvPr/>
        </p:nvSpPr>
        <p:spPr>
          <a:xfrm>
            <a:off x="4314078" y="3526181"/>
            <a:ext cx="64200" cy="98400"/>
          </a:xfrm>
          <a:custGeom>
            <a:avLst/>
            <a:gdLst/>
            <a:ahLst/>
            <a:cxnLst/>
            <a:rect l="l" t="t" r="r" b="b"/>
            <a:pathLst>
              <a:path w="120000" h="120000" extrusionOk="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78" name="Google Shape;4178;p342"/>
          <p:cNvSpPr/>
          <p:nvPr/>
        </p:nvSpPr>
        <p:spPr>
          <a:xfrm>
            <a:off x="4875607" y="3626872"/>
            <a:ext cx="119700" cy="138600"/>
          </a:xfrm>
          <a:custGeom>
            <a:avLst/>
            <a:gdLst/>
            <a:ahLst/>
            <a:cxnLst/>
            <a:rect l="l" t="t" r="r" b="b"/>
            <a:pathLst>
              <a:path w="120000" h="120000" extrusionOk="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79" name="Google Shape;4179;p342"/>
          <p:cNvSpPr/>
          <p:nvPr/>
        </p:nvSpPr>
        <p:spPr>
          <a:xfrm>
            <a:off x="4815173" y="3859720"/>
            <a:ext cx="159900" cy="259200"/>
          </a:xfrm>
          <a:custGeom>
            <a:avLst/>
            <a:gdLst/>
            <a:ahLst/>
            <a:cxnLst/>
            <a:rect l="l" t="t" r="r" b="b"/>
            <a:pathLst>
              <a:path w="120000" h="120000" extrusionOk="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80" name="Google Shape;4180;p342"/>
          <p:cNvSpPr/>
          <p:nvPr/>
        </p:nvSpPr>
        <p:spPr>
          <a:xfrm>
            <a:off x="4660312" y="3971740"/>
            <a:ext cx="141000" cy="147300"/>
          </a:xfrm>
          <a:custGeom>
            <a:avLst/>
            <a:gdLst/>
            <a:ahLst/>
            <a:cxnLst/>
            <a:rect l="l" t="t" r="r" b="b"/>
            <a:pathLst>
              <a:path w="120000" h="120000" extrusionOk="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81" name="Google Shape;4181;p342"/>
          <p:cNvSpPr/>
          <p:nvPr/>
        </p:nvSpPr>
        <p:spPr>
          <a:xfrm>
            <a:off x="4535668" y="3955377"/>
            <a:ext cx="202800" cy="204000"/>
          </a:xfrm>
          <a:custGeom>
            <a:avLst/>
            <a:gdLst/>
            <a:ahLst/>
            <a:cxnLst/>
            <a:rect l="l" t="t" r="r" b="b"/>
            <a:pathLst>
              <a:path w="120000" h="120000" extrusionOk="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82" name="Google Shape;4182;p342"/>
          <p:cNvSpPr/>
          <p:nvPr/>
        </p:nvSpPr>
        <p:spPr>
          <a:xfrm>
            <a:off x="3303075" y="3844617"/>
            <a:ext cx="182400" cy="208800"/>
          </a:xfrm>
          <a:custGeom>
            <a:avLst/>
            <a:gdLst/>
            <a:ahLst/>
            <a:cxnLst/>
            <a:rect l="l" t="t" r="r" b="b"/>
            <a:pathLst>
              <a:path w="120000" h="120000" extrusionOk="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83" name="Google Shape;4183;p342"/>
          <p:cNvSpPr/>
          <p:nvPr/>
        </p:nvSpPr>
        <p:spPr>
          <a:xfrm>
            <a:off x="5841285" y="3375144"/>
            <a:ext cx="118200" cy="147300"/>
          </a:xfrm>
          <a:custGeom>
            <a:avLst/>
            <a:gdLst/>
            <a:ahLst/>
            <a:cxnLst/>
            <a:rect l="l" t="t" r="r" b="b"/>
            <a:pathLst>
              <a:path w="120000" h="120000" extrusionOk="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84" name="Google Shape;4184;p342"/>
          <p:cNvSpPr/>
          <p:nvPr/>
        </p:nvSpPr>
        <p:spPr>
          <a:xfrm>
            <a:off x="1814897" y="2119021"/>
            <a:ext cx="450600" cy="570000"/>
          </a:xfrm>
          <a:custGeom>
            <a:avLst/>
            <a:gdLst/>
            <a:ahLst/>
            <a:cxnLst/>
            <a:rect l="l" t="t" r="r" b="b"/>
            <a:pathLst>
              <a:path w="120000" h="120000" extrusionOk="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matchingName="World map w/ labels">
  <p:cSld name="CUSTOM_4_1_1_2">
    <p:spTree>
      <p:nvGrpSpPr>
        <p:cNvPr id="1" name="Shape 4185"/>
        <p:cNvGrpSpPr/>
        <p:nvPr/>
      </p:nvGrpSpPr>
      <p:grpSpPr>
        <a:xfrm>
          <a:off x="0" y="0"/>
          <a:ext cx="0" cy="0"/>
          <a:chOff x="0" y="0"/>
          <a:chExt cx="0" cy="0"/>
        </a:xfrm>
      </p:grpSpPr>
      <p:sp>
        <p:nvSpPr>
          <p:cNvPr id="4186" name="Google Shape;4186;p343"/>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187" name="Google Shape;4187;p343"/>
          <p:cNvGrpSpPr/>
          <p:nvPr/>
        </p:nvGrpSpPr>
        <p:grpSpPr>
          <a:xfrm>
            <a:off x="386625" y="4747950"/>
            <a:ext cx="8452575" cy="400082"/>
            <a:chOff x="386625" y="4747950"/>
            <a:chExt cx="8452575" cy="400082"/>
          </a:xfrm>
        </p:grpSpPr>
        <p:sp>
          <p:nvSpPr>
            <p:cNvPr id="4188" name="Google Shape;4188;p343"/>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4189" name="Google Shape;4189;p343"/>
            <p:cNvGrpSpPr/>
            <p:nvPr/>
          </p:nvGrpSpPr>
          <p:grpSpPr>
            <a:xfrm>
              <a:off x="386711" y="5114356"/>
              <a:ext cx="1796788" cy="33676"/>
              <a:chOff x="2031822" y="2229250"/>
              <a:chExt cx="2193613" cy="39900"/>
            </a:xfrm>
          </p:grpSpPr>
          <p:sp>
            <p:nvSpPr>
              <p:cNvPr id="4190" name="Google Shape;4190;p343"/>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1" name="Google Shape;4191;p343"/>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2" name="Google Shape;4192;p343"/>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3" name="Google Shape;4193;p343"/>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194" name="Google Shape;4194;p343"/>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4195" name="Google Shape;4195;p343"/>
          <p:cNvSpPr/>
          <p:nvPr/>
        </p:nvSpPr>
        <p:spPr>
          <a:xfrm>
            <a:off x="6056579" y="1955398"/>
            <a:ext cx="25200" cy="25200"/>
          </a:xfrm>
          <a:custGeom>
            <a:avLst/>
            <a:gdLst/>
            <a:ahLst/>
            <a:cxnLst/>
            <a:rect l="l" t="t" r="r" b="b"/>
            <a:pathLst>
              <a:path w="120000" h="120000" extrusionOk="0">
                <a:moveTo>
                  <a:pt x="0" y="69767"/>
                </a:moveTo>
                <a:lnTo>
                  <a:pt x="26666" y="41860"/>
                </a:lnTo>
                <a:lnTo>
                  <a:pt x="20000" y="0"/>
                </a:lnTo>
                <a:lnTo>
                  <a:pt x="118666" y="20930"/>
                </a:lnTo>
                <a:lnTo>
                  <a:pt x="78666" y="118604"/>
                </a:lnTo>
                <a:lnTo>
                  <a:pt x="0" y="697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96" name="Google Shape;4196;p343"/>
          <p:cNvSpPr/>
          <p:nvPr/>
        </p:nvSpPr>
        <p:spPr>
          <a:xfrm>
            <a:off x="6089314" y="3624355"/>
            <a:ext cx="17700" cy="8700"/>
          </a:xfrm>
          <a:custGeom>
            <a:avLst/>
            <a:gdLst/>
            <a:ahLst/>
            <a:cxnLst/>
            <a:rect l="l" t="t" r="r" b="b"/>
            <a:pathLst>
              <a:path w="120000" h="120000" extrusionOk="0">
                <a:moveTo>
                  <a:pt x="0" y="58064"/>
                </a:moveTo>
                <a:lnTo>
                  <a:pt x="49180" y="116129"/>
                </a:lnTo>
                <a:lnTo>
                  <a:pt x="88524" y="58064"/>
                </a:lnTo>
                <a:lnTo>
                  <a:pt x="118032" y="19354"/>
                </a:lnTo>
                <a:lnTo>
                  <a:pt x="118032"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97" name="Google Shape;4197;p343"/>
          <p:cNvSpPr/>
          <p:nvPr/>
        </p:nvSpPr>
        <p:spPr>
          <a:xfrm>
            <a:off x="6837180" y="2572131"/>
            <a:ext cx="21300" cy="21300"/>
          </a:xfrm>
          <a:custGeom>
            <a:avLst/>
            <a:gdLst/>
            <a:ahLst/>
            <a:cxnLst/>
            <a:rect l="l" t="t" r="r" b="b"/>
            <a:pathLst>
              <a:path w="120000" h="120000" extrusionOk="0">
                <a:moveTo>
                  <a:pt x="0" y="118400"/>
                </a:moveTo>
                <a:lnTo>
                  <a:pt x="48000" y="32000"/>
                </a:lnTo>
                <a:lnTo>
                  <a:pt x="118400" y="0"/>
                </a:lnTo>
                <a:lnTo>
                  <a:pt x="118400" y="48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98" name="Google Shape;4198;p343"/>
          <p:cNvSpPr/>
          <p:nvPr/>
        </p:nvSpPr>
        <p:spPr>
          <a:xfrm>
            <a:off x="5155112" y="2117762"/>
            <a:ext cx="16500" cy="22500"/>
          </a:xfrm>
          <a:custGeom>
            <a:avLst/>
            <a:gdLst/>
            <a:ahLst/>
            <a:cxnLst/>
            <a:rect l="l" t="t" r="r" b="b"/>
            <a:pathLst>
              <a:path w="120000" h="120000" extrusionOk="0">
                <a:moveTo>
                  <a:pt x="0" y="15000"/>
                </a:moveTo>
                <a:lnTo>
                  <a:pt x="21428" y="0"/>
                </a:lnTo>
                <a:lnTo>
                  <a:pt x="53571" y="22500"/>
                </a:lnTo>
                <a:lnTo>
                  <a:pt x="117857" y="45000"/>
                </a:lnTo>
                <a:lnTo>
                  <a:pt x="96428" y="118500"/>
                </a:lnTo>
                <a:lnTo>
                  <a:pt x="53571"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199" name="Google Shape;4199;p343"/>
          <p:cNvSpPr/>
          <p:nvPr/>
        </p:nvSpPr>
        <p:spPr>
          <a:xfrm>
            <a:off x="5807291" y="1845895"/>
            <a:ext cx="17700" cy="12600"/>
          </a:xfrm>
          <a:custGeom>
            <a:avLst/>
            <a:gdLst/>
            <a:ahLst/>
            <a:cxnLst/>
            <a:rect l="l" t="t" r="r" b="b"/>
            <a:pathLst>
              <a:path w="120000" h="120000" extrusionOk="0">
                <a:moveTo>
                  <a:pt x="0" y="39130"/>
                </a:moveTo>
                <a:lnTo>
                  <a:pt x="38000" y="0"/>
                </a:lnTo>
                <a:lnTo>
                  <a:pt x="98000" y="13043"/>
                </a:lnTo>
                <a:lnTo>
                  <a:pt x="118000" y="117391"/>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00" name="Google Shape;4200;p343"/>
          <p:cNvSpPr/>
          <p:nvPr/>
        </p:nvSpPr>
        <p:spPr>
          <a:xfrm>
            <a:off x="5599551" y="1897500"/>
            <a:ext cx="11400" cy="17700"/>
          </a:xfrm>
          <a:custGeom>
            <a:avLst/>
            <a:gdLst/>
            <a:ahLst/>
            <a:cxnLst/>
            <a:rect l="l" t="t" r="r" b="b"/>
            <a:pathLst>
              <a:path w="120000" h="120000" extrusionOk="0">
                <a:moveTo>
                  <a:pt x="73170" y="118000"/>
                </a:moveTo>
                <a:lnTo>
                  <a:pt x="29268" y="70000"/>
                </a:lnTo>
                <a:lnTo>
                  <a:pt x="0" y="100000"/>
                </a:lnTo>
                <a:lnTo>
                  <a:pt x="0" y="30000"/>
                </a:lnTo>
                <a:lnTo>
                  <a:pt x="43902" y="40000"/>
                </a:lnTo>
                <a:lnTo>
                  <a:pt x="73170" y="0"/>
                </a:lnTo>
                <a:lnTo>
                  <a:pt x="117073" y="80000"/>
                </a:lnTo>
                <a:lnTo>
                  <a:pt x="87804" y="80000"/>
                </a:lnTo>
                <a:lnTo>
                  <a:pt x="7317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01" name="Google Shape;4201;p343"/>
          <p:cNvSpPr/>
          <p:nvPr/>
        </p:nvSpPr>
        <p:spPr>
          <a:xfrm>
            <a:off x="5554226" y="2034692"/>
            <a:ext cx="15000" cy="20100"/>
          </a:xfrm>
          <a:custGeom>
            <a:avLst/>
            <a:gdLst/>
            <a:ahLst/>
            <a:cxnLst/>
            <a:rect l="l" t="t" r="r" b="b"/>
            <a:pathLst>
              <a:path w="120000" h="120000" extrusionOk="0">
                <a:moveTo>
                  <a:pt x="117647" y="118309"/>
                </a:moveTo>
                <a:lnTo>
                  <a:pt x="0" y="76056"/>
                </a:lnTo>
                <a:lnTo>
                  <a:pt x="82352" y="0"/>
                </a:lnTo>
                <a:lnTo>
                  <a:pt x="82352" y="33802"/>
                </a:lnTo>
                <a:lnTo>
                  <a:pt x="117647" y="67605"/>
                </a:lnTo>
                <a:lnTo>
                  <a:pt x="117647" y="1183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02" name="Google Shape;4202;p343"/>
          <p:cNvSpPr/>
          <p:nvPr/>
        </p:nvSpPr>
        <p:spPr>
          <a:xfrm>
            <a:off x="5527786" y="2058606"/>
            <a:ext cx="22500" cy="17700"/>
          </a:xfrm>
          <a:custGeom>
            <a:avLst/>
            <a:gdLst/>
            <a:ahLst/>
            <a:cxnLst/>
            <a:rect l="l" t="t" r="r" b="b"/>
            <a:pathLst>
              <a:path w="120000" h="120000" extrusionOk="0">
                <a:moveTo>
                  <a:pt x="0" y="118000"/>
                </a:moveTo>
                <a:lnTo>
                  <a:pt x="67500" y="0"/>
                </a:lnTo>
                <a:lnTo>
                  <a:pt x="118500" y="48000"/>
                </a:lnTo>
                <a:lnTo>
                  <a:pt x="82500" y="98000"/>
                </a:lnTo>
                <a:lnTo>
                  <a:pt x="0"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03" name="Google Shape;4203;p343"/>
          <p:cNvSpPr/>
          <p:nvPr/>
        </p:nvSpPr>
        <p:spPr>
          <a:xfrm>
            <a:off x="5486238" y="2029657"/>
            <a:ext cx="9900" cy="15000"/>
          </a:xfrm>
          <a:custGeom>
            <a:avLst/>
            <a:gdLst/>
            <a:ahLst/>
            <a:cxnLst/>
            <a:rect l="l" t="t" r="r" b="b"/>
            <a:pathLst>
              <a:path w="120000" h="120000" extrusionOk="0">
                <a:moveTo>
                  <a:pt x="83333" y="117647"/>
                </a:moveTo>
                <a:lnTo>
                  <a:pt x="0" y="47058"/>
                </a:lnTo>
                <a:lnTo>
                  <a:pt x="33333" y="0"/>
                </a:lnTo>
                <a:lnTo>
                  <a:pt x="116666" y="35294"/>
                </a:lnTo>
                <a:lnTo>
                  <a:pt x="83333" y="11764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04" name="Google Shape;4204;p343"/>
          <p:cNvSpPr/>
          <p:nvPr/>
        </p:nvSpPr>
        <p:spPr>
          <a:xfrm>
            <a:off x="5425804" y="2012036"/>
            <a:ext cx="22500" cy="24000"/>
          </a:xfrm>
          <a:custGeom>
            <a:avLst/>
            <a:gdLst/>
            <a:ahLst/>
            <a:cxnLst/>
            <a:rect l="l" t="t" r="r" b="b"/>
            <a:pathLst>
              <a:path w="120000" h="120000" extrusionOk="0">
                <a:moveTo>
                  <a:pt x="0" y="118588"/>
                </a:moveTo>
                <a:lnTo>
                  <a:pt x="0" y="118588"/>
                </a:lnTo>
                <a:cubicBezTo>
                  <a:pt x="22500" y="7058"/>
                  <a:pt x="22500" y="7058"/>
                  <a:pt x="22500" y="7058"/>
                </a:cubicBezTo>
                <a:cubicBezTo>
                  <a:pt x="66000" y="0"/>
                  <a:pt x="66000" y="0"/>
                  <a:pt x="66000" y="0"/>
                </a:cubicBezTo>
                <a:cubicBezTo>
                  <a:pt x="88500" y="35294"/>
                  <a:pt x="88500" y="35294"/>
                  <a:pt x="88500" y="35294"/>
                </a:cubicBezTo>
                <a:cubicBezTo>
                  <a:pt x="73500" y="56470"/>
                  <a:pt x="73500" y="56470"/>
                  <a:pt x="73500" y="56470"/>
                </a:cubicBezTo>
                <a:cubicBezTo>
                  <a:pt x="118500" y="69176"/>
                  <a:pt x="118500" y="69176"/>
                  <a:pt x="118500" y="69176"/>
                </a:cubicBezTo>
                <a:cubicBezTo>
                  <a:pt x="30000" y="111529"/>
                  <a:pt x="30000" y="111529"/>
                  <a:pt x="30000" y="111529"/>
                </a:cubicBezTo>
                <a:lnTo>
                  <a:pt x="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05" name="Google Shape;4205;p343"/>
          <p:cNvSpPr/>
          <p:nvPr/>
        </p:nvSpPr>
        <p:spPr>
          <a:xfrm>
            <a:off x="5176516" y="1801843"/>
            <a:ext cx="229200" cy="221400"/>
          </a:xfrm>
          <a:custGeom>
            <a:avLst/>
            <a:gdLst/>
            <a:ahLst/>
            <a:cxnLst/>
            <a:rect l="l" t="t" r="r" b="b"/>
            <a:pathLst>
              <a:path w="120000" h="120000" extrusionOk="0">
                <a:moveTo>
                  <a:pt x="11791" y="114425"/>
                </a:moveTo>
                <a:lnTo>
                  <a:pt x="22835" y="119845"/>
                </a:lnTo>
                <a:lnTo>
                  <a:pt x="27313" y="114425"/>
                </a:lnTo>
                <a:lnTo>
                  <a:pt x="25074" y="109780"/>
                </a:lnTo>
                <a:lnTo>
                  <a:pt x="28805" y="109780"/>
                </a:lnTo>
                <a:lnTo>
                  <a:pt x="23582" y="102812"/>
                </a:lnTo>
                <a:lnTo>
                  <a:pt x="31791" y="105909"/>
                </a:lnTo>
                <a:lnTo>
                  <a:pt x="30298" y="92129"/>
                </a:lnTo>
                <a:lnTo>
                  <a:pt x="35522" y="96774"/>
                </a:lnTo>
                <a:lnTo>
                  <a:pt x="39104" y="89806"/>
                </a:lnTo>
                <a:lnTo>
                  <a:pt x="37014" y="83612"/>
                </a:lnTo>
                <a:lnTo>
                  <a:pt x="42089" y="84387"/>
                </a:lnTo>
                <a:lnTo>
                  <a:pt x="44328" y="76025"/>
                </a:lnTo>
                <a:lnTo>
                  <a:pt x="51044" y="76800"/>
                </a:lnTo>
                <a:lnTo>
                  <a:pt x="52537" y="66735"/>
                </a:lnTo>
                <a:lnTo>
                  <a:pt x="59104" y="65961"/>
                </a:lnTo>
                <a:lnTo>
                  <a:pt x="77611" y="46761"/>
                </a:lnTo>
                <a:lnTo>
                  <a:pt x="115522" y="29109"/>
                </a:lnTo>
                <a:lnTo>
                  <a:pt x="119850" y="7587"/>
                </a:lnTo>
                <a:lnTo>
                  <a:pt x="111044" y="0"/>
                </a:lnTo>
                <a:lnTo>
                  <a:pt x="95522" y="8361"/>
                </a:lnTo>
                <a:lnTo>
                  <a:pt x="97014" y="16103"/>
                </a:lnTo>
                <a:lnTo>
                  <a:pt x="71044" y="29109"/>
                </a:lnTo>
                <a:lnTo>
                  <a:pt x="57611" y="27561"/>
                </a:lnTo>
                <a:lnTo>
                  <a:pt x="58507" y="32206"/>
                </a:lnTo>
                <a:lnTo>
                  <a:pt x="53283" y="36077"/>
                </a:lnTo>
                <a:lnTo>
                  <a:pt x="54029" y="31432"/>
                </a:lnTo>
                <a:lnTo>
                  <a:pt x="41343" y="39174"/>
                </a:lnTo>
                <a:lnTo>
                  <a:pt x="27313" y="59148"/>
                </a:lnTo>
                <a:lnTo>
                  <a:pt x="14776" y="62090"/>
                </a:lnTo>
                <a:lnTo>
                  <a:pt x="21343" y="73703"/>
                </a:lnTo>
                <a:lnTo>
                  <a:pt x="15522" y="77574"/>
                </a:lnTo>
                <a:lnTo>
                  <a:pt x="19104" y="83612"/>
                </a:lnTo>
                <a:lnTo>
                  <a:pt x="0" y="103587"/>
                </a:lnTo>
                <a:lnTo>
                  <a:pt x="11791" y="104361"/>
                </a:lnTo>
                <a:lnTo>
                  <a:pt x="3582" y="115974"/>
                </a:lnTo>
                <a:lnTo>
                  <a:pt x="2835" y="116748"/>
                </a:lnTo>
                <a:lnTo>
                  <a:pt x="5074" y="117522"/>
                </a:lnTo>
                <a:lnTo>
                  <a:pt x="11791" y="11442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06" name="Google Shape;4206;p343"/>
          <p:cNvSpPr/>
          <p:nvPr/>
        </p:nvSpPr>
        <p:spPr>
          <a:xfrm>
            <a:off x="5143781" y="2017071"/>
            <a:ext cx="90600" cy="132000"/>
          </a:xfrm>
          <a:custGeom>
            <a:avLst/>
            <a:gdLst/>
            <a:ahLst/>
            <a:cxnLst/>
            <a:rect l="l" t="t" r="r" b="b"/>
            <a:pathLst>
              <a:path w="120000" h="120000" extrusionOk="0">
                <a:moveTo>
                  <a:pt x="48526" y="114545"/>
                </a:moveTo>
                <a:lnTo>
                  <a:pt x="112100" y="119740"/>
                </a:lnTo>
                <a:lnTo>
                  <a:pt x="119623" y="117142"/>
                </a:lnTo>
                <a:lnTo>
                  <a:pt x="98934" y="109350"/>
                </a:lnTo>
                <a:lnTo>
                  <a:pt x="72978" y="67012"/>
                </a:lnTo>
                <a:lnTo>
                  <a:pt x="72978" y="67012"/>
                </a:lnTo>
                <a:lnTo>
                  <a:pt x="95172" y="10129"/>
                </a:lnTo>
                <a:lnTo>
                  <a:pt x="71097" y="0"/>
                </a:lnTo>
                <a:lnTo>
                  <a:pt x="18808" y="21818"/>
                </a:lnTo>
                <a:lnTo>
                  <a:pt x="30094" y="36103"/>
                </a:lnTo>
                <a:lnTo>
                  <a:pt x="30094" y="36103"/>
                </a:lnTo>
                <a:lnTo>
                  <a:pt x="0" y="60519"/>
                </a:lnTo>
                <a:lnTo>
                  <a:pt x="5642" y="83636"/>
                </a:lnTo>
                <a:lnTo>
                  <a:pt x="28213" y="81038"/>
                </a:lnTo>
                <a:lnTo>
                  <a:pt x="48526" y="11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07" name="Google Shape;4207;p343"/>
          <p:cNvSpPr/>
          <p:nvPr/>
        </p:nvSpPr>
        <p:spPr>
          <a:xfrm>
            <a:off x="5090902" y="2203349"/>
            <a:ext cx="33900" cy="39000"/>
          </a:xfrm>
          <a:custGeom>
            <a:avLst/>
            <a:gdLst/>
            <a:ahLst/>
            <a:cxnLst/>
            <a:rect l="l" t="t" r="r" b="b"/>
            <a:pathLst>
              <a:path w="120000" h="120000" extrusionOk="0">
                <a:moveTo>
                  <a:pt x="35000" y="119111"/>
                </a:moveTo>
                <a:lnTo>
                  <a:pt x="0" y="92444"/>
                </a:lnTo>
                <a:lnTo>
                  <a:pt x="20000" y="4444"/>
                </a:lnTo>
                <a:lnTo>
                  <a:pt x="49000" y="0"/>
                </a:lnTo>
                <a:lnTo>
                  <a:pt x="119000" y="48000"/>
                </a:lnTo>
                <a:lnTo>
                  <a:pt x="3500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08" name="Google Shape;4208;p343"/>
          <p:cNvSpPr/>
          <p:nvPr/>
        </p:nvSpPr>
        <p:spPr>
          <a:xfrm>
            <a:off x="5245762" y="2160556"/>
            <a:ext cx="33900" cy="35100"/>
          </a:xfrm>
          <a:custGeom>
            <a:avLst/>
            <a:gdLst/>
            <a:ahLst/>
            <a:cxnLst/>
            <a:rect l="l" t="t" r="r" b="b"/>
            <a:pathLst>
              <a:path w="120000" h="120000" extrusionOk="0">
                <a:moveTo>
                  <a:pt x="104000" y="119040"/>
                </a:moveTo>
                <a:lnTo>
                  <a:pt x="34000" y="85440"/>
                </a:lnTo>
                <a:lnTo>
                  <a:pt x="0" y="38400"/>
                </a:lnTo>
                <a:lnTo>
                  <a:pt x="49000" y="0"/>
                </a:lnTo>
                <a:lnTo>
                  <a:pt x="119000" y="90240"/>
                </a:lnTo>
                <a:lnTo>
                  <a:pt x="104000" y="119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09" name="Google Shape;4209;p343"/>
          <p:cNvSpPr/>
          <p:nvPr/>
        </p:nvSpPr>
        <p:spPr>
          <a:xfrm>
            <a:off x="6473320" y="2061123"/>
            <a:ext cx="20100" cy="18900"/>
          </a:xfrm>
          <a:custGeom>
            <a:avLst/>
            <a:gdLst/>
            <a:ahLst/>
            <a:cxnLst/>
            <a:rect l="l" t="t" r="r" b="b"/>
            <a:pathLst>
              <a:path w="120000" h="120000" extrusionOk="0">
                <a:moveTo>
                  <a:pt x="25714" y="0"/>
                </a:moveTo>
                <a:lnTo>
                  <a:pt x="118285" y="18181"/>
                </a:lnTo>
                <a:lnTo>
                  <a:pt x="101142" y="72727"/>
                </a:lnTo>
                <a:lnTo>
                  <a:pt x="0" y="118181"/>
                </a:lnTo>
                <a:lnTo>
                  <a:pt x="2571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10" name="Google Shape;4210;p343"/>
          <p:cNvSpPr/>
          <p:nvPr/>
        </p:nvSpPr>
        <p:spPr>
          <a:xfrm>
            <a:off x="6973156" y="2740789"/>
            <a:ext cx="15000" cy="7500"/>
          </a:xfrm>
          <a:custGeom>
            <a:avLst/>
            <a:gdLst/>
            <a:ahLst/>
            <a:cxnLst/>
            <a:rect l="l" t="t" r="r" b="b"/>
            <a:pathLst>
              <a:path w="120000" h="120000" extrusionOk="0">
                <a:moveTo>
                  <a:pt x="0" y="69230"/>
                </a:moveTo>
                <a:lnTo>
                  <a:pt x="35294" y="0"/>
                </a:lnTo>
                <a:lnTo>
                  <a:pt x="117647" y="23076"/>
                </a:lnTo>
                <a:lnTo>
                  <a:pt x="82352" y="115384"/>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11" name="Google Shape;4211;p343"/>
          <p:cNvSpPr/>
          <p:nvPr/>
        </p:nvSpPr>
        <p:spPr>
          <a:xfrm>
            <a:off x="6874951" y="2682892"/>
            <a:ext cx="12600" cy="18900"/>
          </a:xfrm>
          <a:custGeom>
            <a:avLst/>
            <a:gdLst/>
            <a:ahLst/>
            <a:cxnLst/>
            <a:rect l="l" t="t" r="r" b="b"/>
            <a:pathLst>
              <a:path w="120000" h="120000" extrusionOk="0">
                <a:moveTo>
                  <a:pt x="0" y="0"/>
                </a:moveTo>
                <a:lnTo>
                  <a:pt x="65217" y="0"/>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12" name="Google Shape;4212;p343"/>
          <p:cNvSpPr/>
          <p:nvPr/>
        </p:nvSpPr>
        <p:spPr>
          <a:xfrm>
            <a:off x="6715054" y="2798687"/>
            <a:ext cx="12600" cy="17700"/>
          </a:xfrm>
          <a:custGeom>
            <a:avLst/>
            <a:gdLst/>
            <a:ahLst/>
            <a:cxnLst/>
            <a:rect l="l" t="t" r="r" b="b"/>
            <a:pathLst>
              <a:path w="120000" h="120000" extrusionOk="0">
                <a:moveTo>
                  <a:pt x="0" y="78000"/>
                </a:moveTo>
                <a:lnTo>
                  <a:pt x="65217" y="68000"/>
                </a:lnTo>
                <a:lnTo>
                  <a:pt x="117391" y="0"/>
                </a:lnTo>
                <a:lnTo>
                  <a:pt x="104347" y="78000"/>
                </a:lnTo>
                <a:lnTo>
                  <a:pt x="13043" y="118000"/>
                </a:lnTo>
                <a:lnTo>
                  <a:pt x="0" y="7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13" name="Google Shape;4213;p343"/>
          <p:cNvSpPr/>
          <p:nvPr/>
        </p:nvSpPr>
        <p:spPr>
          <a:xfrm>
            <a:off x="6704982" y="2825118"/>
            <a:ext cx="3900" cy="7500"/>
          </a:xfrm>
          <a:custGeom>
            <a:avLst/>
            <a:gdLst/>
            <a:ahLst/>
            <a:cxnLst/>
            <a:rect l="l" t="t" r="r" b="b"/>
            <a:pathLst>
              <a:path w="120000" h="120000" extrusionOk="0">
                <a:moveTo>
                  <a:pt x="0" y="115384"/>
                </a:moveTo>
                <a:lnTo>
                  <a:pt x="112000" y="0"/>
                </a:lnTo>
                <a:lnTo>
                  <a:pt x="112000" y="115384"/>
                </a:lnTo>
                <a:lnTo>
                  <a:pt x="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14" name="Google Shape;4214;p343"/>
          <p:cNvSpPr/>
          <p:nvPr/>
        </p:nvSpPr>
        <p:spPr>
          <a:xfrm>
            <a:off x="6508573" y="2708065"/>
            <a:ext cx="45300" cy="200100"/>
          </a:xfrm>
          <a:custGeom>
            <a:avLst/>
            <a:gdLst/>
            <a:ahLst/>
            <a:cxnLst/>
            <a:rect l="l" t="t" r="r" b="b"/>
            <a:pathLst>
              <a:path w="120000" h="120000" extrusionOk="0">
                <a:moveTo>
                  <a:pt x="7500" y="118116"/>
                </a:moveTo>
                <a:lnTo>
                  <a:pt x="33000" y="46733"/>
                </a:lnTo>
                <a:lnTo>
                  <a:pt x="0" y="38174"/>
                </a:lnTo>
                <a:lnTo>
                  <a:pt x="11250" y="11126"/>
                </a:lnTo>
                <a:lnTo>
                  <a:pt x="40500" y="11982"/>
                </a:lnTo>
                <a:lnTo>
                  <a:pt x="40500" y="0"/>
                </a:lnTo>
                <a:lnTo>
                  <a:pt x="66750" y="26362"/>
                </a:lnTo>
                <a:lnTo>
                  <a:pt x="59250" y="34065"/>
                </a:lnTo>
                <a:lnTo>
                  <a:pt x="119250" y="81483"/>
                </a:lnTo>
                <a:lnTo>
                  <a:pt x="74250" y="73095"/>
                </a:lnTo>
                <a:lnTo>
                  <a:pt x="36750" y="96890"/>
                </a:lnTo>
                <a:lnTo>
                  <a:pt x="81750" y="119828"/>
                </a:lnTo>
                <a:lnTo>
                  <a:pt x="44250" y="111269"/>
                </a:lnTo>
                <a:lnTo>
                  <a:pt x="21750" y="118972"/>
                </a:lnTo>
                <a:lnTo>
                  <a:pt x="7500" y="1181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15" name="Google Shape;4215;p343"/>
          <p:cNvSpPr/>
          <p:nvPr/>
        </p:nvSpPr>
        <p:spPr>
          <a:xfrm>
            <a:off x="5191624" y="4005723"/>
            <a:ext cx="42900" cy="27600"/>
          </a:xfrm>
          <a:custGeom>
            <a:avLst/>
            <a:gdLst/>
            <a:ahLst/>
            <a:cxnLst/>
            <a:rect l="l" t="t" r="r" b="b"/>
            <a:pathLst>
              <a:path w="120000" h="120000" extrusionOk="0">
                <a:moveTo>
                  <a:pt x="99200" y="56842"/>
                </a:moveTo>
                <a:lnTo>
                  <a:pt x="115200" y="0"/>
                </a:lnTo>
                <a:lnTo>
                  <a:pt x="119200" y="44210"/>
                </a:lnTo>
                <a:lnTo>
                  <a:pt x="99200" y="56842"/>
                </a:lnTo>
                <a:close/>
                <a:moveTo>
                  <a:pt x="0" y="75789"/>
                </a:moveTo>
                <a:lnTo>
                  <a:pt x="36000" y="118736"/>
                </a:lnTo>
                <a:lnTo>
                  <a:pt x="32000" y="75789"/>
                </a:lnTo>
                <a:lnTo>
                  <a:pt x="0" y="757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16" name="Google Shape;4216;p343"/>
          <p:cNvSpPr/>
          <p:nvPr/>
        </p:nvSpPr>
        <p:spPr>
          <a:xfrm>
            <a:off x="7041143" y="3947825"/>
            <a:ext cx="42900" cy="33900"/>
          </a:xfrm>
          <a:custGeom>
            <a:avLst/>
            <a:gdLst/>
            <a:ahLst/>
            <a:cxnLst/>
            <a:rect l="l" t="t" r="r" b="b"/>
            <a:pathLst>
              <a:path w="120000" h="120000" extrusionOk="0">
                <a:moveTo>
                  <a:pt x="44000" y="29000"/>
                </a:moveTo>
                <a:lnTo>
                  <a:pt x="72000" y="44000"/>
                </a:lnTo>
                <a:lnTo>
                  <a:pt x="119200" y="0"/>
                </a:lnTo>
                <a:lnTo>
                  <a:pt x="60000" y="19000"/>
                </a:lnTo>
                <a:lnTo>
                  <a:pt x="44000" y="29000"/>
                </a:lnTo>
                <a:close/>
                <a:moveTo>
                  <a:pt x="0" y="99000"/>
                </a:moveTo>
                <a:lnTo>
                  <a:pt x="48000" y="64000"/>
                </a:lnTo>
                <a:lnTo>
                  <a:pt x="64000" y="104000"/>
                </a:lnTo>
                <a:lnTo>
                  <a:pt x="24000" y="119000"/>
                </a:lnTo>
                <a:lnTo>
                  <a:pt x="0" y="9900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17" name="Google Shape;4217;p343"/>
          <p:cNvSpPr/>
          <p:nvPr/>
        </p:nvSpPr>
        <p:spPr>
          <a:xfrm>
            <a:off x="6842216" y="4014533"/>
            <a:ext cx="50400" cy="32700"/>
          </a:xfrm>
          <a:custGeom>
            <a:avLst/>
            <a:gdLst/>
            <a:ahLst/>
            <a:cxnLst/>
            <a:rect l="l" t="t" r="r" b="b"/>
            <a:pathLst>
              <a:path w="120000" h="120000" extrusionOk="0">
                <a:moveTo>
                  <a:pt x="0" y="0"/>
                </a:moveTo>
                <a:lnTo>
                  <a:pt x="47314" y="87652"/>
                </a:lnTo>
                <a:lnTo>
                  <a:pt x="119314" y="118956"/>
                </a:lnTo>
                <a:lnTo>
                  <a:pt x="54171" y="52173"/>
                </a:lnTo>
                <a:lnTo>
                  <a:pt x="24000"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18" name="Google Shape;4218;p343"/>
          <p:cNvSpPr/>
          <p:nvPr/>
        </p:nvSpPr>
        <p:spPr>
          <a:xfrm>
            <a:off x="6707500" y="3780426"/>
            <a:ext cx="192600" cy="172500"/>
          </a:xfrm>
          <a:custGeom>
            <a:avLst/>
            <a:gdLst/>
            <a:ahLst/>
            <a:cxnLst/>
            <a:rect l="l" t="t" r="r" b="b"/>
            <a:pathLst>
              <a:path w="120000" h="120000" extrusionOk="0">
                <a:moveTo>
                  <a:pt x="115384" y="115049"/>
                </a:moveTo>
                <a:lnTo>
                  <a:pt x="119822" y="119009"/>
                </a:lnTo>
                <a:lnTo>
                  <a:pt x="116272" y="119801"/>
                </a:lnTo>
                <a:lnTo>
                  <a:pt x="115384" y="115049"/>
                </a:lnTo>
                <a:close/>
                <a:moveTo>
                  <a:pt x="108461" y="103168"/>
                </a:moveTo>
                <a:lnTo>
                  <a:pt x="110236" y="110099"/>
                </a:lnTo>
                <a:lnTo>
                  <a:pt x="113609" y="107128"/>
                </a:lnTo>
                <a:lnTo>
                  <a:pt x="108461" y="103168"/>
                </a:lnTo>
                <a:close/>
                <a:moveTo>
                  <a:pt x="61775" y="52079"/>
                </a:moveTo>
                <a:lnTo>
                  <a:pt x="71360" y="59009"/>
                </a:lnTo>
                <a:lnTo>
                  <a:pt x="67810" y="53069"/>
                </a:lnTo>
                <a:lnTo>
                  <a:pt x="61775" y="52079"/>
                </a:lnTo>
                <a:close/>
                <a:moveTo>
                  <a:pt x="44911" y="40396"/>
                </a:moveTo>
                <a:lnTo>
                  <a:pt x="48461" y="48118"/>
                </a:lnTo>
                <a:lnTo>
                  <a:pt x="57337" y="47128"/>
                </a:lnTo>
                <a:lnTo>
                  <a:pt x="51124" y="41386"/>
                </a:lnTo>
                <a:lnTo>
                  <a:pt x="44911" y="40396"/>
                </a:lnTo>
                <a:close/>
                <a:moveTo>
                  <a:pt x="55562" y="32475"/>
                </a:moveTo>
                <a:lnTo>
                  <a:pt x="60887" y="35445"/>
                </a:lnTo>
                <a:lnTo>
                  <a:pt x="63550" y="44158"/>
                </a:lnTo>
                <a:lnTo>
                  <a:pt x="55562" y="32475"/>
                </a:lnTo>
                <a:close/>
                <a:moveTo>
                  <a:pt x="35325" y="24554"/>
                </a:moveTo>
                <a:lnTo>
                  <a:pt x="46686" y="30495"/>
                </a:lnTo>
                <a:lnTo>
                  <a:pt x="40650" y="24554"/>
                </a:lnTo>
                <a:lnTo>
                  <a:pt x="35325" y="24554"/>
                </a:lnTo>
                <a:close/>
                <a:moveTo>
                  <a:pt x="15976" y="12871"/>
                </a:moveTo>
                <a:lnTo>
                  <a:pt x="22899" y="20594"/>
                </a:lnTo>
                <a:lnTo>
                  <a:pt x="22899" y="16831"/>
                </a:lnTo>
                <a:lnTo>
                  <a:pt x="15976" y="12871"/>
                </a:lnTo>
                <a:close/>
                <a:moveTo>
                  <a:pt x="0" y="0"/>
                </a:moveTo>
                <a:lnTo>
                  <a:pt x="5325" y="14851"/>
                </a:lnTo>
                <a:lnTo>
                  <a:pt x="11538" y="14851"/>
                </a:lnTo>
                <a:lnTo>
                  <a:pt x="9763" y="8910"/>
                </a:lnTo>
                <a:lnTo>
                  <a:pt x="0" y="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19" name="Google Shape;4219;p343"/>
          <p:cNvSpPr/>
          <p:nvPr/>
        </p:nvSpPr>
        <p:spPr>
          <a:xfrm>
            <a:off x="6251730" y="3825737"/>
            <a:ext cx="33900" cy="17700"/>
          </a:xfrm>
          <a:custGeom>
            <a:avLst/>
            <a:gdLst/>
            <a:ahLst/>
            <a:cxnLst/>
            <a:rect l="l" t="t" r="r" b="b"/>
            <a:pathLst>
              <a:path w="120000" h="120000" extrusionOk="0">
                <a:moveTo>
                  <a:pt x="0" y="68852"/>
                </a:moveTo>
                <a:lnTo>
                  <a:pt x="10000" y="118032"/>
                </a:lnTo>
                <a:lnTo>
                  <a:pt x="109000" y="29508"/>
                </a:lnTo>
                <a:lnTo>
                  <a:pt x="119000" y="0"/>
                </a:lnTo>
                <a:lnTo>
                  <a:pt x="14000" y="29508"/>
                </a:lnTo>
                <a:lnTo>
                  <a:pt x="5000" y="68852"/>
                </a:lnTo>
                <a:lnTo>
                  <a:pt x="0" y="688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20" name="Google Shape;4220;p343"/>
          <p:cNvSpPr/>
          <p:nvPr/>
        </p:nvSpPr>
        <p:spPr>
          <a:xfrm>
            <a:off x="6274393" y="2904412"/>
            <a:ext cx="368700" cy="377700"/>
          </a:xfrm>
          <a:custGeom>
            <a:avLst/>
            <a:gdLst/>
            <a:ahLst/>
            <a:cxnLst/>
            <a:rect l="l" t="t" r="r" b="b"/>
            <a:pathLst>
              <a:path w="120000" h="120000" extrusionOk="0">
                <a:moveTo>
                  <a:pt x="9202" y="118098"/>
                </a:moveTo>
                <a:lnTo>
                  <a:pt x="7343" y="119909"/>
                </a:lnTo>
                <a:lnTo>
                  <a:pt x="8737" y="119456"/>
                </a:lnTo>
                <a:lnTo>
                  <a:pt x="9202" y="118098"/>
                </a:lnTo>
                <a:close/>
                <a:moveTo>
                  <a:pt x="21192" y="80784"/>
                </a:moveTo>
                <a:lnTo>
                  <a:pt x="20263" y="93373"/>
                </a:lnTo>
                <a:lnTo>
                  <a:pt x="23981" y="93373"/>
                </a:lnTo>
                <a:lnTo>
                  <a:pt x="29093" y="83049"/>
                </a:lnTo>
                <a:lnTo>
                  <a:pt x="23516" y="77615"/>
                </a:lnTo>
                <a:lnTo>
                  <a:pt x="17103" y="81237"/>
                </a:lnTo>
                <a:lnTo>
                  <a:pt x="17567" y="84407"/>
                </a:lnTo>
                <a:lnTo>
                  <a:pt x="21192" y="80784"/>
                </a:lnTo>
                <a:close/>
                <a:moveTo>
                  <a:pt x="30023" y="79879"/>
                </a:moveTo>
                <a:lnTo>
                  <a:pt x="33648" y="83954"/>
                </a:lnTo>
                <a:lnTo>
                  <a:pt x="35507" y="80332"/>
                </a:lnTo>
                <a:lnTo>
                  <a:pt x="39225" y="80784"/>
                </a:lnTo>
                <a:lnTo>
                  <a:pt x="40619" y="76256"/>
                </a:lnTo>
                <a:lnTo>
                  <a:pt x="30023" y="79879"/>
                </a:lnTo>
                <a:close/>
                <a:moveTo>
                  <a:pt x="0" y="81237"/>
                </a:moveTo>
                <a:lnTo>
                  <a:pt x="1859" y="82143"/>
                </a:lnTo>
                <a:lnTo>
                  <a:pt x="3253" y="80784"/>
                </a:lnTo>
                <a:lnTo>
                  <a:pt x="2788" y="79879"/>
                </a:lnTo>
                <a:lnTo>
                  <a:pt x="0" y="81237"/>
                </a:lnTo>
                <a:close/>
                <a:moveTo>
                  <a:pt x="45639" y="73177"/>
                </a:moveTo>
                <a:lnTo>
                  <a:pt x="47498" y="80332"/>
                </a:lnTo>
                <a:lnTo>
                  <a:pt x="53075" y="71366"/>
                </a:lnTo>
                <a:lnTo>
                  <a:pt x="63206" y="72724"/>
                </a:lnTo>
                <a:lnTo>
                  <a:pt x="67761" y="67290"/>
                </a:lnTo>
                <a:lnTo>
                  <a:pt x="69620" y="70913"/>
                </a:lnTo>
                <a:lnTo>
                  <a:pt x="71944" y="66384"/>
                </a:lnTo>
                <a:lnTo>
                  <a:pt x="73338" y="52437"/>
                </a:lnTo>
                <a:lnTo>
                  <a:pt x="76127" y="50626"/>
                </a:lnTo>
                <a:lnTo>
                  <a:pt x="78822" y="43924"/>
                </a:lnTo>
                <a:lnTo>
                  <a:pt x="74268" y="33147"/>
                </a:lnTo>
                <a:lnTo>
                  <a:pt x="68690" y="37222"/>
                </a:lnTo>
                <a:lnTo>
                  <a:pt x="69155" y="45283"/>
                </a:lnTo>
                <a:lnTo>
                  <a:pt x="69155" y="45283"/>
                </a:lnTo>
                <a:lnTo>
                  <a:pt x="58094" y="60588"/>
                </a:lnTo>
                <a:lnTo>
                  <a:pt x="53539" y="57871"/>
                </a:lnTo>
                <a:lnTo>
                  <a:pt x="47962" y="65479"/>
                </a:lnTo>
                <a:lnTo>
                  <a:pt x="46568" y="69554"/>
                </a:lnTo>
                <a:lnTo>
                  <a:pt x="43780" y="66837"/>
                </a:lnTo>
                <a:lnTo>
                  <a:pt x="32254" y="68196"/>
                </a:lnTo>
                <a:lnTo>
                  <a:pt x="24910" y="76256"/>
                </a:lnTo>
                <a:lnTo>
                  <a:pt x="45639" y="73177"/>
                </a:lnTo>
                <a:close/>
                <a:moveTo>
                  <a:pt x="67296" y="26445"/>
                </a:moveTo>
                <a:lnTo>
                  <a:pt x="69155" y="28166"/>
                </a:lnTo>
                <a:lnTo>
                  <a:pt x="68690" y="31335"/>
                </a:lnTo>
                <a:lnTo>
                  <a:pt x="73338" y="29524"/>
                </a:lnTo>
                <a:lnTo>
                  <a:pt x="70549" y="24633"/>
                </a:lnTo>
                <a:lnTo>
                  <a:pt x="84399" y="28618"/>
                </a:lnTo>
                <a:lnTo>
                  <a:pt x="88117" y="22369"/>
                </a:lnTo>
                <a:lnTo>
                  <a:pt x="96855" y="19200"/>
                </a:lnTo>
                <a:lnTo>
                  <a:pt x="94531" y="17841"/>
                </a:lnTo>
                <a:lnTo>
                  <a:pt x="94066" y="18294"/>
                </a:lnTo>
                <a:lnTo>
                  <a:pt x="94531" y="17841"/>
                </a:lnTo>
                <a:lnTo>
                  <a:pt x="93137" y="17388"/>
                </a:lnTo>
                <a:lnTo>
                  <a:pt x="94531" y="13494"/>
                </a:lnTo>
                <a:lnTo>
                  <a:pt x="89512" y="15667"/>
                </a:lnTo>
                <a:lnTo>
                  <a:pt x="77521" y="5343"/>
                </a:lnTo>
                <a:lnTo>
                  <a:pt x="75197" y="20105"/>
                </a:lnTo>
                <a:lnTo>
                  <a:pt x="70085" y="19652"/>
                </a:lnTo>
                <a:lnTo>
                  <a:pt x="67296" y="26445"/>
                </a:lnTo>
                <a:close/>
                <a:moveTo>
                  <a:pt x="99643" y="12135"/>
                </a:moveTo>
                <a:lnTo>
                  <a:pt x="96855" y="15305"/>
                </a:lnTo>
                <a:lnTo>
                  <a:pt x="99643" y="13041"/>
                </a:lnTo>
                <a:lnTo>
                  <a:pt x="99643" y="12135"/>
                </a:lnTo>
                <a:close/>
                <a:moveTo>
                  <a:pt x="103361" y="11230"/>
                </a:moveTo>
                <a:lnTo>
                  <a:pt x="103733" y="11683"/>
                </a:lnTo>
                <a:lnTo>
                  <a:pt x="106522" y="8513"/>
                </a:lnTo>
                <a:lnTo>
                  <a:pt x="110240" y="6249"/>
                </a:lnTo>
                <a:lnTo>
                  <a:pt x="109310" y="6701"/>
                </a:lnTo>
                <a:lnTo>
                  <a:pt x="107451" y="5796"/>
                </a:lnTo>
                <a:lnTo>
                  <a:pt x="103361" y="11230"/>
                </a:lnTo>
                <a:close/>
                <a:moveTo>
                  <a:pt x="118048" y="905"/>
                </a:moveTo>
                <a:lnTo>
                  <a:pt x="116653" y="3169"/>
                </a:lnTo>
                <a:lnTo>
                  <a:pt x="118048" y="2264"/>
                </a:lnTo>
                <a:lnTo>
                  <a:pt x="119907" y="0"/>
                </a:lnTo>
                <a:lnTo>
                  <a:pt x="118048" y="90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21" name="Google Shape;4221;p343"/>
          <p:cNvSpPr/>
          <p:nvPr/>
        </p:nvSpPr>
        <p:spPr>
          <a:xfrm>
            <a:off x="6132121" y="3409127"/>
            <a:ext cx="146100" cy="202800"/>
          </a:xfrm>
          <a:custGeom>
            <a:avLst/>
            <a:gdLst/>
            <a:ahLst/>
            <a:cxnLst/>
            <a:rect l="l" t="t" r="r" b="b"/>
            <a:pathLst>
              <a:path w="120000" h="120000" extrusionOk="0">
                <a:moveTo>
                  <a:pt x="89531" y="55358"/>
                </a:moveTo>
                <a:lnTo>
                  <a:pt x="89531" y="55358"/>
                </a:lnTo>
                <a:cubicBezTo>
                  <a:pt x="81328" y="46919"/>
                  <a:pt x="81328" y="46919"/>
                  <a:pt x="81328" y="46919"/>
                </a:cubicBezTo>
                <a:cubicBezTo>
                  <a:pt x="86015" y="45232"/>
                  <a:pt x="86015" y="45232"/>
                  <a:pt x="86015" y="45232"/>
                </a:cubicBezTo>
                <a:cubicBezTo>
                  <a:pt x="71953" y="41012"/>
                  <a:pt x="71953" y="41012"/>
                  <a:pt x="71953" y="41012"/>
                </a:cubicBezTo>
                <a:cubicBezTo>
                  <a:pt x="63984" y="43544"/>
                  <a:pt x="63984" y="43544"/>
                  <a:pt x="63984" y="43544"/>
                </a:cubicBezTo>
                <a:cubicBezTo>
                  <a:pt x="54609" y="32742"/>
                  <a:pt x="54609" y="32742"/>
                  <a:pt x="54609" y="32742"/>
                </a:cubicBezTo>
                <a:cubicBezTo>
                  <a:pt x="65156" y="22616"/>
                  <a:pt x="65156" y="22616"/>
                  <a:pt x="65156" y="22616"/>
                </a:cubicBezTo>
                <a:cubicBezTo>
                  <a:pt x="68671" y="15189"/>
                  <a:pt x="68671" y="15189"/>
                  <a:pt x="68671" y="15189"/>
                </a:cubicBezTo>
                <a:cubicBezTo>
                  <a:pt x="65156" y="0"/>
                  <a:pt x="65156" y="0"/>
                  <a:pt x="65156" y="0"/>
                </a:cubicBezTo>
                <a:cubicBezTo>
                  <a:pt x="60468" y="3375"/>
                  <a:pt x="60468" y="3375"/>
                  <a:pt x="60468" y="3375"/>
                </a:cubicBezTo>
                <a:cubicBezTo>
                  <a:pt x="45234" y="843"/>
                  <a:pt x="45234" y="843"/>
                  <a:pt x="45234" y="843"/>
                </a:cubicBezTo>
                <a:cubicBezTo>
                  <a:pt x="40546" y="23459"/>
                  <a:pt x="40546" y="23459"/>
                  <a:pt x="40546" y="23459"/>
                </a:cubicBezTo>
                <a:cubicBezTo>
                  <a:pt x="36093" y="22616"/>
                  <a:pt x="36093" y="22616"/>
                  <a:pt x="36093" y="22616"/>
                </a:cubicBezTo>
                <a:cubicBezTo>
                  <a:pt x="42890" y="38481"/>
                  <a:pt x="42890" y="38481"/>
                  <a:pt x="42890" y="38481"/>
                </a:cubicBezTo>
                <a:cubicBezTo>
                  <a:pt x="52265" y="36793"/>
                  <a:pt x="52265" y="36793"/>
                  <a:pt x="52265" y="36793"/>
                </a:cubicBezTo>
                <a:cubicBezTo>
                  <a:pt x="45234" y="41012"/>
                  <a:pt x="45234" y="41012"/>
                  <a:pt x="45234" y="41012"/>
                </a:cubicBezTo>
                <a:cubicBezTo>
                  <a:pt x="53437" y="46919"/>
                  <a:pt x="53437" y="46919"/>
                  <a:pt x="53437" y="46919"/>
                </a:cubicBezTo>
                <a:cubicBezTo>
                  <a:pt x="59296" y="44388"/>
                  <a:pt x="59296" y="44388"/>
                  <a:pt x="59296" y="44388"/>
                </a:cubicBezTo>
                <a:cubicBezTo>
                  <a:pt x="71015" y="50295"/>
                  <a:pt x="71015" y="50295"/>
                  <a:pt x="71015" y="50295"/>
                </a:cubicBezTo>
                <a:cubicBezTo>
                  <a:pt x="68671" y="43544"/>
                  <a:pt x="68671" y="43544"/>
                  <a:pt x="68671" y="43544"/>
                </a:cubicBezTo>
                <a:cubicBezTo>
                  <a:pt x="86015" y="56202"/>
                  <a:pt x="86015" y="56202"/>
                  <a:pt x="86015" y="56202"/>
                </a:cubicBezTo>
                <a:cubicBezTo>
                  <a:pt x="89531" y="55358"/>
                  <a:pt x="89531" y="55358"/>
                  <a:pt x="89531" y="55358"/>
                </a:cubicBezTo>
                <a:close/>
                <a:moveTo>
                  <a:pt x="61640" y="49451"/>
                </a:moveTo>
                <a:lnTo>
                  <a:pt x="61640" y="49451"/>
                </a:lnTo>
                <a:cubicBezTo>
                  <a:pt x="62812" y="48607"/>
                  <a:pt x="62812" y="48607"/>
                  <a:pt x="62812" y="48607"/>
                </a:cubicBezTo>
                <a:cubicBezTo>
                  <a:pt x="63984" y="51139"/>
                  <a:pt x="63984" y="51139"/>
                  <a:pt x="63984" y="51139"/>
                </a:cubicBezTo>
                <a:cubicBezTo>
                  <a:pt x="61640" y="49451"/>
                  <a:pt x="61640" y="49451"/>
                  <a:pt x="61640" y="49451"/>
                </a:cubicBezTo>
                <a:close/>
                <a:moveTo>
                  <a:pt x="53437" y="60253"/>
                </a:moveTo>
                <a:lnTo>
                  <a:pt x="53437" y="60253"/>
                </a:lnTo>
                <a:cubicBezTo>
                  <a:pt x="49921" y="56202"/>
                  <a:pt x="49921" y="56202"/>
                  <a:pt x="49921" y="56202"/>
                </a:cubicBezTo>
                <a:cubicBezTo>
                  <a:pt x="41953" y="47763"/>
                  <a:pt x="41953" y="47763"/>
                  <a:pt x="41953" y="47763"/>
                </a:cubicBezTo>
                <a:cubicBezTo>
                  <a:pt x="55781" y="51139"/>
                  <a:pt x="55781" y="51139"/>
                  <a:pt x="55781" y="51139"/>
                </a:cubicBezTo>
                <a:cubicBezTo>
                  <a:pt x="56953" y="57046"/>
                  <a:pt x="56953" y="57046"/>
                  <a:pt x="56953" y="57046"/>
                </a:cubicBezTo>
                <a:cubicBezTo>
                  <a:pt x="53437" y="60253"/>
                  <a:pt x="53437" y="60253"/>
                  <a:pt x="53437" y="60253"/>
                </a:cubicBezTo>
                <a:close/>
                <a:moveTo>
                  <a:pt x="78984" y="56202"/>
                </a:moveTo>
                <a:lnTo>
                  <a:pt x="78984" y="56202"/>
                </a:lnTo>
                <a:cubicBezTo>
                  <a:pt x="88359" y="63628"/>
                  <a:pt x="88359" y="63628"/>
                  <a:pt x="88359" y="63628"/>
                </a:cubicBezTo>
                <a:cubicBezTo>
                  <a:pt x="81328" y="61097"/>
                  <a:pt x="81328" y="61097"/>
                  <a:pt x="81328" y="61097"/>
                </a:cubicBezTo>
                <a:cubicBezTo>
                  <a:pt x="76640" y="61940"/>
                  <a:pt x="76640" y="61940"/>
                  <a:pt x="76640" y="61940"/>
                </a:cubicBezTo>
                <a:cubicBezTo>
                  <a:pt x="78984" y="56202"/>
                  <a:pt x="78984" y="56202"/>
                  <a:pt x="78984" y="56202"/>
                </a:cubicBezTo>
                <a:close/>
                <a:moveTo>
                  <a:pt x="91875" y="58734"/>
                </a:moveTo>
                <a:lnTo>
                  <a:pt x="91875" y="58734"/>
                </a:lnTo>
                <a:cubicBezTo>
                  <a:pt x="101015" y="64472"/>
                  <a:pt x="101015" y="64472"/>
                  <a:pt x="101015" y="64472"/>
                </a:cubicBezTo>
                <a:cubicBezTo>
                  <a:pt x="102421" y="69535"/>
                  <a:pt x="102421" y="69535"/>
                  <a:pt x="102421" y="69535"/>
                </a:cubicBezTo>
                <a:cubicBezTo>
                  <a:pt x="108046" y="69535"/>
                  <a:pt x="108046" y="69535"/>
                  <a:pt x="108046" y="69535"/>
                </a:cubicBezTo>
                <a:cubicBezTo>
                  <a:pt x="105703" y="62784"/>
                  <a:pt x="105703" y="62784"/>
                  <a:pt x="105703" y="62784"/>
                </a:cubicBezTo>
                <a:cubicBezTo>
                  <a:pt x="101015" y="55358"/>
                  <a:pt x="101015" y="55358"/>
                  <a:pt x="101015" y="55358"/>
                </a:cubicBezTo>
                <a:cubicBezTo>
                  <a:pt x="91875" y="58734"/>
                  <a:pt x="91875" y="58734"/>
                  <a:pt x="91875" y="58734"/>
                </a:cubicBezTo>
                <a:close/>
                <a:moveTo>
                  <a:pt x="91875" y="67004"/>
                </a:moveTo>
                <a:lnTo>
                  <a:pt x="91875" y="67004"/>
                </a:lnTo>
                <a:cubicBezTo>
                  <a:pt x="96562" y="67848"/>
                  <a:pt x="96562" y="67848"/>
                  <a:pt x="96562" y="67848"/>
                </a:cubicBezTo>
                <a:cubicBezTo>
                  <a:pt x="103359" y="77974"/>
                  <a:pt x="103359" y="77974"/>
                  <a:pt x="103359" y="77974"/>
                </a:cubicBezTo>
                <a:cubicBezTo>
                  <a:pt x="95390" y="78818"/>
                  <a:pt x="95390" y="78818"/>
                  <a:pt x="95390" y="78818"/>
                </a:cubicBezTo>
                <a:cubicBezTo>
                  <a:pt x="96562" y="75443"/>
                  <a:pt x="96562" y="75443"/>
                  <a:pt x="96562" y="75443"/>
                </a:cubicBezTo>
                <a:cubicBezTo>
                  <a:pt x="91875" y="67004"/>
                  <a:pt x="91875" y="67004"/>
                  <a:pt x="91875" y="67004"/>
                </a:cubicBezTo>
                <a:close/>
                <a:moveTo>
                  <a:pt x="60468" y="107172"/>
                </a:moveTo>
                <a:lnTo>
                  <a:pt x="60468" y="107172"/>
                </a:lnTo>
                <a:cubicBezTo>
                  <a:pt x="67500" y="96371"/>
                  <a:pt x="67500" y="96371"/>
                  <a:pt x="67500" y="96371"/>
                </a:cubicBezTo>
                <a:cubicBezTo>
                  <a:pt x="81328" y="92151"/>
                  <a:pt x="81328" y="92151"/>
                  <a:pt x="81328" y="92151"/>
                </a:cubicBezTo>
                <a:cubicBezTo>
                  <a:pt x="83671" y="97215"/>
                  <a:pt x="83671" y="97215"/>
                  <a:pt x="83671" y="97215"/>
                </a:cubicBezTo>
                <a:cubicBezTo>
                  <a:pt x="105703" y="88776"/>
                  <a:pt x="105703" y="88776"/>
                  <a:pt x="105703" y="88776"/>
                </a:cubicBezTo>
                <a:cubicBezTo>
                  <a:pt x="105703" y="82869"/>
                  <a:pt x="105703" y="82869"/>
                  <a:pt x="105703" y="82869"/>
                </a:cubicBezTo>
                <a:cubicBezTo>
                  <a:pt x="119765" y="103797"/>
                  <a:pt x="119765" y="103797"/>
                  <a:pt x="119765" y="103797"/>
                </a:cubicBezTo>
                <a:cubicBezTo>
                  <a:pt x="115078" y="111392"/>
                  <a:pt x="115078" y="111392"/>
                  <a:pt x="115078" y="111392"/>
                </a:cubicBezTo>
                <a:cubicBezTo>
                  <a:pt x="111562" y="105485"/>
                  <a:pt x="111562" y="105485"/>
                  <a:pt x="111562" y="105485"/>
                </a:cubicBezTo>
                <a:cubicBezTo>
                  <a:pt x="104531" y="119831"/>
                  <a:pt x="104531" y="119831"/>
                  <a:pt x="104531" y="119831"/>
                </a:cubicBezTo>
                <a:cubicBezTo>
                  <a:pt x="102421" y="115611"/>
                  <a:pt x="102421" y="115611"/>
                  <a:pt x="102421" y="115611"/>
                </a:cubicBezTo>
                <a:cubicBezTo>
                  <a:pt x="90703" y="113924"/>
                  <a:pt x="90703" y="113924"/>
                  <a:pt x="90703" y="113924"/>
                </a:cubicBezTo>
                <a:cubicBezTo>
                  <a:pt x="87187" y="108016"/>
                  <a:pt x="87187" y="108016"/>
                  <a:pt x="87187" y="108016"/>
                </a:cubicBezTo>
                <a:cubicBezTo>
                  <a:pt x="91875" y="102278"/>
                  <a:pt x="91875" y="102278"/>
                  <a:pt x="91875" y="102278"/>
                </a:cubicBezTo>
                <a:cubicBezTo>
                  <a:pt x="73125" y="102278"/>
                  <a:pt x="73125" y="102278"/>
                  <a:pt x="73125" y="102278"/>
                </a:cubicBezTo>
                <a:cubicBezTo>
                  <a:pt x="69843" y="99746"/>
                  <a:pt x="69843" y="99746"/>
                  <a:pt x="69843" y="99746"/>
                </a:cubicBezTo>
                <a:cubicBezTo>
                  <a:pt x="60468" y="107172"/>
                  <a:pt x="60468" y="107172"/>
                  <a:pt x="60468" y="107172"/>
                </a:cubicBezTo>
                <a:close/>
                <a:moveTo>
                  <a:pt x="86015" y="82025"/>
                </a:moveTo>
                <a:lnTo>
                  <a:pt x="86015" y="82025"/>
                </a:lnTo>
                <a:cubicBezTo>
                  <a:pt x="89531" y="83713"/>
                  <a:pt x="89531" y="83713"/>
                  <a:pt x="89531" y="83713"/>
                </a:cubicBezTo>
                <a:cubicBezTo>
                  <a:pt x="94218" y="82869"/>
                  <a:pt x="94218" y="82869"/>
                  <a:pt x="94218" y="82869"/>
                </a:cubicBezTo>
                <a:cubicBezTo>
                  <a:pt x="94218" y="78818"/>
                  <a:pt x="94218" y="78818"/>
                  <a:pt x="94218" y="78818"/>
                </a:cubicBezTo>
                <a:cubicBezTo>
                  <a:pt x="86015" y="82025"/>
                  <a:pt x="86015" y="82025"/>
                  <a:pt x="86015" y="82025"/>
                </a:cubicBezTo>
                <a:close/>
                <a:moveTo>
                  <a:pt x="80156" y="84556"/>
                </a:moveTo>
                <a:lnTo>
                  <a:pt x="80156" y="84556"/>
                </a:lnTo>
                <a:cubicBezTo>
                  <a:pt x="88359" y="77130"/>
                  <a:pt x="88359" y="77130"/>
                  <a:pt x="88359" y="77130"/>
                </a:cubicBezTo>
                <a:cubicBezTo>
                  <a:pt x="86015" y="67848"/>
                  <a:pt x="86015" y="67848"/>
                  <a:pt x="86015" y="67848"/>
                </a:cubicBezTo>
                <a:cubicBezTo>
                  <a:pt x="86015" y="67848"/>
                  <a:pt x="80156" y="82869"/>
                  <a:pt x="80156" y="84556"/>
                </a:cubicBezTo>
                <a:close/>
                <a:moveTo>
                  <a:pt x="76640" y="71223"/>
                </a:moveTo>
                <a:lnTo>
                  <a:pt x="76640" y="71223"/>
                </a:lnTo>
                <a:cubicBezTo>
                  <a:pt x="71015" y="79662"/>
                  <a:pt x="71015" y="79662"/>
                  <a:pt x="71015" y="79662"/>
                </a:cubicBezTo>
                <a:cubicBezTo>
                  <a:pt x="66328" y="81350"/>
                  <a:pt x="66328" y="81350"/>
                  <a:pt x="66328" y="81350"/>
                </a:cubicBezTo>
                <a:cubicBezTo>
                  <a:pt x="76640" y="88776"/>
                  <a:pt x="76640" y="88776"/>
                  <a:pt x="76640" y="88776"/>
                </a:cubicBezTo>
                <a:cubicBezTo>
                  <a:pt x="80156" y="72911"/>
                  <a:pt x="80156" y="72911"/>
                  <a:pt x="80156" y="72911"/>
                </a:cubicBezTo>
                <a:cubicBezTo>
                  <a:pt x="76640" y="71223"/>
                  <a:pt x="76640" y="71223"/>
                  <a:pt x="76640" y="71223"/>
                </a:cubicBezTo>
                <a:close/>
                <a:moveTo>
                  <a:pt x="59296" y="76286"/>
                </a:moveTo>
                <a:lnTo>
                  <a:pt x="59296" y="76286"/>
                </a:lnTo>
                <a:cubicBezTo>
                  <a:pt x="69843" y="75443"/>
                  <a:pt x="69843" y="75443"/>
                  <a:pt x="69843" y="75443"/>
                </a:cubicBezTo>
                <a:cubicBezTo>
                  <a:pt x="76640" y="67004"/>
                  <a:pt x="76640" y="67004"/>
                  <a:pt x="76640" y="67004"/>
                </a:cubicBezTo>
                <a:cubicBezTo>
                  <a:pt x="61640" y="63628"/>
                  <a:pt x="61640" y="63628"/>
                  <a:pt x="61640" y="63628"/>
                </a:cubicBezTo>
                <a:cubicBezTo>
                  <a:pt x="61640" y="63628"/>
                  <a:pt x="59296" y="75443"/>
                  <a:pt x="59296" y="76286"/>
                </a:cubicBezTo>
                <a:close/>
                <a:moveTo>
                  <a:pt x="0" y="93839"/>
                </a:moveTo>
                <a:lnTo>
                  <a:pt x="0" y="93839"/>
                </a:lnTo>
                <a:cubicBezTo>
                  <a:pt x="27890" y="76286"/>
                  <a:pt x="27890" y="76286"/>
                  <a:pt x="27890" y="76286"/>
                </a:cubicBezTo>
                <a:cubicBezTo>
                  <a:pt x="30234" y="67004"/>
                  <a:pt x="30234" y="67004"/>
                  <a:pt x="30234" y="67004"/>
                </a:cubicBezTo>
                <a:cubicBezTo>
                  <a:pt x="31406" y="77130"/>
                  <a:pt x="31406" y="77130"/>
                  <a:pt x="31406" y="77130"/>
                </a:cubicBezTo>
                <a:cubicBezTo>
                  <a:pt x="7031" y="93839"/>
                  <a:pt x="7031" y="93839"/>
                  <a:pt x="7031" y="93839"/>
                </a:cubicBezTo>
                <a:lnTo>
                  <a:pt x="0" y="9383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22" name="Google Shape;4222;p343"/>
          <p:cNvSpPr/>
          <p:nvPr/>
        </p:nvSpPr>
        <p:spPr>
          <a:xfrm>
            <a:off x="5908014" y="3333608"/>
            <a:ext cx="107100" cy="232800"/>
          </a:xfrm>
          <a:custGeom>
            <a:avLst/>
            <a:gdLst/>
            <a:ahLst/>
            <a:cxnLst/>
            <a:rect l="l" t="t" r="r" b="b"/>
            <a:pathLst>
              <a:path w="120000" h="120000" extrusionOk="0">
                <a:moveTo>
                  <a:pt x="44718" y="105276"/>
                </a:moveTo>
                <a:lnTo>
                  <a:pt x="44718" y="105276"/>
                </a:lnTo>
                <a:cubicBezTo>
                  <a:pt x="49544" y="107484"/>
                  <a:pt x="49544" y="107484"/>
                  <a:pt x="49544" y="107484"/>
                </a:cubicBezTo>
                <a:cubicBezTo>
                  <a:pt x="49544" y="119852"/>
                  <a:pt x="49544" y="119852"/>
                  <a:pt x="49544" y="119852"/>
                </a:cubicBezTo>
                <a:cubicBezTo>
                  <a:pt x="73351" y="111754"/>
                  <a:pt x="73351" y="111754"/>
                  <a:pt x="73351" y="111754"/>
                </a:cubicBezTo>
                <a:cubicBezTo>
                  <a:pt x="76568" y="104539"/>
                  <a:pt x="76568" y="104539"/>
                  <a:pt x="76568" y="104539"/>
                </a:cubicBezTo>
                <a:cubicBezTo>
                  <a:pt x="89436" y="105276"/>
                  <a:pt x="89436" y="105276"/>
                  <a:pt x="89436" y="105276"/>
                </a:cubicBezTo>
                <a:cubicBezTo>
                  <a:pt x="118069" y="94969"/>
                  <a:pt x="118069" y="94969"/>
                  <a:pt x="118069" y="94969"/>
                </a:cubicBezTo>
                <a:cubicBezTo>
                  <a:pt x="119678" y="73030"/>
                  <a:pt x="119678" y="73030"/>
                  <a:pt x="119678" y="73030"/>
                </a:cubicBezTo>
                <a:cubicBezTo>
                  <a:pt x="114852" y="65815"/>
                  <a:pt x="114852" y="65815"/>
                  <a:pt x="114852" y="65815"/>
                </a:cubicBezTo>
                <a:cubicBezTo>
                  <a:pt x="71742" y="47558"/>
                  <a:pt x="71742" y="47558"/>
                  <a:pt x="71742" y="47558"/>
                </a:cubicBezTo>
                <a:cubicBezTo>
                  <a:pt x="71742" y="43877"/>
                  <a:pt x="71742" y="43877"/>
                  <a:pt x="71742" y="43877"/>
                </a:cubicBezTo>
                <a:cubicBezTo>
                  <a:pt x="58873" y="37987"/>
                  <a:pt x="58873" y="37987"/>
                  <a:pt x="58873" y="37987"/>
                </a:cubicBezTo>
                <a:cubicBezTo>
                  <a:pt x="63699" y="28564"/>
                  <a:pt x="63699" y="28564"/>
                  <a:pt x="63699" y="28564"/>
                </a:cubicBezTo>
                <a:lnTo>
                  <a:pt x="63699" y="28564"/>
                </a:lnTo>
                <a:cubicBezTo>
                  <a:pt x="94262" y="14576"/>
                  <a:pt x="94262" y="14576"/>
                  <a:pt x="94262" y="14576"/>
                </a:cubicBezTo>
                <a:cubicBezTo>
                  <a:pt x="95871" y="14576"/>
                  <a:pt x="95871" y="14576"/>
                  <a:pt x="95871" y="14576"/>
                </a:cubicBezTo>
                <a:cubicBezTo>
                  <a:pt x="87828" y="13251"/>
                  <a:pt x="87828" y="13251"/>
                  <a:pt x="87828" y="13251"/>
                </a:cubicBezTo>
                <a:cubicBezTo>
                  <a:pt x="78176" y="11042"/>
                  <a:pt x="78176" y="11042"/>
                  <a:pt x="78176" y="11042"/>
                </a:cubicBezTo>
                <a:cubicBezTo>
                  <a:pt x="76568" y="4417"/>
                  <a:pt x="76568" y="4417"/>
                  <a:pt x="76568" y="4417"/>
                </a:cubicBezTo>
                <a:cubicBezTo>
                  <a:pt x="66916" y="4417"/>
                  <a:pt x="66916" y="4417"/>
                  <a:pt x="66916" y="4417"/>
                </a:cubicBezTo>
                <a:cubicBezTo>
                  <a:pt x="52761" y="0"/>
                  <a:pt x="52761" y="0"/>
                  <a:pt x="52761" y="0"/>
                </a:cubicBezTo>
                <a:cubicBezTo>
                  <a:pt x="44718" y="3680"/>
                  <a:pt x="44718" y="3680"/>
                  <a:pt x="44718" y="3680"/>
                </a:cubicBezTo>
                <a:lnTo>
                  <a:pt x="44718" y="3680"/>
                </a:lnTo>
                <a:cubicBezTo>
                  <a:pt x="0" y="5889"/>
                  <a:pt x="0" y="5889"/>
                  <a:pt x="0" y="5889"/>
                </a:cubicBezTo>
                <a:cubicBezTo>
                  <a:pt x="18981" y="18993"/>
                  <a:pt x="18981" y="18993"/>
                  <a:pt x="18981" y="18993"/>
                </a:cubicBezTo>
                <a:cubicBezTo>
                  <a:pt x="36675" y="18993"/>
                  <a:pt x="36675" y="18993"/>
                  <a:pt x="36675" y="18993"/>
                </a:cubicBezTo>
                <a:cubicBezTo>
                  <a:pt x="47935" y="28564"/>
                  <a:pt x="47935" y="28564"/>
                  <a:pt x="47935" y="28564"/>
                </a:cubicBezTo>
                <a:cubicBezTo>
                  <a:pt x="33458" y="31509"/>
                  <a:pt x="33458" y="31509"/>
                  <a:pt x="33458" y="31509"/>
                </a:cubicBezTo>
                <a:cubicBezTo>
                  <a:pt x="89436" y="59190"/>
                  <a:pt x="89436" y="59190"/>
                  <a:pt x="89436" y="59190"/>
                </a:cubicBezTo>
                <a:cubicBezTo>
                  <a:pt x="92654" y="70822"/>
                  <a:pt x="92654" y="70822"/>
                  <a:pt x="92654" y="70822"/>
                </a:cubicBezTo>
                <a:cubicBezTo>
                  <a:pt x="91045" y="71705"/>
                  <a:pt x="91045" y="71705"/>
                  <a:pt x="91045" y="71705"/>
                </a:cubicBezTo>
                <a:cubicBezTo>
                  <a:pt x="89436" y="75239"/>
                  <a:pt x="89436" y="75239"/>
                  <a:pt x="89436" y="75239"/>
                </a:cubicBezTo>
                <a:cubicBezTo>
                  <a:pt x="95871" y="78184"/>
                  <a:pt x="95871" y="78184"/>
                  <a:pt x="95871" y="78184"/>
                </a:cubicBezTo>
                <a:lnTo>
                  <a:pt x="95871" y="78184"/>
                </a:lnTo>
                <a:cubicBezTo>
                  <a:pt x="94262" y="91288"/>
                  <a:pt x="94262" y="91288"/>
                  <a:pt x="94262" y="91288"/>
                </a:cubicBezTo>
                <a:lnTo>
                  <a:pt x="94262" y="91288"/>
                </a:lnTo>
                <a:cubicBezTo>
                  <a:pt x="89436" y="92024"/>
                  <a:pt x="68525" y="95705"/>
                  <a:pt x="65308" y="95705"/>
                </a:cubicBezTo>
                <a:cubicBezTo>
                  <a:pt x="63699" y="96441"/>
                  <a:pt x="65308" y="98650"/>
                  <a:pt x="65308" y="100122"/>
                </a:cubicBezTo>
                <a:lnTo>
                  <a:pt x="65308" y="100122"/>
                </a:lnTo>
                <a:lnTo>
                  <a:pt x="44718" y="10527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23" name="Google Shape;4223;p343"/>
          <p:cNvSpPr/>
          <p:nvPr/>
        </p:nvSpPr>
        <p:spPr>
          <a:xfrm>
            <a:off x="5910532" y="3473318"/>
            <a:ext cx="80700" cy="65400"/>
          </a:xfrm>
          <a:custGeom>
            <a:avLst/>
            <a:gdLst/>
            <a:ahLst/>
            <a:cxnLst/>
            <a:rect l="l" t="t" r="r" b="b"/>
            <a:pathLst>
              <a:path w="120000" h="120000" extrusionOk="0">
                <a:moveTo>
                  <a:pt x="46056" y="111615"/>
                </a:moveTo>
                <a:lnTo>
                  <a:pt x="46056" y="111615"/>
                </a:lnTo>
                <a:cubicBezTo>
                  <a:pt x="52394" y="119475"/>
                  <a:pt x="52394" y="119475"/>
                  <a:pt x="52394" y="119475"/>
                </a:cubicBezTo>
                <a:cubicBezTo>
                  <a:pt x="79436" y="101135"/>
                  <a:pt x="79436" y="101135"/>
                  <a:pt x="79436" y="101135"/>
                </a:cubicBezTo>
                <a:cubicBezTo>
                  <a:pt x="77323" y="82794"/>
                  <a:pt x="79436" y="82794"/>
                  <a:pt x="79436" y="82794"/>
                </a:cubicBezTo>
                <a:cubicBezTo>
                  <a:pt x="81549" y="82794"/>
                  <a:pt x="102676" y="72314"/>
                  <a:pt x="117464" y="67074"/>
                </a:cubicBezTo>
                <a:cubicBezTo>
                  <a:pt x="119577" y="23056"/>
                  <a:pt x="119577" y="23056"/>
                  <a:pt x="119577" y="23056"/>
                </a:cubicBezTo>
                <a:cubicBezTo>
                  <a:pt x="111126" y="12576"/>
                  <a:pt x="111126" y="12576"/>
                  <a:pt x="111126" y="12576"/>
                </a:cubicBezTo>
                <a:cubicBezTo>
                  <a:pt x="113239" y="0"/>
                  <a:pt x="113239" y="0"/>
                  <a:pt x="113239" y="0"/>
                </a:cubicBezTo>
                <a:cubicBezTo>
                  <a:pt x="83661" y="4716"/>
                  <a:pt x="83661" y="4716"/>
                  <a:pt x="83661" y="4716"/>
                </a:cubicBezTo>
                <a:cubicBezTo>
                  <a:pt x="85774" y="20436"/>
                  <a:pt x="85774" y="20436"/>
                  <a:pt x="85774" y="20436"/>
                </a:cubicBezTo>
                <a:cubicBezTo>
                  <a:pt x="69295" y="7336"/>
                  <a:pt x="69295" y="7336"/>
                  <a:pt x="69295" y="7336"/>
                </a:cubicBezTo>
                <a:cubicBezTo>
                  <a:pt x="65070" y="9956"/>
                  <a:pt x="65070" y="9956"/>
                  <a:pt x="65070" y="9956"/>
                </a:cubicBezTo>
                <a:cubicBezTo>
                  <a:pt x="58732" y="4716"/>
                  <a:pt x="58732" y="4716"/>
                  <a:pt x="58732" y="4716"/>
                </a:cubicBezTo>
                <a:cubicBezTo>
                  <a:pt x="19014" y="7336"/>
                  <a:pt x="19014" y="7336"/>
                  <a:pt x="19014" y="7336"/>
                </a:cubicBezTo>
                <a:cubicBezTo>
                  <a:pt x="0" y="36157"/>
                  <a:pt x="0" y="36157"/>
                  <a:pt x="0" y="36157"/>
                </a:cubicBezTo>
                <a:cubicBezTo>
                  <a:pt x="10563" y="57117"/>
                  <a:pt x="10563" y="57117"/>
                  <a:pt x="10563" y="57117"/>
                </a:cubicBezTo>
                <a:cubicBezTo>
                  <a:pt x="14788" y="93275"/>
                  <a:pt x="14788" y="93275"/>
                  <a:pt x="14788" y="93275"/>
                </a:cubicBezTo>
                <a:cubicBezTo>
                  <a:pt x="20704" y="103755"/>
                  <a:pt x="20704" y="103755"/>
                  <a:pt x="20704" y="103755"/>
                </a:cubicBezTo>
                <a:cubicBezTo>
                  <a:pt x="31267" y="98515"/>
                  <a:pt x="31267" y="98515"/>
                  <a:pt x="31267" y="98515"/>
                </a:cubicBezTo>
                <a:cubicBezTo>
                  <a:pt x="29154" y="114235"/>
                  <a:pt x="29154" y="114235"/>
                  <a:pt x="29154" y="114235"/>
                </a:cubicBezTo>
                <a:lnTo>
                  <a:pt x="46056" y="1116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24" name="Google Shape;4224;p343"/>
          <p:cNvSpPr/>
          <p:nvPr/>
        </p:nvSpPr>
        <p:spPr>
          <a:xfrm>
            <a:off x="5876538" y="3344937"/>
            <a:ext cx="112200" cy="135900"/>
          </a:xfrm>
          <a:custGeom>
            <a:avLst/>
            <a:gdLst/>
            <a:ahLst/>
            <a:cxnLst/>
            <a:rect l="l" t="t" r="r" b="b"/>
            <a:pathLst>
              <a:path w="120000" h="120000" extrusionOk="0">
                <a:moveTo>
                  <a:pt x="86412" y="114716"/>
                </a:moveTo>
                <a:lnTo>
                  <a:pt x="96793" y="119748"/>
                </a:lnTo>
                <a:lnTo>
                  <a:pt x="95267" y="114716"/>
                </a:lnTo>
                <a:lnTo>
                  <a:pt x="119694" y="110943"/>
                </a:lnTo>
                <a:lnTo>
                  <a:pt x="116641" y="92327"/>
                </a:lnTo>
                <a:lnTo>
                  <a:pt x="63511" y="43773"/>
                </a:lnTo>
                <a:lnTo>
                  <a:pt x="77251" y="38742"/>
                </a:lnTo>
                <a:lnTo>
                  <a:pt x="68091" y="23647"/>
                </a:lnTo>
                <a:lnTo>
                  <a:pt x="50076" y="23647"/>
                </a:lnTo>
                <a:lnTo>
                  <a:pt x="50076" y="23647"/>
                </a:lnTo>
                <a:lnTo>
                  <a:pt x="31755" y="0"/>
                </a:lnTo>
                <a:lnTo>
                  <a:pt x="27175" y="0"/>
                </a:lnTo>
                <a:lnTo>
                  <a:pt x="28702" y="17358"/>
                </a:lnTo>
                <a:lnTo>
                  <a:pt x="22595" y="17358"/>
                </a:lnTo>
                <a:lnTo>
                  <a:pt x="16488" y="11069"/>
                </a:lnTo>
                <a:lnTo>
                  <a:pt x="0" y="26163"/>
                </a:lnTo>
                <a:lnTo>
                  <a:pt x="16488" y="40000"/>
                </a:lnTo>
                <a:lnTo>
                  <a:pt x="13435" y="67421"/>
                </a:lnTo>
                <a:lnTo>
                  <a:pt x="58931" y="59874"/>
                </a:lnTo>
                <a:lnTo>
                  <a:pt x="74198" y="68679"/>
                </a:lnTo>
                <a:lnTo>
                  <a:pt x="74198" y="88553"/>
                </a:lnTo>
                <a:lnTo>
                  <a:pt x="89160" y="96100"/>
                </a:lnTo>
                <a:lnTo>
                  <a:pt x="89160" y="96100"/>
                </a:lnTo>
                <a:lnTo>
                  <a:pt x="89160" y="113459"/>
                </a:lnTo>
                <a:lnTo>
                  <a:pt x="86412" y="11471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25" name="Google Shape;4225;p343"/>
          <p:cNvSpPr/>
          <p:nvPr/>
        </p:nvSpPr>
        <p:spPr>
          <a:xfrm>
            <a:off x="6273133" y="3066777"/>
            <a:ext cx="51600" cy="72900"/>
          </a:xfrm>
          <a:custGeom>
            <a:avLst/>
            <a:gdLst/>
            <a:ahLst/>
            <a:cxnLst/>
            <a:rect l="l" t="t" r="r" b="b"/>
            <a:pathLst>
              <a:path w="120000" h="120000" extrusionOk="0">
                <a:moveTo>
                  <a:pt x="0" y="49411"/>
                </a:moveTo>
                <a:lnTo>
                  <a:pt x="26666" y="79529"/>
                </a:lnTo>
                <a:lnTo>
                  <a:pt x="26666" y="79529"/>
                </a:lnTo>
                <a:lnTo>
                  <a:pt x="6666" y="119529"/>
                </a:lnTo>
                <a:lnTo>
                  <a:pt x="62666" y="103058"/>
                </a:lnTo>
                <a:lnTo>
                  <a:pt x="82666" y="105411"/>
                </a:lnTo>
                <a:lnTo>
                  <a:pt x="109333" y="96000"/>
                </a:lnTo>
                <a:lnTo>
                  <a:pt x="119333" y="72470"/>
                </a:lnTo>
                <a:lnTo>
                  <a:pt x="116000" y="67764"/>
                </a:lnTo>
                <a:lnTo>
                  <a:pt x="116000" y="67764"/>
                </a:lnTo>
                <a:lnTo>
                  <a:pt x="112666" y="28235"/>
                </a:lnTo>
                <a:lnTo>
                  <a:pt x="82666" y="0"/>
                </a:lnTo>
                <a:lnTo>
                  <a:pt x="62666" y="4705"/>
                </a:lnTo>
                <a:lnTo>
                  <a:pt x="40000" y="2352"/>
                </a:lnTo>
                <a:lnTo>
                  <a:pt x="16666" y="16470"/>
                </a:lnTo>
                <a:lnTo>
                  <a:pt x="30000" y="47058"/>
                </a:lnTo>
                <a:lnTo>
                  <a:pt x="0" y="494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26" name="Google Shape;4226;p343"/>
          <p:cNvSpPr/>
          <p:nvPr/>
        </p:nvSpPr>
        <p:spPr>
          <a:xfrm>
            <a:off x="6247952" y="2972379"/>
            <a:ext cx="91800" cy="107100"/>
          </a:xfrm>
          <a:custGeom>
            <a:avLst/>
            <a:gdLst/>
            <a:ahLst/>
            <a:cxnLst/>
            <a:rect l="l" t="t" r="r" b="b"/>
            <a:pathLst>
              <a:path w="120000" h="120000" extrusionOk="0">
                <a:moveTo>
                  <a:pt x="7430" y="110026"/>
                </a:moveTo>
                <a:lnTo>
                  <a:pt x="20061" y="119678"/>
                </a:lnTo>
                <a:lnTo>
                  <a:pt x="23777" y="111635"/>
                </a:lnTo>
                <a:lnTo>
                  <a:pt x="42352" y="114852"/>
                </a:lnTo>
                <a:lnTo>
                  <a:pt x="53498" y="105201"/>
                </a:lnTo>
                <a:lnTo>
                  <a:pt x="67987" y="106809"/>
                </a:lnTo>
                <a:lnTo>
                  <a:pt x="77275" y="103914"/>
                </a:lnTo>
                <a:lnTo>
                  <a:pt x="62414" y="87828"/>
                </a:lnTo>
                <a:lnTo>
                  <a:pt x="57213" y="84611"/>
                </a:lnTo>
                <a:lnTo>
                  <a:pt x="59071" y="73351"/>
                </a:lnTo>
                <a:lnTo>
                  <a:pt x="60557" y="73351"/>
                </a:lnTo>
                <a:lnTo>
                  <a:pt x="103281" y="46327"/>
                </a:lnTo>
                <a:lnTo>
                  <a:pt x="103281" y="33458"/>
                </a:lnTo>
                <a:lnTo>
                  <a:pt x="103281" y="31849"/>
                </a:lnTo>
                <a:lnTo>
                  <a:pt x="119628" y="11260"/>
                </a:lnTo>
                <a:lnTo>
                  <a:pt x="119628" y="8042"/>
                </a:lnTo>
                <a:lnTo>
                  <a:pt x="112198" y="0"/>
                </a:lnTo>
                <a:lnTo>
                  <a:pt x="90278" y="20911"/>
                </a:lnTo>
                <a:lnTo>
                  <a:pt x="75417" y="23806"/>
                </a:lnTo>
                <a:lnTo>
                  <a:pt x="75417" y="38284"/>
                </a:lnTo>
                <a:lnTo>
                  <a:pt x="47925" y="31849"/>
                </a:lnTo>
                <a:lnTo>
                  <a:pt x="33065" y="49544"/>
                </a:lnTo>
                <a:lnTo>
                  <a:pt x="33065" y="51152"/>
                </a:lnTo>
                <a:lnTo>
                  <a:pt x="7430" y="60804"/>
                </a:lnTo>
                <a:lnTo>
                  <a:pt x="0" y="70134"/>
                </a:lnTo>
                <a:lnTo>
                  <a:pt x="5572" y="76568"/>
                </a:lnTo>
                <a:lnTo>
                  <a:pt x="23777" y="76568"/>
                </a:lnTo>
                <a:lnTo>
                  <a:pt x="16346" y="97479"/>
                </a:lnTo>
                <a:lnTo>
                  <a:pt x="7430" y="11002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27" name="Google Shape;4227;p343"/>
          <p:cNvSpPr/>
          <p:nvPr/>
        </p:nvSpPr>
        <p:spPr>
          <a:xfrm>
            <a:off x="5850098" y="3521146"/>
            <a:ext cx="57900" cy="85800"/>
          </a:xfrm>
          <a:custGeom>
            <a:avLst/>
            <a:gdLst/>
            <a:ahLst/>
            <a:cxnLst/>
            <a:rect l="l" t="t" r="r" b="b"/>
            <a:pathLst>
              <a:path w="120000" h="120000" extrusionOk="0">
                <a:moveTo>
                  <a:pt x="55294" y="103545"/>
                </a:moveTo>
                <a:lnTo>
                  <a:pt x="87058" y="105551"/>
                </a:lnTo>
                <a:lnTo>
                  <a:pt x="98823" y="119598"/>
                </a:lnTo>
                <a:lnTo>
                  <a:pt x="119411" y="113578"/>
                </a:lnTo>
                <a:lnTo>
                  <a:pt x="101764" y="101538"/>
                </a:lnTo>
                <a:lnTo>
                  <a:pt x="70000" y="95518"/>
                </a:lnTo>
                <a:lnTo>
                  <a:pt x="49411" y="49765"/>
                </a:lnTo>
                <a:lnTo>
                  <a:pt x="28823" y="49765"/>
                </a:lnTo>
                <a:lnTo>
                  <a:pt x="22941" y="24080"/>
                </a:lnTo>
                <a:lnTo>
                  <a:pt x="40588" y="0"/>
                </a:lnTo>
                <a:lnTo>
                  <a:pt x="22941" y="12040"/>
                </a:lnTo>
                <a:lnTo>
                  <a:pt x="11176" y="26086"/>
                </a:lnTo>
                <a:lnTo>
                  <a:pt x="14117" y="26086"/>
                </a:lnTo>
                <a:lnTo>
                  <a:pt x="0" y="67826"/>
                </a:lnTo>
                <a:lnTo>
                  <a:pt x="17058" y="69832"/>
                </a:lnTo>
                <a:lnTo>
                  <a:pt x="17058" y="69832"/>
                </a:lnTo>
                <a:lnTo>
                  <a:pt x="55294" y="103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28" name="Google Shape;4228;p343"/>
          <p:cNvSpPr/>
          <p:nvPr/>
        </p:nvSpPr>
        <p:spPr>
          <a:xfrm>
            <a:off x="5692719" y="2762186"/>
            <a:ext cx="479700" cy="239100"/>
          </a:xfrm>
          <a:custGeom>
            <a:avLst/>
            <a:gdLst/>
            <a:ahLst/>
            <a:cxnLst/>
            <a:rect l="l" t="t" r="r" b="b"/>
            <a:pathLst>
              <a:path w="120000" h="120000" extrusionOk="0">
                <a:moveTo>
                  <a:pt x="48271" y="104248"/>
                </a:moveTo>
                <a:lnTo>
                  <a:pt x="48271" y="104964"/>
                </a:lnTo>
                <a:lnTo>
                  <a:pt x="63861" y="119856"/>
                </a:lnTo>
                <a:lnTo>
                  <a:pt x="75232" y="109976"/>
                </a:lnTo>
                <a:lnTo>
                  <a:pt x="75232" y="109976"/>
                </a:lnTo>
                <a:lnTo>
                  <a:pt x="83027" y="110692"/>
                </a:lnTo>
                <a:lnTo>
                  <a:pt x="91537" y="97231"/>
                </a:lnTo>
                <a:lnTo>
                  <a:pt x="89392" y="90214"/>
                </a:lnTo>
                <a:lnTo>
                  <a:pt x="92252" y="82338"/>
                </a:lnTo>
                <a:lnTo>
                  <a:pt x="96829" y="85202"/>
                </a:lnTo>
                <a:lnTo>
                  <a:pt x="103909" y="78042"/>
                </a:lnTo>
                <a:lnTo>
                  <a:pt x="109988" y="64582"/>
                </a:lnTo>
                <a:lnTo>
                  <a:pt x="109988" y="64582"/>
                </a:lnTo>
                <a:lnTo>
                  <a:pt x="119928" y="65298"/>
                </a:lnTo>
                <a:lnTo>
                  <a:pt x="115280" y="49689"/>
                </a:lnTo>
                <a:lnTo>
                  <a:pt x="105339" y="53985"/>
                </a:lnTo>
                <a:lnTo>
                  <a:pt x="104982" y="34081"/>
                </a:lnTo>
                <a:lnTo>
                  <a:pt x="104982" y="34081"/>
                </a:lnTo>
                <a:lnTo>
                  <a:pt x="107485" y="27637"/>
                </a:lnTo>
                <a:lnTo>
                  <a:pt x="104266" y="28353"/>
                </a:lnTo>
                <a:lnTo>
                  <a:pt x="101477" y="24057"/>
                </a:lnTo>
                <a:lnTo>
                  <a:pt x="96114" y="32649"/>
                </a:lnTo>
                <a:lnTo>
                  <a:pt x="87604" y="37661"/>
                </a:lnTo>
                <a:lnTo>
                  <a:pt x="87246" y="37661"/>
                </a:lnTo>
                <a:lnTo>
                  <a:pt x="66722" y="18472"/>
                </a:lnTo>
                <a:lnTo>
                  <a:pt x="59570" y="26205"/>
                </a:lnTo>
                <a:lnTo>
                  <a:pt x="54636" y="17756"/>
                </a:lnTo>
                <a:lnTo>
                  <a:pt x="54636" y="17756"/>
                </a:lnTo>
                <a:lnTo>
                  <a:pt x="53563" y="8448"/>
                </a:lnTo>
                <a:lnTo>
                  <a:pt x="43265" y="0"/>
                </a:lnTo>
                <a:lnTo>
                  <a:pt x="38617" y="10596"/>
                </a:lnTo>
                <a:lnTo>
                  <a:pt x="38617" y="26205"/>
                </a:lnTo>
                <a:lnTo>
                  <a:pt x="26960" y="26921"/>
                </a:lnTo>
                <a:lnTo>
                  <a:pt x="26960" y="26921"/>
                </a:lnTo>
                <a:lnTo>
                  <a:pt x="24100" y="21909"/>
                </a:lnTo>
                <a:lnTo>
                  <a:pt x="21239" y="23341"/>
                </a:lnTo>
                <a:lnTo>
                  <a:pt x="18092" y="18472"/>
                </a:lnTo>
                <a:lnTo>
                  <a:pt x="1072" y="34797"/>
                </a:lnTo>
                <a:lnTo>
                  <a:pt x="0" y="38377"/>
                </a:lnTo>
                <a:lnTo>
                  <a:pt x="357" y="38377"/>
                </a:lnTo>
                <a:lnTo>
                  <a:pt x="4934" y="51121"/>
                </a:lnTo>
                <a:lnTo>
                  <a:pt x="5649" y="48973"/>
                </a:lnTo>
                <a:lnTo>
                  <a:pt x="8867" y="51837"/>
                </a:lnTo>
                <a:lnTo>
                  <a:pt x="12014" y="71742"/>
                </a:lnTo>
                <a:lnTo>
                  <a:pt x="12014" y="71742"/>
                </a:lnTo>
                <a:lnTo>
                  <a:pt x="11299" y="79474"/>
                </a:lnTo>
                <a:lnTo>
                  <a:pt x="28390" y="89498"/>
                </a:lnTo>
                <a:lnTo>
                  <a:pt x="34040" y="107112"/>
                </a:lnTo>
                <a:lnTo>
                  <a:pt x="48271" y="10424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29" name="Google Shape;4229;p343"/>
          <p:cNvSpPr/>
          <p:nvPr/>
        </p:nvSpPr>
        <p:spPr>
          <a:xfrm>
            <a:off x="5478684" y="2728203"/>
            <a:ext cx="926700" cy="688500"/>
          </a:xfrm>
          <a:custGeom>
            <a:avLst/>
            <a:gdLst/>
            <a:ahLst/>
            <a:cxnLst/>
            <a:rect l="l" t="t" r="r" b="b"/>
            <a:pathLst>
              <a:path w="120000" h="120000" extrusionOk="0">
                <a:moveTo>
                  <a:pt x="68592" y="118954"/>
                </a:moveTo>
                <a:lnTo>
                  <a:pt x="68592" y="118954"/>
                </a:lnTo>
                <a:cubicBezTo>
                  <a:pt x="70255" y="119950"/>
                  <a:pt x="70255" y="119950"/>
                  <a:pt x="70255" y="119950"/>
                </a:cubicBezTo>
                <a:cubicBezTo>
                  <a:pt x="71881" y="118208"/>
                  <a:pt x="71881" y="118208"/>
                  <a:pt x="71881" y="118208"/>
                </a:cubicBezTo>
                <a:cubicBezTo>
                  <a:pt x="72805" y="115520"/>
                  <a:pt x="72805" y="115520"/>
                  <a:pt x="72805" y="115520"/>
                </a:cubicBezTo>
                <a:cubicBezTo>
                  <a:pt x="72805" y="115022"/>
                  <a:pt x="72805" y="115022"/>
                  <a:pt x="72805" y="115022"/>
                </a:cubicBezTo>
                <a:cubicBezTo>
                  <a:pt x="70070" y="115022"/>
                  <a:pt x="70070" y="115022"/>
                  <a:pt x="70070" y="115022"/>
                </a:cubicBezTo>
                <a:cubicBezTo>
                  <a:pt x="68222" y="116515"/>
                  <a:pt x="68222" y="116515"/>
                  <a:pt x="68222" y="116515"/>
                </a:cubicBezTo>
                <a:lnTo>
                  <a:pt x="68592" y="118954"/>
                </a:lnTo>
                <a:close/>
                <a:moveTo>
                  <a:pt x="70255" y="112036"/>
                </a:moveTo>
                <a:lnTo>
                  <a:pt x="70255" y="112036"/>
                </a:lnTo>
                <a:cubicBezTo>
                  <a:pt x="71179" y="114027"/>
                  <a:pt x="71179" y="114027"/>
                  <a:pt x="71179" y="114027"/>
                </a:cubicBezTo>
                <a:cubicBezTo>
                  <a:pt x="71549" y="114027"/>
                  <a:pt x="71549" y="114027"/>
                  <a:pt x="71549" y="114027"/>
                </a:cubicBezTo>
                <a:cubicBezTo>
                  <a:pt x="71179" y="111787"/>
                  <a:pt x="71179" y="111787"/>
                  <a:pt x="71179" y="111787"/>
                </a:cubicBezTo>
                <a:cubicBezTo>
                  <a:pt x="71733" y="110792"/>
                  <a:pt x="71733" y="110792"/>
                  <a:pt x="71733" y="110792"/>
                </a:cubicBezTo>
                <a:cubicBezTo>
                  <a:pt x="75762" y="109597"/>
                  <a:pt x="75762" y="109597"/>
                  <a:pt x="75762" y="109597"/>
                </a:cubicBezTo>
                <a:cubicBezTo>
                  <a:pt x="76834" y="108851"/>
                  <a:pt x="76834" y="108851"/>
                  <a:pt x="76834" y="108851"/>
                </a:cubicBezTo>
                <a:cubicBezTo>
                  <a:pt x="77018" y="107357"/>
                  <a:pt x="77018" y="107357"/>
                  <a:pt x="77018" y="107357"/>
                </a:cubicBezTo>
                <a:cubicBezTo>
                  <a:pt x="77757" y="108104"/>
                  <a:pt x="77757" y="108104"/>
                  <a:pt x="77757" y="108104"/>
                </a:cubicBezTo>
                <a:cubicBezTo>
                  <a:pt x="77942" y="106611"/>
                  <a:pt x="77942" y="106611"/>
                  <a:pt x="77942" y="106611"/>
                </a:cubicBezTo>
                <a:cubicBezTo>
                  <a:pt x="79236" y="107606"/>
                  <a:pt x="79236" y="107606"/>
                  <a:pt x="79236" y="107606"/>
                </a:cubicBezTo>
                <a:cubicBezTo>
                  <a:pt x="83634" y="106113"/>
                  <a:pt x="83634" y="106113"/>
                  <a:pt x="83634" y="106113"/>
                </a:cubicBezTo>
                <a:cubicBezTo>
                  <a:pt x="89695" y="98448"/>
                  <a:pt x="89695" y="98448"/>
                  <a:pt x="89695" y="98448"/>
                </a:cubicBezTo>
                <a:cubicBezTo>
                  <a:pt x="89879" y="95512"/>
                  <a:pt x="89879" y="95512"/>
                  <a:pt x="89879" y="95512"/>
                </a:cubicBezTo>
                <a:cubicBezTo>
                  <a:pt x="90434" y="95014"/>
                  <a:pt x="90434" y="95014"/>
                  <a:pt x="90434" y="95014"/>
                </a:cubicBezTo>
                <a:cubicBezTo>
                  <a:pt x="90619" y="95512"/>
                  <a:pt x="90619" y="95512"/>
                  <a:pt x="90619" y="95512"/>
                </a:cubicBezTo>
                <a:cubicBezTo>
                  <a:pt x="93169" y="90783"/>
                  <a:pt x="93169" y="90783"/>
                  <a:pt x="93169" y="90783"/>
                </a:cubicBezTo>
                <a:cubicBezTo>
                  <a:pt x="93353" y="90783"/>
                  <a:pt x="93353" y="90783"/>
                  <a:pt x="93353" y="90783"/>
                </a:cubicBezTo>
                <a:cubicBezTo>
                  <a:pt x="93723" y="88096"/>
                  <a:pt x="93723" y="88096"/>
                  <a:pt x="93723" y="88096"/>
                </a:cubicBezTo>
                <a:cubicBezTo>
                  <a:pt x="94277" y="87349"/>
                  <a:pt x="94277" y="87349"/>
                  <a:pt x="94277" y="87349"/>
                </a:cubicBezTo>
                <a:cubicBezTo>
                  <a:pt x="94277" y="86105"/>
                  <a:pt x="94277" y="86105"/>
                  <a:pt x="94277" y="86105"/>
                </a:cubicBezTo>
                <a:cubicBezTo>
                  <a:pt x="93169" y="84861"/>
                  <a:pt x="93169" y="84861"/>
                  <a:pt x="93169" y="84861"/>
                </a:cubicBezTo>
                <a:cubicBezTo>
                  <a:pt x="91136" y="84612"/>
                  <a:pt x="91136" y="84612"/>
                  <a:pt x="91136" y="84612"/>
                </a:cubicBezTo>
                <a:cubicBezTo>
                  <a:pt x="92614" y="84114"/>
                  <a:pt x="92614" y="84114"/>
                  <a:pt x="92614" y="84114"/>
                </a:cubicBezTo>
                <a:cubicBezTo>
                  <a:pt x="94462" y="82671"/>
                  <a:pt x="94462" y="82671"/>
                  <a:pt x="94462" y="82671"/>
                </a:cubicBezTo>
                <a:cubicBezTo>
                  <a:pt x="91506" y="78938"/>
                  <a:pt x="91506" y="78938"/>
                  <a:pt x="91506" y="78938"/>
                </a:cubicBezTo>
                <a:cubicBezTo>
                  <a:pt x="94277" y="79933"/>
                  <a:pt x="94277" y="79933"/>
                  <a:pt x="94277" y="79933"/>
                </a:cubicBezTo>
                <a:cubicBezTo>
                  <a:pt x="92245" y="75752"/>
                  <a:pt x="92245" y="75752"/>
                  <a:pt x="92245" y="75752"/>
                </a:cubicBezTo>
                <a:cubicBezTo>
                  <a:pt x="91506" y="72517"/>
                  <a:pt x="91506" y="72517"/>
                  <a:pt x="91506" y="72517"/>
                </a:cubicBezTo>
                <a:cubicBezTo>
                  <a:pt x="89140" y="71074"/>
                  <a:pt x="89140" y="71074"/>
                  <a:pt x="89140" y="71074"/>
                </a:cubicBezTo>
                <a:cubicBezTo>
                  <a:pt x="90988" y="66594"/>
                  <a:pt x="90988" y="66594"/>
                  <a:pt x="90988" y="66594"/>
                </a:cubicBezTo>
                <a:cubicBezTo>
                  <a:pt x="91136" y="65350"/>
                  <a:pt x="91136" y="65350"/>
                  <a:pt x="91136" y="65350"/>
                </a:cubicBezTo>
                <a:cubicBezTo>
                  <a:pt x="92060" y="66097"/>
                  <a:pt x="92060" y="66097"/>
                  <a:pt x="92060" y="66097"/>
                </a:cubicBezTo>
                <a:cubicBezTo>
                  <a:pt x="92429" y="64653"/>
                  <a:pt x="92429" y="64653"/>
                  <a:pt x="92429" y="64653"/>
                </a:cubicBezTo>
                <a:cubicBezTo>
                  <a:pt x="95201" y="63409"/>
                  <a:pt x="95201" y="63409"/>
                  <a:pt x="95201" y="63409"/>
                </a:cubicBezTo>
                <a:cubicBezTo>
                  <a:pt x="95386" y="63658"/>
                  <a:pt x="95386" y="63658"/>
                  <a:pt x="95386" y="63658"/>
                </a:cubicBezTo>
                <a:cubicBezTo>
                  <a:pt x="95756" y="62165"/>
                  <a:pt x="95756" y="62165"/>
                  <a:pt x="95756" y="62165"/>
                </a:cubicBezTo>
                <a:cubicBezTo>
                  <a:pt x="93908" y="62165"/>
                  <a:pt x="93908" y="62165"/>
                  <a:pt x="93908" y="62165"/>
                </a:cubicBezTo>
                <a:cubicBezTo>
                  <a:pt x="92429" y="60920"/>
                  <a:pt x="92429" y="60920"/>
                  <a:pt x="92429" y="60920"/>
                </a:cubicBezTo>
                <a:cubicBezTo>
                  <a:pt x="90434" y="63409"/>
                  <a:pt x="90434" y="63409"/>
                  <a:pt x="90434" y="63409"/>
                </a:cubicBezTo>
                <a:cubicBezTo>
                  <a:pt x="88586" y="62413"/>
                  <a:pt x="88586" y="62413"/>
                  <a:pt x="88586" y="62413"/>
                </a:cubicBezTo>
                <a:cubicBezTo>
                  <a:pt x="88216" y="60671"/>
                  <a:pt x="88216" y="60671"/>
                  <a:pt x="88216" y="60671"/>
                </a:cubicBezTo>
                <a:cubicBezTo>
                  <a:pt x="86036" y="58432"/>
                  <a:pt x="86036" y="58432"/>
                  <a:pt x="86036" y="58432"/>
                </a:cubicBezTo>
                <a:cubicBezTo>
                  <a:pt x="86923" y="56242"/>
                  <a:pt x="86923" y="56242"/>
                  <a:pt x="86923" y="56242"/>
                </a:cubicBezTo>
                <a:cubicBezTo>
                  <a:pt x="87847" y="56491"/>
                  <a:pt x="87847" y="56491"/>
                  <a:pt x="87847" y="56491"/>
                </a:cubicBezTo>
                <a:cubicBezTo>
                  <a:pt x="89510" y="55495"/>
                  <a:pt x="89510" y="55495"/>
                  <a:pt x="89510" y="55495"/>
                </a:cubicBezTo>
                <a:cubicBezTo>
                  <a:pt x="89695" y="54002"/>
                  <a:pt x="89695" y="54002"/>
                  <a:pt x="89695" y="54002"/>
                </a:cubicBezTo>
                <a:cubicBezTo>
                  <a:pt x="91875" y="52260"/>
                  <a:pt x="91875" y="52260"/>
                  <a:pt x="91875" y="52260"/>
                </a:cubicBezTo>
                <a:cubicBezTo>
                  <a:pt x="93353" y="50070"/>
                  <a:pt x="93353" y="50070"/>
                  <a:pt x="93353" y="50070"/>
                </a:cubicBezTo>
                <a:cubicBezTo>
                  <a:pt x="94462" y="50070"/>
                  <a:pt x="94462" y="50070"/>
                  <a:pt x="94462" y="50070"/>
                </a:cubicBezTo>
                <a:cubicBezTo>
                  <a:pt x="95571" y="51812"/>
                  <a:pt x="95571" y="51812"/>
                  <a:pt x="95571" y="51812"/>
                </a:cubicBezTo>
                <a:cubicBezTo>
                  <a:pt x="93723" y="54749"/>
                  <a:pt x="93723" y="54749"/>
                  <a:pt x="93723" y="54749"/>
                </a:cubicBezTo>
                <a:cubicBezTo>
                  <a:pt x="94277" y="55744"/>
                  <a:pt x="94277" y="55744"/>
                  <a:pt x="94277" y="55744"/>
                </a:cubicBezTo>
                <a:cubicBezTo>
                  <a:pt x="93353" y="57237"/>
                  <a:pt x="93353" y="57237"/>
                  <a:pt x="93353" y="57237"/>
                </a:cubicBezTo>
                <a:cubicBezTo>
                  <a:pt x="95016" y="56491"/>
                  <a:pt x="95016" y="56491"/>
                  <a:pt x="95016" y="56491"/>
                </a:cubicBezTo>
                <a:cubicBezTo>
                  <a:pt x="95571" y="55246"/>
                  <a:pt x="95571" y="55246"/>
                  <a:pt x="95571" y="55246"/>
                </a:cubicBezTo>
                <a:cubicBezTo>
                  <a:pt x="97566" y="53753"/>
                  <a:pt x="97566" y="53753"/>
                  <a:pt x="97566" y="53753"/>
                </a:cubicBezTo>
                <a:cubicBezTo>
                  <a:pt x="99414" y="53255"/>
                  <a:pt x="99414" y="53255"/>
                  <a:pt x="99414" y="53255"/>
                </a:cubicBezTo>
                <a:cubicBezTo>
                  <a:pt x="100153" y="51812"/>
                  <a:pt x="100153" y="51812"/>
                  <a:pt x="100153" y="51812"/>
                </a:cubicBezTo>
                <a:lnTo>
                  <a:pt x="100153" y="51812"/>
                </a:lnTo>
                <a:cubicBezTo>
                  <a:pt x="102704" y="50319"/>
                  <a:pt x="102704" y="50319"/>
                  <a:pt x="102704" y="50319"/>
                </a:cubicBezTo>
                <a:cubicBezTo>
                  <a:pt x="104367" y="47333"/>
                  <a:pt x="104367" y="47333"/>
                  <a:pt x="104367" y="47333"/>
                </a:cubicBezTo>
                <a:cubicBezTo>
                  <a:pt x="106917" y="48079"/>
                  <a:pt x="106917" y="48079"/>
                  <a:pt x="106917" y="48079"/>
                </a:cubicBezTo>
                <a:cubicBezTo>
                  <a:pt x="106917" y="46088"/>
                  <a:pt x="106917" y="46088"/>
                  <a:pt x="106917" y="46088"/>
                </a:cubicBezTo>
                <a:cubicBezTo>
                  <a:pt x="108580" y="45591"/>
                  <a:pt x="108580" y="45591"/>
                  <a:pt x="108580" y="45591"/>
                </a:cubicBezTo>
                <a:cubicBezTo>
                  <a:pt x="110760" y="42156"/>
                  <a:pt x="110760" y="42156"/>
                  <a:pt x="110760" y="42156"/>
                </a:cubicBezTo>
                <a:cubicBezTo>
                  <a:pt x="111499" y="43649"/>
                  <a:pt x="111499" y="43649"/>
                  <a:pt x="111499" y="43649"/>
                </a:cubicBezTo>
                <a:cubicBezTo>
                  <a:pt x="112978" y="40165"/>
                  <a:pt x="112978" y="40165"/>
                  <a:pt x="112978" y="40165"/>
                </a:cubicBezTo>
                <a:cubicBezTo>
                  <a:pt x="112608" y="36034"/>
                  <a:pt x="112608" y="36034"/>
                  <a:pt x="112608" y="36034"/>
                </a:cubicBezTo>
                <a:cubicBezTo>
                  <a:pt x="115010" y="33297"/>
                  <a:pt x="115010" y="33297"/>
                  <a:pt x="115010" y="33297"/>
                </a:cubicBezTo>
                <a:cubicBezTo>
                  <a:pt x="116082" y="34541"/>
                  <a:pt x="116082" y="34541"/>
                  <a:pt x="116082" y="34541"/>
                </a:cubicBezTo>
                <a:cubicBezTo>
                  <a:pt x="116636" y="34292"/>
                  <a:pt x="116636" y="34292"/>
                  <a:pt x="116636" y="34292"/>
                </a:cubicBezTo>
                <a:cubicBezTo>
                  <a:pt x="118299" y="30111"/>
                  <a:pt x="118299" y="30111"/>
                  <a:pt x="118299" y="30111"/>
                </a:cubicBezTo>
                <a:cubicBezTo>
                  <a:pt x="118854" y="25682"/>
                  <a:pt x="118854" y="25682"/>
                  <a:pt x="118854" y="25682"/>
                </a:cubicBezTo>
                <a:cubicBezTo>
                  <a:pt x="119963" y="24935"/>
                  <a:pt x="119963" y="24935"/>
                  <a:pt x="119963" y="24935"/>
                </a:cubicBezTo>
                <a:cubicBezTo>
                  <a:pt x="119963" y="21700"/>
                  <a:pt x="119963" y="21700"/>
                  <a:pt x="119963" y="21700"/>
                </a:cubicBezTo>
                <a:cubicBezTo>
                  <a:pt x="114271" y="24935"/>
                  <a:pt x="114271" y="24935"/>
                  <a:pt x="114271" y="24935"/>
                </a:cubicBezTo>
                <a:cubicBezTo>
                  <a:pt x="112608" y="24189"/>
                  <a:pt x="112608" y="24189"/>
                  <a:pt x="112608" y="24189"/>
                </a:cubicBezTo>
                <a:cubicBezTo>
                  <a:pt x="111684" y="19510"/>
                  <a:pt x="111684" y="19510"/>
                  <a:pt x="111684" y="19510"/>
                </a:cubicBezTo>
                <a:cubicBezTo>
                  <a:pt x="107656" y="16524"/>
                  <a:pt x="107656" y="16524"/>
                  <a:pt x="107656" y="16524"/>
                </a:cubicBezTo>
                <a:cubicBezTo>
                  <a:pt x="105993" y="17270"/>
                  <a:pt x="105993" y="17270"/>
                  <a:pt x="105993" y="17270"/>
                </a:cubicBezTo>
                <a:cubicBezTo>
                  <a:pt x="105808" y="17270"/>
                  <a:pt x="105808" y="17270"/>
                  <a:pt x="105808" y="17270"/>
                </a:cubicBezTo>
                <a:cubicBezTo>
                  <a:pt x="103258" y="5176"/>
                  <a:pt x="103258" y="5176"/>
                  <a:pt x="103258" y="5176"/>
                </a:cubicBezTo>
                <a:cubicBezTo>
                  <a:pt x="100893" y="1941"/>
                  <a:pt x="100893" y="1941"/>
                  <a:pt x="100893" y="1941"/>
                </a:cubicBezTo>
                <a:cubicBezTo>
                  <a:pt x="99784" y="2438"/>
                  <a:pt x="99784" y="2438"/>
                  <a:pt x="99784" y="2438"/>
                </a:cubicBezTo>
                <a:cubicBezTo>
                  <a:pt x="97566" y="0"/>
                  <a:pt x="97566" y="0"/>
                  <a:pt x="97566" y="0"/>
                </a:cubicBezTo>
                <a:cubicBezTo>
                  <a:pt x="92245" y="1692"/>
                  <a:pt x="92245" y="1692"/>
                  <a:pt x="92245" y="1692"/>
                </a:cubicBezTo>
                <a:cubicBezTo>
                  <a:pt x="90988" y="4429"/>
                  <a:pt x="90988" y="4429"/>
                  <a:pt x="90988" y="4429"/>
                </a:cubicBezTo>
                <a:cubicBezTo>
                  <a:pt x="92060" y="4429"/>
                  <a:pt x="92060" y="4429"/>
                  <a:pt x="92060" y="4429"/>
                </a:cubicBezTo>
                <a:cubicBezTo>
                  <a:pt x="92614" y="6868"/>
                  <a:pt x="92614" y="6868"/>
                  <a:pt x="92614" y="6868"/>
                </a:cubicBezTo>
                <a:cubicBezTo>
                  <a:pt x="90803" y="8859"/>
                  <a:pt x="90803" y="8859"/>
                  <a:pt x="90803" y="8859"/>
                </a:cubicBezTo>
                <a:cubicBezTo>
                  <a:pt x="89325" y="15528"/>
                  <a:pt x="89325" y="15528"/>
                  <a:pt x="89325" y="15528"/>
                </a:cubicBezTo>
                <a:cubicBezTo>
                  <a:pt x="86553" y="17021"/>
                  <a:pt x="86553" y="17021"/>
                  <a:pt x="86553" y="17021"/>
                </a:cubicBezTo>
                <a:cubicBezTo>
                  <a:pt x="83634" y="15279"/>
                  <a:pt x="83634" y="15279"/>
                  <a:pt x="83634" y="15279"/>
                </a:cubicBezTo>
                <a:cubicBezTo>
                  <a:pt x="82155" y="17768"/>
                  <a:pt x="82155" y="17768"/>
                  <a:pt x="82155" y="17768"/>
                </a:cubicBezTo>
                <a:cubicBezTo>
                  <a:pt x="82340" y="24437"/>
                  <a:pt x="82340" y="24437"/>
                  <a:pt x="82340" y="24437"/>
                </a:cubicBezTo>
                <a:cubicBezTo>
                  <a:pt x="87292" y="22944"/>
                  <a:pt x="87292" y="22944"/>
                  <a:pt x="87292" y="22944"/>
                </a:cubicBezTo>
                <a:cubicBezTo>
                  <a:pt x="90064" y="28867"/>
                  <a:pt x="90064" y="28867"/>
                  <a:pt x="90064" y="28867"/>
                </a:cubicBezTo>
                <a:cubicBezTo>
                  <a:pt x="84742" y="28618"/>
                  <a:pt x="84742" y="28618"/>
                  <a:pt x="84742" y="28618"/>
                </a:cubicBezTo>
                <a:cubicBezTo>
                  <a:pt x="81601" y="33048"/>
                  <a:pt x="81601" y="33048"/>
                  <a:pt x="81601" y="33048"/>
                </a:cubicBezTo>
                <a:cubicBezTo>
                  <a:pt x="77757" y="36034"/>
                  <a:pt x="77757" y="36034"/>
                  <a:pt x="77757" y="36034"/>
                </a:cubicBezTo>
                <a:cubicBezTo>
                  <a:pt x="75577" y="34790"/>
                  <a:pt x="75577" y="34790"/>
                  <a:pt x="75577" y="34790"/>
                </a:cubicBezTo>
                <a:cubicBezTo>
                  <a:pt x="74283" y="37279"/>
                  <a:pt x="74283" y="37279"/>
                  <a:pt x="74283" y="37279"/>
                </a:cubicBezTo>
                <a:cubicBezTo>
                  <a:pt x="75207" y="39717"/>
                  <a:pt x="75207" y="39717"/>
                  <a:pt x="75207" y="39717"/>
                </a:cubicBezTo>
                <a:cubicBezTo>
                  <a:pt x="70625" y="44645"/>
                  <a:pt x="70625" y="44645"/>
                  <a:pt x="70625" y="44645"/>
                </a:cubicBezTo>
                <a:cubicBezTo>
                  <a:pt x="66596" y="44396"/>
                  <a:pt x="66596" y="44396"/>
                  <a:pt x="66596" y="44396"/>
                </a:cubicBezTo>
                <a:cubicBezTo>
                  <a:pt x="60720" y="48079"/>
                  <a:pt x="60720" y="48079"/>
                  <a:pt x="60720" y="48079"/>
                </a:cubicBezTo>
                <a:lnTo>
                  <a:pt x="60720" y="48079"/>
                </a:lnTo>
                <a:cubicBezTo>
                  <a:pt x="52663" y="42654"/>
                  <a:pt x="52663" y="42654"/>
                  <a:pt x="52663" y="42654"/>
                </a:cubicBezTo>
                <a:cubicBezTo>
                  <a:pt x="45124" y="43649"/>
                  <a:pt x="45124" y="43649"/>
                  <a:pt x="45124" y="43649"/>
                </a:cubicBezTo>
                <a:cubicBezTo>
                  <a:pt x="42389" y="37279"/>
                  <a:pt x="42389" y="37279"/>
                  <a:pt x="42389" y="37279"/>
                </a:cubicBezTo>
                <a:cubicBezTo>
                  <a:pt x="33187" y="33795"/>
                  <a:pt x="33187" y="33795"/>
                  <a:pt x="33187" y="33795"/>
                </a:cubicBezTo>
                <a:cubicBezTo>
                  <a:pt x="33741" y="30858"/>
                  <a:pt x="33741" y="30858"/>
                  <a:pt x="33741" y="30858"/>
                </a:cubicBezTo>
                <a:cubicBezTo>
                  <a:pt x="32115" y="24189"/>
                  <a:pt x="32115" y="24189"/>
                  <a:pt x="32115" y="24189"/>
                </a:cubicBezTo>
                <a:cubicBezTo>
                  <a:pt x="30822" y="23442"/>
                  <a:pt x="30822" y="23442"/>
                  <a:pt x="30822" y="23442"/>
                </a:cubicBezTo>
                <a:cubicBezTo>
                  <a:pt x="30267" y="24189"/>
                  <a:pt x="30267" y="24189"/>
                  <a:pt x="30267" y="24189"/>
                </a:cubicBezTo>
                <a:cubicBezTo>
                  <a:pt x="27902" y="19510"/>
                  <a:pt x="27902" y="19510"/>
                  <a:pt x="27902" y="19510"/>
                </a:cubicBezTo>
                <a:cubicBezTo>
                  <a:pt x="26239" y="19709"/>
                  <a:pt x="26239" y="19709"/>
                  <a:pt x="26239" y="19709"/>
                </a:cubicBezTo>
                <a:cubicBezTo>
                  <a:pt x="25315" y="21949"/>
                  <a:pt x="25315" y="21949"/>
                  <a:pt x="25315" y="21949"/>
                </a:cubicBezTo>
                <a:cubicBezTo>
                  <a:pt x="24022" y="21949"/>
                  <a:pt x="24022" y="21949"/>
                  <a:pt x="24022" y="21949"/>
                </a:cubicBezTo>
                <a:cubicBezTo>
                  <a:pt x="23504" y="26876"/>
                  <a:pt x="23504" y="26876"/>
                  <a:pt x="23504" y="26876"/>
                </a:cubicBezTo>
                <a:cubicBezTo>
                  <a:pt x="18367" y="26379"/>
                  <a:pt x="18367" y="26379"/>
                  <a:pt x="18367" y="26379"/>
                </a:cubicBezTo>
                <a:cubicBezTo>
                  <a:pt x="17074" y="34292"/>
                  <a:pt x="17074" y="34292"/>
                  <a:pt x="17074" y="34292"/>
                </a:cubicBezTo>
                <a:cubicBezTo>
                  <a:pt x="12676" y="35039"/>
                  <a:pt x="12676" y="35039"/>
                  <a:pt x="12676" y="35039"/>
                </a:cubicBezTo>
                <a:cubicBezTo>
                  <a:pt x="14117" y="41161"/>
                  <a:pt x="14117" y="41161"/>
                  <a:pt x="14117" y="41161"/>
                </a:cubicBezTo>
                <a:cubicBezTo>
                  <a:pt x="13230" y="44396"/>
                  <a:pt x="13230" y="44396"/>
                  <a:pt x="13230" y="44396"/>
                </a:cubicBezTo>
                <a:cubicBezTo>
                  <a:pt x="13415" y="44645"/>
                  <a:pt x="13415" y="44645"/>
                  <a:pt x="13415" y="44645"/>
                </a:cubicBezTo>
                <a:cubicBezTo>
                  <a:pt x="9534" y="47581"/>
                  <a:pt x="9534" y="47581"/>
                  <a:pt x="9534" y="47581"/>
                </a:cubicBezTo>
                <a:cubicBezTo>
                  <a:pt x="8463" y="49821"/>
                  <a:pt x="8463" y="49821"/>
                  <a:pt x="8463" y="49821"/>
                </a:cubicBezTo>
                <a:cubicBezTo>
                  <a:pt x="6430" y="49821"/>
                  <a:pt x="6430" y="49821"/>
                  <a:pt x="6430" y="49821"/>
                </a:cubicBezTo>
                <a:cubicBezTo>
                  <a:pt x="5137" y="52061"/>
                  <a:pt x="5137" y="52061"/>
                  <a:pt x="5137" y="52061"/>
                </a:cubicBezTo>
                <a:cubicBezTo>
                  <a:pt x="3510" y="51065"/>
                  <a:pt x="3510" y="51065"/>
                  <a:pt x="3510" y="51065"/>
                </a:cubicBezTo>
                <a:cubicBezTo>
                  <a:pt x="739" y="52758"/>
                  <a:pt x="739" y="52758"/>
                  <a:pt x="739" y="52758"/>
                </a:cubicBezTo>
                <a:cubicBezTo>
                  <a:pt x="184" y="55246"/>
                  <a:pt x="184" y="55246"/>
                  <a:pt x="184" y="55246"/>
                </a:cubicBezTo>
                <a:cubicBezTo>
                  <a:pt x="0" y="55246"/>
                  <a:pt x="0" y="55246"/>
                  <a:pt x="0" y="55246"/>
                </a:cubicBezTo>
                <a:cubicBezTo>
                  <a:pt x="184" y="57984"/>
                  <a:pt x="184" y="57984"/>
                  <a:pt x="184" y="57984"/>
                </a:cubicBezTo>
                <a:cubicBezTo>
                  <a:pt x="2217" y="57735"/>
                  <a:pt x="2217" y="57735"/>
                  <a:pt x="2217" y="57735"/>
                </a:cubicBezTo>
                <a:cubicBezTo>
                  <a:pt x="2771" y="61667"/>
                  <a:pt x="2771" y="61667"/>
                  <a:pt x="2771" y="61667"/>
                </a:cubicBezTo>
                <a:cubicBezTo>
                  <a:pt x="2956" y="61667"/>
                  <a:pt x="2956" y="61667"/>
                  <a:pt x="2956" y="61667"/>
                </a:cubicBezTo>
                <a:cubicBezTo>
                  <a:pt x="2032" y="63160"/>
                  <a:pt x="2032" y="63160"/>
                  <a:pt x="2032" y="63160"/>
                </a:cubicBezTo>
                <a:cubicBezTo>
                  <a:pt x="4767" y="63658"/>
                  <a:pt x="4767" y="63658"/>
                  <a:pt x="4767" y="63658"/>
                </a:cubicBezTo>
                <a:cubicBezTo>
                  <a:pt x="4767" y="66345"/>
                  <a:pt x="4767" y="66345"/>
                  <a:pt x="4767" y="66345"/>
                </a:cubicBezTo>
                <a:cubicBezTo>
                  <a:pt x="7539" y="67590"/>
                  <a:pt x="7539" y="67590"/>
                  <a:pt x="7539" y="67590"/>
                </a:cubicBezTo>
                <a:lnTo>
                  <a:pt x="7539" y="67590"/>
                </a:lnTo>
                <a:cubicBezTo>
                  <a:pt x="8647" y="67839"/>
                  <a:pt x="8647" y="67839"/>
                  <a:pt x="8647" y="67839"/>
                </a:cubicBezTo>
                <a:cubicBezTo>
                  <a:pt x="11013" y="66097"/>
                  <a:pt x="11013" y="66097"/>
                  <a:pt x="11013" y="66097"/>
                </a:cubicBezTo>
                <a:cubicBezTo>
                  <a:pt x="13600" y="68336"/>
                  <a:pt x="13600" y="68336"/>
                  <a:pt x="13600" y="68336"/>
                </a:cubicBezTo>
                <a:cubicBezTo>
                  <a:pt x="10643" y="73761"/>
                  <a:pt x="10643" y="73761"/>
                  <a:pt x="10643" y="73761"/>
                </a:cubicBezTo>
                <a:cubicBezTo>
                  <a:pt x="11382" y="76748"/>
                  <a:pt x="11382" y="76748"/>
                  <a:pt x="11382" y="76748"/>
                </a:cubicBezTo>
                <a:cubicBezTo>
                  <a:pt x="10089" y="78440"/>
                  <a:pt x="10089" y="78440"/>
                  <a:pt x="10089" y="78440"/>
                </a:cubicBezTo>
                <a:cubicBezTo>
                  <a:pt x="10643" y="81924"/>
                  <a:pt x="10643" y="81924"/>
                  <a:pt x="10643" y="81924"/>
                </a:cubicBezTo>
                <a:cubicBezTo>
                  <a:pt x="14487" y="84413"/>
                  <a:pt x="14487" y="84413"/>
                  <a:pt x="14487" y="84413"/>
                </a:cubicBezTo>
                <a:cubicBezTo>
                  <a:pt x="14302" y="84861"/>
                  <a:pt x="14302" y="84861"/>
                  <a:pt x="14302" y="84861"/>
                </a:cubicBezTo>
                <a:cubicBezTo>
                  <a:pt x="14856" y="85109"/>
                  <a:pt x="14856" y="85109"/>
                  <a:pt x="14856" y="85109"/>
                </a:cubicBezTo>
                <a:cubicBezTo>
                  <a:pt x="15226" y="84114"/>
                  <a:pt x="15226" y="84114"/>
                  <a:pt x="15226" y="84114"/>
                </a:cubicBezTo>
                <a:cubicBezTo>
                  <a:pt x="18552" y="86105"/>
                  <a:pt x="18552" y="86105"/>
                  <a:pt x="18552" y="86105"/>
                </a:cubicBezTo>
                <a:cubicBezTo>
                  <a:pt x="19439" y="88096"/>
                  <a:pt x="19439" y="88096"/>
                  <a:pt x="19439" y="88096"/>
                </a:cubicBezTo>
                <a:cubicBezTo>
                  <a:pt x="20917" y="87100"/>
                  <a:pt x="20917" y="87100"/>
                  <a:pt x="20917" y="87100"/>
                </a:cubicBezTo>
                <a:cubicBezTo>
                  <a:pt x="20917" y="89340"/>
                  <a:pt x="20917" y="89340"/>
                  <a:pt x="20917" y="89340"/>
                </a:cubicBezTo>
                <a:cubicBezTo>
                  <a:pt x="25130" y="91530"/>
                  <a:pt x="25130" y="91530"/>
                  <a:pt x="25130" y="91530"/>
                </a:cubicBezTo>
                <a:cubicBezTo>
                  <a:pt x="28604" y="91281"/>
                  <a:pt x="28604" y="91281"/>
                  <a:pt x="28604" y="91281"/>
                </a:cubicBezTo>
                <a:cubicBezTo>
                  <a:pt x="29344" y="90584"/>
                  <a:pt x="29344" y="90584"/>
                  <a:pt x="29344" y="90584"/>
                </a:cubicBezTo>
                <a:cubicBezTo>
                  <a:pt x="30267" y="94765"/>
                  <a:pt x="30267" y="94765"/>
                  <a:pt x="30267" y="94765"/>
                </a:cubicBezTo>
                <a:cubicBezTo>
                  <a:pt x="36328" y="95263"/>
                  <a:pt x="36328" y="95263"/>
                  <a:pt x="36328" y="95263"/>
                </a:cubicBezTo>
                <a:cubicBezTo>
                  <a:pt x="35589" y="92525"/>
                  <a:pt x="35589" y="92525"/>
                  <a:pt x="35589" y="92525"/>
                </a:cubicBezTo>
                <a:cubicBezTo>
                  <a:pt x="41096" y="86851"/>
                  <a:pt x="41096" y="86851"/>
                  <a:pt x="41096" y="86851"/>
                </a:cubicBezTo>
                <a:cubicBezTo>
                  <a:pt x="42389" y="87598"/>
                  <a:pt x="42389" y="87598"/>
                  <a:pt x="42389" y="87598"/>
                </a:cubicBezTo>
                <a:cubicBezTo>
                  <a:pt x="43831" y="86603"/>
                  <a:pt x="43831" y="86603"/>
                  <a:pt x="43831" y="86603"/>
                </a:cubicBezTo>
                <a:cubicBezTo>
                  <a:pt x="44755" y="90087"/>
                  <a:pt x="44755" y="90087"/>
                  <a:pt x="44755" y="90087"/>
                </a:cubicBezTo>
                <a:cubicBezTo>
                  <a:pt x="46787" y="90584"/>
                  <a:pt x="46787" y="90584"/>
                  <a:pt x="46787" y="90584"/>
                </a:cubicBezTo>
                <a:cubicBezTo>
                  <a:pt x="47342" y="90335"/>
                  <a:pt x="47342" y="90335"/>
                  <a:pt x="47342" y="90335"/>
                </a:cubicBezTo>
                <a:cubicBezTo>
                  <a:pt x="49337" y="93770"/>
                  <a:pt x="49337" y="93770"/>
                  <a:pt x="49337" y="93770"/>
                </a:cubicBezTo>
                <a:cubicBezTo>
                  <a:pt x="48968" y="98199"/>
                  <a:pt x="48968" y="98199"/>
                  <a:pt x="48968" y="98199"/>
                </a:cubicBezTo>
                <a:lnTo>
                  <a:pt x="48968" y="98199"/>
                </a:lnTo>
                <a:cubicBezTo>
                  <a:pt x="47157" y="101435"/>
                  <a:pt x="47157" y="101435"/>
                  <a:pt x="47157" y="101435"/>
                </a:cubicBezTo>
                <a:cubicBezTo>
                  <a:pt x="47526" y="103625"/>
                  <a:pt x="47526" y="103625"/>
                  <a:pt x="47526" y="103625"/>
                </a:cubicBezTo>
                <a:cubicBezTo>
                  <a:pt x="49522" y="102679"/>
                  <a:pt x="49522" y="102679"/>
                  <a:pt x="49522" y="102679"/>
                </a:cubicBezTo>
                <a:cubicBezTo>
                  <a:pt x="50631" y="106113"/>
                  <a:pt x="50631" y="106113"/>
                  <a:pt x="50631" y="106113"/>
                </a:cubicBezTo>
                <a:cubicBezTo>
                  <a:pt x="50261" y="108353"/>
                  <a:pt x="50261" y="108353"/>
                  <a:pt x="50261" y="108353"/>
                </a:cubicBezTo>
                <a:cubicBezTo>
                  <a:pt x="51740" y="109597"/>
                  <a:pt x="51740" y="109597"/>
                  <a:pt x="51740" y="109597"/>
                </a:cubicBezTo>
                <a:cubicBezTo>
                  <a:pt x="53550" y="109348"/>
                  <a:pt x="53550" y="109348"/>
                  <a:pt x="53550" y="109348"/>
                </a:cubicBezTo>
                <a:cubicBezTo>
                  <a:pt x="53735" y="109597"/>
                  <a:pt x="53735" y="109597"/>
                  <a:pt x="53735" y="109597"/>
                </a:cubicBezTo>
                <a:cubicBezTo>
                  <a:pt x="54290" y="110792"/>
                  <a:pt x="54290" y="110792"/>
                  <a:pt x="54290" y="110792"/>
                </a:cubicBezTo>
                <a:cubicBezTo>
                  <a:pt x="54844" y="110792"/>
                  <a:pt x="54844" y="110792"/>
                  <a:pt x="54844" y="110792"/>
                </a:cubicBezTo>
                <a:cubicBezTo>
                  <a:pt x="54659" y="107357"/>
                  <a:pt x="54659" y="107357"/>
                  <a:pt x="54659" y="107357"/>
                </a:cubicBezTo>
                <a:cubicBezTo>
                  <a:pt x="60535" y="106611"/>
                  <a:pt x="60535" y="106611"/>
                  <a:pt x="60535" y="106611"/>
                </a:cubicBezTo>
                <a:cubicBezTo>
                  <a:pt x="61644" y="105118"/>
                  <a:pt x="61644" y="105118"/>
                  <a:pt x="61644" y="105118"/>
                </a:cubicBezTo>
                <a:cubicBezTo>
                  <a:pt x="63270" y="106860"/>
                  <a:pt x="63270" y="106860"/>
                  <a:pt x="63270" y="106860"/>
                </a:cubicBezTo>
                <a:cubicBezTo>
                  <a:pt x="64748" y="106860"/>
                  <a:pt x="64748" y="106860"/>
                  <a:pt x="64748" y="106860"/>
                </a:cubicBezTo>
                <a:cubicBezTo>
                  <a:pt x="64748" y="109099"/>
                  <a:pt x="64748" y="109099"/>
                  <a:pt x="64748" y="109099"/>
                </a:cubicBezTo>
                <a:cubicBezTo>
                  <a:pt x="65672" y="109796"/>
                  <a:pt x="65672" y="109796"/>
                  <a:pt x="65672" y="109796"/>
                </a:cubicBezTo>
                <a:cubicBezTo>
                  <a:pt x="66929" y="110294"/>
                  <a:pt x="66929" y="110294"/>
                  <a:pt x="66929" y="110294"/>
                </a:cubicBezTo>
                <a:cubicBezTo>
                  <a:pt x="68407" y="109796"/>
                  <a:pt x="68407" y="109796"/>
                  <a:pt x="68407" y="109796"/>
                </a:cubicBezTo>
                <a:cubicBezTo>
                  <a:pt x="69516" y="110543"/>
                  <a:pt x="69516" y="110543"/>
                  <a:pt x="69516" y="110543"/>
                </a:cubicBezTo>
                <a:cubicBezTo>
                  <a:pt x="70625" y="110095"/>
                  <a:pt x="70625" y="110095"/>
                  <a:pt x="70625" y="110095"/>
                </a:cubicBezTo>
                <a:lnTo>
                  <a:pt x="70255" y="112036"/>
                </a:lnTo>
                <a:close/>
                <a:moveTo>
                  <a:pt x="90619" y="104620"/>
                </a:moveTo>
                <a:lnTo>
                  <a:pt x="90619" y="104620"/>
                </a:lnTo>
                <a:cubicBezTo>
                  <a:pt x="92245" y="108851"/>
                  <a:pt x="92245" y="108851"/>
                  <a:pt x="92245" y="108851"/>
                </a:cubicBezTo>
                <a:cubicBezTo>
                  <a:pt x="92429" y="108602"/>
                  <a:pt x="92799" y="107855"/>
                  <a:pt x="93353" y="106611"/>
                </a:cubicBezTo>
                <a:cubicBezTo>
                  <a:pt x="94462" y="100688"/>
                  <a:pt x="94462" y="100688"/>
                  <a:pt x="94462" y="100688"/>
                </a:cubicBezTo>
                <a:cubicBezTo>
                  <a:pt x="93908" y="99941"/>
                  <a:pt x="93908" y="99941"/>
                  <a:pt x="93908" y="99941"/>
                </a:cubicBezTo>
                <a:lnTo>
                  <a:pt x="90619" y="104620"/>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30" name="Google Shape;4230;p343"/>
          <p:cNvSpPr/>
          <p:nvPr/>
        </p:nvSpPr>
        <p:spPr>
          <a:xfrm>
            <a:off x="5760707" y="3248021"/>
            <a:ext cx="130800" cy="291900"/>
          </a:xfrm>
          <a:custGeom>
            <a:avLst/>
            <a:gdLst/>
            <a:ahLst/>
            <a:cxnLst/>
            <a:rect l="l" t="t" r="r" b="b"/>
            <a:pathLst>
              <a:path w="120000" h="120000" extrusionOk="0">
                <a:moveTo>
                  <a:pt x="84551" y="119296"/>
                </a:moveTo>
                <a:lnTo>
                  <a:pt x="85864" y="119882"/>
                </a:lnTo>
                <a:lnTo>
                  <a:pt x="91115" y="115777"/>
                </a:lnTo>
                <a:lnTo>
                  <a:pt x="101619" y="110498"/>
                </a:lnTo>
                <a:lnTo>
                  <a:pt x="101619" y="110498"/>
                </a:lnTo>
                <a:lnTo>
                  <a:pt x="80612" y="90205"/>
                </a:lnTo>
                <a:lnTo>
                  <a:pt x="88490" y="81994"/>
                </a:lnTo>
                <a:lnTo>
                  <a:pt x="72997" y="68035"/>
                </a:lnTo>
                <a:lnTo>
                  <a:pt x="76936" y="59354"/>
                </a:lnTo>
                <a:lnTo>
                  <a:pt x="91115" y="58181"/>
                </a:lnTo>
                <a:lnTo>
                  <a:pt x="119737" y="44809"/>
                </a:lnTo>
                <a:lnTo>
                  <a:pt x="108183" y="45982"/>
                </a:lnTo>
                <a:lnTo>
                  <a:pt x="96367" y="41876"/>
                </a:lnTo>
                <a:lnTo>
                  <a:pt x="98993" y="36598"/>
                </a:lnTo>
                <a:lnTo>
                  <a:pt x="92428" y="29677"/>
                </a:lnTo>
                <a:lnTo>
                  <a:pt x="76936" y="31319"/>
                </a:lnTo>
                <a:lnTo>
                  <a:pt x="74310" y="25571"/>
                </a:lnTo>
                <a:lnTo>
                  <a:pt x="87177" y="17360"/>
                </a:lnTo>
                <a:lnTo>
                  <a:pt x="89803" y="7507"/>
                </a:lnTo>
                <a:lnTo>
                  <a:pt x="76936" y="0"/>
                </a:lnTo>
                <a:lnTo>
                  <a:pt x="72997" y="469"/>
                </a:lnTo>
                <a:lnTo>
                  <a:pt x="62494" y="7507"/>
                </a:lnTo>
                <a:lnTo>
                  <a:pt x="39124" y="15718"/>
                </a:lnTo>
                <a:lnTo>
                  <a:pt x="23369" y="30733"/>
                </a:lnTo>
                <a:lnTo>
                  <a:pt x="15492" y="31319"/>
                </a:lnTo>
                <a:lnTo>
                  <a:pt x="9190" y="41876"/>
                </a:lnTo>
                <a:lnTo>
                  <a:pt x="9190" y="43636"/>
                </a:lnTo>
                <a:lnTo>
                  <a:pt x="9190" y="43636"/>
                </a:lnTo>
                <a:lnTo>
                  <a:pt x="0" y="49970"/>
                </a:lnTo>
                <a:lnTo>
                  <a:pt x="20743" y="58768"/>
                </a:lnTo>
                <a:lnTo>
                  <a:pt x="19431" y="63343"/>
                </a:lnTo>
                <a:lnTo>
                  <a:pt x="23369" y="62756"/>
                </a:lnTo>
                <a:lnTo>
                  <a:pt x="31247" y="72140"/>
                </a:lnTo>
                <a:lnTo>
                  <a:pt x="31247" y="72140"/>
                </a:lnTo>
                <a:lnTo>
                  <a:pt x="27308" y="81994"/>
                </a:lnTo>
                <a:lnTo>
                  <a:pt x="40437" y="83167"/>
                </a:lnTo>
                <a:lnTo>
                  <a:pt x="58555" y="78475"/>
                </a:lnTo>
                <a:lnTo>
                  <a:pt x="59868" y="73900"/>
                </a:lnTo>
                <a:lnTo>
                  <a:pt x="75623" y="80234"/>
                </a:lnTo>
                <a:lnTo>
                  <a:pt x="75623" y="80234"/>
                </a:lnTo>
                <a:lnTo>
                  <a:pt x="75623" y="88445"/>
                </a:lnTo>
                <a:lnTo>
                  <a:pt x="89803" y="107096"/>
                </a:lnTo>
                <a:lnTo>
                  <a:pt x="84551" y="1192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31" name="Google Shape;4231;p343"/>
          <p:cNvSpPr/>
          <p:nvPr/>
        </p:nvSpPr>
        <p:spPr>
          <a:xfrm>
            <a:off x="5709087" y="3248021"/>
            <a:ext cx="50400" cy="27600"/>
          </a:xfrm>
          <a:custGeom>
            <a:avLst/>
            <a:gdLst/>
            <a:ahLst/>
            <a:cxnLst/>
            <a:rect l="l" t="t" r="r" b="b"/>
            <a:pathLst>
              <a:path w="120000" h="120000" extrusionOk="0">
                <a:moveTo>
                  <a:pt x="6857" y="106105"/>
                </a:moveTo>
                <a:lnTo>
                  <a:pt x="119314" y="118736"/>
                </a:lnTo>
                <a:lnTo>
                  <a:pt x="105599" y="49263"/>
                </a:lnTo>
                <a:lnTo>
                  <a:pt x="112457" y="36631"/>
                </a:lnTo>
                <a:lnTo>
                  <a:pt x="58285" y="24000"/>
                </a:lnTo>
                <a:lnTo>
                  <a:pt x="37714" y="0"/>
                </a:lnTo>
                <a:lnTo>
                  <a:pt x="0" y="68210"/>
                </a:lnTo>
                <a:lnTo>
                  <a:pt x="6857" y="1061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32" name="Google Shape;4232;p343"/>
          <p:cNvSpPr/>
          <p:nvPr/>
        </p:nvSpPr>
        <p:spPr>
          <a:xfrm>
            <a:off x="5576888" y="3214038"/>
            <a:ext cx="119700" cy="65400"/>
          </a:xfrm>
          <a:custGeom>
            <a:avLst/>
            <a:gdLst/>
            <a:ahLst/>
            <a:cxnLst/>
            <a:rect l="l" t="t" r="r" b="b"/>
            <a:pathLst>
              <a:path w="120000" h="120000" extrusionOk="0">
                <a:moveTo>
                  <a:pt x="75502" y="109043"/>
                </a:moveTo>
                <a:lnTo>
                  <a:pt x="113971" y="119478"/>
                </a:lnTo>
                <a:lnTo>
                  <a:pt x="116842" y="77739"/>
                </a:lnTo>
                <a:lnTo>
                  <a:pt x="119712" y="75130"/>
                </a:lnTo>
                <a:lnTo>
                  <a:pt x="95311" y="77739"/>
                </a:lnTo>
                <a:lnTo>
                  <a:pt x="95311" y="75130"/>
                </a:lnTo>
                <a:lnTo>
                  <a:pt x="61148" y="52173"/>
                </a:lnTo>
                <a:lnTo>
                  <a:pt x="61148" y="31304"/>
                </a:lnTo>
                <a:lnTo>
                  <a:pt x="51100" y="41739"/>
                </a:lnTo>
                <a:lnTo>
                  <a:pt x="42775" y="15652"/>
                </a:lnTo>
                <a:lnTo>
                  <a:pt x="19808" y="0"/>
                </a:lnTo>
                <a:lnTo>
                  <a:pt x="15502" y="10434"/>
                </a:lnTo>
                <a:lnTo>
                  <a:pt x="11196" y="2608"/>
                </a:lnTo>
                <a:lnTo>
                  <a:pt x="0" y="46956"/>
                </a:lnTo>
                <a:lnTo>
                  <a:pt x="42775" y="96000"/>
                </a:lnTo>
                <a:lnTo>
                  <a:pt x="65454" y="96000"/>
                </a:lnTo>
                <a:lnTo>
                  <a:pt x="75502" y="1090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33" name="Google Shape;4233;p343"/>
          <p:cNvSpPr/>
          <p:nvPr/>
        </p:nvSpPr>
        <p:spPr>
          <a:xfrm>
            <a:off x="5697756" y="3279487"/>
            <a:ext cx="70500" cy="90600"/>
          </a:xfrm>
          <a:custGeom>
            <a:avLst/>
            <a:gdLst/>
            <a:ahLst/>
            <a:cxnLst/>
            <a:rect l="l" t="t" r="r" b="b"/>
            <a:pathLst>
              <a:path w="120000" h="120000" extrusionOk="0">
                <a:moveTo>
                  <a:pt x="102650" y="117735"/>
                </a:moveTo>
                <a:lnTo>
                  <a:pt x="102650" y="119622"/>
                </a:lnTo>
                <a:lnTo>
                  <a:pt x="119518" y="99245"/>
                </a:lnTo>
                <a:lnTo>
                  <a:pt x="119518" y="95471"/>
                </a:lnTo>
                <a:lnTo>
                  <a:pt x="95421" y="65283"/>
                </a:lnTo>
                <a:lnTo>
                  <a:pt x="83373" y="74716"/>
                </a:lnTo>
                <a:lnTo>
                  <a:pt x="71325" y="63396"/>
                </a:lnTo>
                <a:lnTo>
                  <a:pt x="95421" y="26037"/>
                </a:lnTo>
                <a:lnTo>
                  <a:pt x="42891" y="26037"/>
                </a:lnTo>
                <a:lnTo>
                  <a:pt x="42891" y="26037"/>
                </a:lnTo>
                <a:lnTo>
                  <a:pt x="4337" y="0"/>
                </a:lnTo>
                <a:lnTo>
                  <a:pt x="0" y="14716"/>
                </a:lnTo>
                <a:lnTo>
                  <a:pt x="18795" y="106792"/>
                </a:lnTo>
                <a:lnTo>
                  <a:pt x="52530" y="103018"/>
                </a:lnTo>
                <a:lnTo>
                  <a:pt x="64578" y="78490"/>
                </a:lnTo>
                <a:lnTo>
                  <a:pt x="85783" y="84150"/>
                </a:lnTo>
                <a:lnTo>
                  <a:pt x="102650" y="1177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34" name="Google Shape;4234;p343"/>
          <p:cNvSpPr/>
          <p:nvPr/>
        </p:nvSpPr>
        <p:spPr>
          <a:xfrm>
            <a:off x="5569334" y="3546319"/>
            <a:ext cx="30300" cy="59100"/>
          </a:xfrm>
          <a:custGeom>
            <a:avLst/>
            <a:gdLst/>
            <a:ahLst/>
            <a:cxnLst/>
            <a:rect l="l" t="t" r="r" b="b"/>
            <a:pathLst>
              <a:path w="120000" h="120000" extrusionOk="0">
                <a:moveTo>
                  <a:pt x="17142" y="105071"/>
                </a:moveTo>
                <a:lnTo>
                  <a:pt x="51428" y="119425"/>
                </a:lnTo>
                <a:lnTo>
                  <a:pt x="73142" y="113684"/>
                </a:lnTo>
                <a:lnTo>
                  <a:pt x="118857" y="90717"/>
                </a:lnTo>
                <a:lnTo>
                  <a:pt x="118857" y="65454"/>
                </a:lnTo>
                <a:lnTo>
                  <a:pt x="113142" y="65454"/>
                </a:lnTo>
                <a:lnTo>
                  <a:pt x="90285" y="39617"/>
                </a:lnTo>
                <a:lnTo>
                  <a:pt x="67428" y="25263"/>
                </a:lnTo>
                <a:lnTo>
                  <a:pt x="67428" y="19521"/>
                </a:lnTo>
                <a:lnTo>
                  <a:pt x="34285" y="2296"/>
                </a:lnTo>
                <a:lnTo>
                  <a:pt x="17142" y="0"/>
                </a:lnTo>
                <a:lnTo>
                  <a:pt x="17142" y="2296"/>
                </a:lnTo>
                <a:lnTo>
                  <a:pt x="28571" y="13779"/>
                </a:lnTo>
                <a:lnTo>
                  <a:pt x="5714" y="53971"/>
                </a:lnTo>
                <a:lnTo>
                  <a:pt x="0" y="53971"/>
                </a:lnTo>
                <a:lnTo>
                  <a:pt x="17142" y="1050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35" name="Google Shape;4235;p343"/>
          <p:cNvSpPr/>
          <p:nvPr/>
        </p:nvSpPr>
        <p:spPr>
          <a:xfrm>
            <a:off x="5393070" y="3108312"/>
            <a:ext cx="445500" cy="463200"/>
          </a:xfrm>
          <a:custGeom>
            <a:avLst/>
            <a:gdLst/>
            <a:ahLst/>
            <a:cxnLst/>
            <a:rect l="l" t="t" r="r" b="b"/>
            <a:pathLst>
              <a:path w="120000" h="120000" extrusionOk="0">
                <a:moveTo>
                  <a:pt x="34329" y="116231"/>
                </a:moveTo>
                <a:lnTo>
                  <a:pt x="38178" y="119926"/>
                </a:lnTo>
                <a:lnTo>
                  <a:pt x="40487" y="118448"/>
                </a:lnTo>
                <a:lnTo>
                  <a:pt x="40487" y="116600"/>
                </a:lnTo>
                <a:lnTo>
                  <a:pt x="43104" y="115123"/>
                </a:lnTo>
                <a:lnTo>
                  <a:pt x="45798" y="111133"/>
                </a:lnTo>
                <a:lnTo>
                  <a:pt x="46953" y="111133"/>
                </a:lnTo>
                <a:lnTo>
                  <a:pt x="47338" y="104852"/>
                </a:lnTo>
                <a:lnTo>
                  <a:pt x="49647" y="99753"/>
                </a:lnTo>
                <a:lnTo>
                  <a:pt x="48107" y="91330"/>
                </a:lnTo>
                <a:lnTo>
                  <a:pt x="50801" y="89113"/>
                </a:lnTo>
                <a:lnTo>
                  <a:pt x="51879" y="89482"/>
                </a:lnTo>
                <a:lnTo>
                  <a:pt x="53418" y="87266"/>
                </a:lnTo>
                <a:lnTo>
                  <a:pt x="57652" y="86157"/>
                </a:lnTo>
                <a:lnTo>
                  <a:pt x="57652" y="84679"/>
                </a:lnTo>
                <a:lnTo>
                  <a:pt x="68351" y="74778"/>
                </a:lnTo>
                <a:lnTo>
                  <a:pt x="74047" y="72635"/>
                </a:lnTo>
                <a:lnTo>
                  <a:pt x="77126" y="68571"/>
                </a:lnTo>
                <a:lnTo>
                  <a:pt x="76356" y="65985"/>
                </a:lnTo>
                <a:lnTo>
                  <a:pt x="80205" y="64950"/>
                </a:lnTo>
                <a:lnTo>
                  <a:pt x="81744" y="62364"/>
                </a:lnTo>
                <a:lnTo>
                  <a:pt x="82822" y="65615"/>
                </a:lnTo>
                <a:lnTo>
                  <a:pt x="84746" y="65246"/>
                </a:lnTo>
                <a:lnTo>
                  <a:pt x="81744" y="46921"/>
                </a:lnTo>
                <a:lnTo>
                  <a:pt x="82437" y="43300"/>
                </a:lnTo>
                <a:lnTo>
                  <a:pt x="88980" y="48768"/>
                </a:lnTo>
                <a:lnTo>
                  <a:pt x="97754" y="48768"/>
                </a:lnTo>
                <a:lnTo>
                  <a:pt x="94291" y="56453"/>
                </a:lnTo>
                <a:lnTo>
                  <a:pt x="95445" y="57931"/>
                </a:lnTo>
                <a:lnTo>
                  <a:pt x="97370" y="56083"/>
                </a:lnTo>
                <a:lnTo>
                  <a:pt x="101218" y="61995"/>
                </a:lnTo>
                <a:lnTo>
                  <a:pt x="103066" y="55344"/>
                </a:lnTo>
                <a:lnTo>
                  <a:pt x="105760" y="55049"/>
                </a:lnTo>
                <a:lnTo>
                  <a:pt x="109993" y="45443"/>
                </a:lnTo>
                <a:lnTo>
                  <a:pt x="116844" y="40344"/>
                </a:lnTo>
                <a:lnTo>
                  <a:pt x="119923" y="36280"/>
                </a:lnTo>
                <a:lnTo>
                  <a:pt x="115689" y="35615"/>
                </a:lnTo>
                <a:lnTo>
                  <a:pt x="113765" y="30812"/>
                </a:lnTo>
                <a:lnTo>
                  <a:pt x="111148" y="32290"/>
                </a:lnTo>
                <a:lnTo>
                  <a:pt x="108454" y="31182"/>
                </a:lnTo>
                <a:lnTo>
                  <a:pt x="97370" y="38866"/>
                </a:lnTo>
                <a:lnTo>
                  <a:pt x="98909" y="43300"/>
                </a:lnTo>
                <a:lnTo>
                  <a:pt x="85516" y="42561"/>
                </a:lnTo>
                <a:lnTo>
                  <a:pt x="83592" y="36650"/>
                </a:lnTo>
                <a:lnTo>
                  <a:pt x="81359" y="38497"/>
                </a:lnTo>
                <a:lnTo>
                  <a:pt x="80205" y="44408"/>
                </a:lnTo>
                <a:lnTo>
                  <a:pt x="69506" y="42931"/>
                </a:lnTo>
                <a:lnTo>
                  <a:pt x="67196" y="41083"/>
                </a:lnTo>
                <a:lnTo>
                  <a:pt x="61116" y="41083"/>
                </a:lnTo>
                <a:lnTo>
                  <a:pt x="48877" y="34137"/>
                </a:lnTo>
                <a:lnTo>
                  <a:pt x="52649" y="26822"/>
                </a:lnTo>
                <a:lnTo>
                  <a:pt x="44644" y="23128"/>
                </a:lnTo>
                <a:lnTo>
                  <a:pt x="43489" y="17955"/>
                </a:lnTo>
                <a:lnTo>
                  <a:pt x="46183" y="15073"/>
                </a:lnTo>
                <a:lnTo>
                  <a:pt x="44259" y="11009"/>
                </a:lnTo>
                <a:lnTo>
                  <a:pt x="50416" y="2955"/>
                </a:lnTo>
                <a:lnTo>
                  <a:pt x="45798" y="0"/>
                </a:lnTo>
                <a:lnTo>
                  <a:pt x="40872" y="2955"/>
                </a:lnTo>
                <a:lnTo>
                  <a:pt x="38948" y="2216"/>
                </a:lnTo>
                <a:lnTo>
                  <a:pt x="29788" y="7315"/>
                </a:lnTo>
                <a:lnTo>
                  <a:pt x="29403" y="7315"/>
                </a:lnTo>
                <a:lnTo>
                  <a:pt x="24015" y="5911"/>
                </a:lnTo>
                <a:lnTo>
                  <a:pt x="24015" y="13596"/>
                </a:lnTo>
                <a:lnTo>
                  <a:pt x="29403" y="17216"/>
                </a:lnTo>
                <a:lnTo>
                  <a:pt x="27479" y="22758"/>
                </a:lnTo>
                <a:lnTo>
                  <a:pt x="14855" y="37758"/>
                </a:lnTo>
                <a:lnTo>
                  <a:pt x="9159" y="36650"/>
                </a:lnTo>
                <a:lnTo>
                  <a:pt x="5695" y="41822"/>
                </a:lnTo>
                <a:lnTo>
                  <a:pt x="12546" y="53571"/>
                </a:lnTo>
                <a:lnTo>
                  <a:pt x="3001" y="53571"/>
                </a:lnTo>
                <a:lnTo>
                  <a:pt x="0" y="56083"/>
                </a:lnTo>
                <a:lnTo>
                  <a:pt x="384" y="56083"/>
                </a:lnTo>
                <a:lnTo>
                  <a:pt x="3001" y="59778"/>
                </a:lnTo>
                <a:lnTo>
                  <a:pt x="6465" y="59408"/>
                </a:lnTo>
                <a:lnTo>
                  <a:pt x="9544" y="57931"/>
                </a:lnTo>
                <a:lnTo>
                  <a:pt x="7620" y="61256"/>
                </a:lnTo>
                <a:lnTo>
                  <a:pt x="3771" y="61995"/>
                </a:lnTo>
                <a:lnTo>
                  <a:pt x="9544" y="68201"/>
                </a:lnTo>
                <a:lnTo>
                  <a:pt x="14855" y="66724"/>
                </a:lnTo>
                <a:lnTo>
                  <a:pt x="16010" y="63472"/>
                </a:lnTo>
                <a:lnTo>
                  <a:pt x="16010" y="61625"/>
                </a:lnTo>
                <a:lnTo>
                  <a:pt x="20243" y="62364"/>
                </a:lnTo>
                <a:lnTo>
                  <a:pt x="17934" y="63103"/>
                </a:lnTo>
                <a:lnTo>
                  <a:pt x="19089" y="78103"/>
                </a:lnTo>
                <a:lnTo>
                  <a:pt x="21013" y="86527"/>
                </a:lnTo>
                <a:lnTo>
                  <a:pt x="25554" y="93842"/>
                </a:lnTo>
                <a:lnTo>
                  <a:pt x="28248" y="103743"/>
                </a:lnTo>
                <a:lnTo>
                  <a:pt x="31327" y="105960"/>
                </a:lnTo>
                <a:lnTo>
                  <a:pt x="31327" y="105960"/>
                </a:lnTo>
                <a:lnTo>
                  <a:pt x="34329" y="1162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36" name="Google Shape;4236;p343"/>
          <p:cNvSpPr/>
          <p:nvPr/>
        </p:nvSpPr>
        <p:spPr>
          <a:xfrm>
            <a:off x="5389292" y="3010138"/>
            <a:ext cx="109500" cy="85800"/>
          </a:xfrm>
          <a:custGeom>
            <a:avLst/>
            <a:gdLst/>
            <a:ahLst/>
            <a:cxnLst/>
            <a:rect l="l" t="t" r="r" b="b"/>
            <a:pathLst>
              <a:path w="120000" h="120000" extrusionOk="0">
                <a:moveTo>
                  <a:pt x="54203" y="69832"/>
                </a:moveTo>
                <a:lnTo>
                  <a:pt x="65169" y="119598"/>
                </a:lnTo>
                <a:lnTo>
                  <a:pt x="96187" y="101538"/>
                </a:lnTo>
                <a:lnTo>
                  <a:pt x="119686" y="101538"/>
                </a:lnTo>
                <a:lnTo>
                  <a:pt x="116553" y="71839"/>
                </a:lnTo>
                <a:lnTo>
                  <a:pt x="97754" y="73846"/>
                </a:lnTo>
                <a:lnTo>
                  <a:pt x="96187" y="49765"/>
                </a:lnTo>
                <a:lnTo>
                  <a:pt x="66736" y="49765"/>
                </a:lnTo>
                <a:lnTo>
                  <a:pt x="65169" y="41739"/>
                </a:lnTo>
                <a:lnTo>
                  <a:pt x="26318" y="41739"/>
                </a:lnTo>
                <a:lnTo>
                  <a:pt x="26318" y="27692"/>
                </a:lnTo>
                <a:lnTo>
                  <a:pt x="49817" y="25685"/>
                </a:lnTo>
                <a:lnTo>
                  <a:pt x="55770" y="22073"/>
                </a:lnTo>
                <a:lnTo>
                  <a:pt x="49817" y="24080"/>
                </a:lnTo>
                <a:lnTo>
                  <a:pt x="46684" y="0"/>
                </a:lnTo>
                <a:lnTo>
                  <a:pt x="29451" y="8026"/>
                </a:lnTo>
                <a:lnTo>
                  <a:pt x="14099" y="41739"/>
                </a:lnTo>
                <a:lnTo>
                  <a:pt x="0" y="45752"/>
                </a:lnTo>
                <a:lnTo>
                  <a:pt x="10966" y="79464"/>
                </a:lnTo>
                <a:lnTo>
                  <a:pt x="1566" y="107558"/>
                </a:lnTo>
                <a:lnTo>
                  <a:pt x="6266" y="109565"/>
                </a:lnTo>
                <a:lnTo>
                  <a:pt x="40417" y="93511"/>
                </a:lnTo>
                <a:lnTo>
                  <a:pt x="54203" y="698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37" name="Google Shape;4237;p343"/>
          <p:cNvSpPr/>
          <p:nvPr/>
        </p:nvSpPr>
        <p:spPr>
          <a:xfrm>
            <a:off x="5066980" y="2679115"/>
            <a:ext cx="616800" cy="329700"/>
          </a:xfrm>
          <a:custGeom>
            <a:avLst/>
            <a:gdLst/>
            <a:ahLst/>
            <a:cxnLst/>
            <a:rect l="l" t="t" r="r" b="b"/>
            <a:pathLst>
              <a:path w="120000" h="120000" extrusionOk="0">
                <a:moveTo>
                  <a:pt x="118555" y="53044"/>
                </a:moveTo>
                <a:lnTo>
                  <a:pt x="118555" y="53044"/>
                </a:lnTo>
                <a:cubicBezTo>
                  <a:pt x="117444" y="54602"/>
                  <a:pt x="117444" y="54602"/>
                  <a:pt x="117444" y="54602"/>
                </a:cubicBezTo>
                <a:cubicBezTo>
                  <a:pt x="109722" y="40692"/>
                  <a:pt x="109722" y="40692"/>
                  <a:pt x="109722" y="40692"/>
                </a:cubicBezTo>
                <a:cubicBezTo>
                  <a:pt x="103666" y="42249"/>
                  <a:pt x="103666" y="42249"/>
                  <a:pt x="103666" y="42249"/>
                </a:cubicBezTo>
                <a:cubicBezTo>
                  <a:pt x="100666" y="38096"/>
                  <a:pt x="100666" y="38096"/>
                  <a:pt x="100666" y="38096"/>
                </a:cubicBezTo>
                <a:cubicBezTo>
                  <a:pt x="99000" y="42768"/>
                  <a:pt x="99000" y="42768"/>
                  <a:pt x="99000" y="42768"/>
                </a:cubicBezTo>
                <a:cubicBezTo>
                  <a:pt x="92666" y="20034"/>
                  <a:pt x="92666" y="20034"/>
                  <a:pt x="92666" y="20034"/>
                </a:cubicBezTo>
                <a:cubicBezTo>
                  <a:pt x="89055" y="14429"/>
                  <a:pt x="89055" y="14429"/>
                  <a:pt x="89055" y="14429"/>
                </a:cubicBezTo>
                <a:cubicBezTo>
                  <a:pt x="89333" y="9757"/>
                  <a:pt x="89333" y="9757"/>
                  <a:pt x="89333" y="9757"/>
                </a:cubicBezTo>
                <a:cubicBezTo>
                  <a:pt x="79666" y="17543"/>
                  <a:pt x="79666" y="17543"/>
                  <a:pt x="79666" y="17543"/>
                </a:cubicBezTo>
                <a:cubicBezTo>
                  <a:pt x="79666" y="13910"/>
                  <a:pt x="79666" y="13910"/>
                  <a:pt x="79666" y="13910"/>
                </a:cubicBezTo>
                <a:cubicBezTo>
                  <a:pt x="75277" y="11314"/>
                  <a:pt x="75277" y="11314"/>
                  <a:pt x="75277" y="11314"/>
                </a:cubicBezTo>
                <a:cubicBezTo>
                  <a:pt x="73055" y="12871"/>
                  <a:pt x="73055" y="12871"/>
                  <a:pt x="73055" y="12871"/>
                </a:cubicBezTo>
                <a:cubicBezTo>
                  <a:pt x="71722" y="1038"/>
                  <a:pt x="71722" y="1038"/>
                  <a:pt x="71722" y="1038"/>
                </a:cubicBezTo>
                <a:cubicBezTo>
                  <a:pt x="67000" y="0"/>
                  <a:pt x="67000" y="0"/>
                  <a:pt x="67000" y="0"/>
                </a:cubicBezTo>
                <a:cubicBezTo>
                  <a:pt x="55722" y="9238"/>
                  <a:pt x="55722" y="9238"/>
                  <a:pt x="55722" y="9238"/>
                </a:cubicBezTo>
                <a:cubicBezTo>
                  <a:pt x="43055" y="12871"/>
                  <a:pt x="43055" y="12871"/>
                  <a:pt x="43055" y="12871"/>
                </a:cubicBezTo>
                <a:cubicBezTo>
                  <a:pt x="45222" y="22110"/>
                  <a:pt x="45222" y="22110"/>
                  <a:pt x="45222" y="22110"/>
                </a:cubicBezTo>
                <a:cubicBezTo>
                  <a:pt x="39722" y="30934"/>
                  <a:pt x="39722" y="30934"/>
                  <a:pt x="39722" y="30934"/>
                </a:cubicBezTo>
                <a:cubicBezTo>
                  <a:pt x="44666" y="37058"/>
                  <a:pt x="44666" y="37058"/>
                  <a:pt x="44666" y="37058"/>
                </a:cubicBezTo>
                <a:cubicBezTo>
                  <a:pt x="43833" y="42768"/>
                  <a:pt x="43833" y="42768"/>
                  <a:pt x="43833" y="42768"/>
                </a:cubicBezTo>
                <a:cubicBezTo>
                  <a:pt x="39166" y="45259"/>
                  <a:pt x="39166" y="45259"/>
                  <a:pt x="39166" y="45259"/>
                </a:cubicBezTo>
                <a:cubicBezTo>
                  <a:pt x="35333" y="39134"/>
                  <a:pt x="35333" y="39134"/>
                  <a:pt x="35333" y="39134"/>
                </a:cubicBezTo>
                <a:cubicBezTo>
                  <a:pt x="31166" y="40692"/>
                  <a:pt x="31166" y="40692"/>
                  <a:pt x="31166" y="40692"/>
                </a:cubicBezTo>
                <a:cubicBezTo>
                  <a:pt x="28388" y="44844"/>
                  <a:pt x="28388" y="44844"/>
                  <a:pt x="28388" y="44844"/>
                </a:cubicBezTo>
                <a:cubicBezTo>
                  <a:pt x="21777" y="37058"/>
                  <a:pt x="21777" y="37058"/>
                  <a:pt x="21777" y="37058"/>
                </a:cubicBezTo>
                <a:cubicBezTo>
                  <a:pt x="16277" y="34463"/>
                  <a:pt x="16277" y="34463"/>
                  <a:pt x="16277" y="34463"/>
                </a:cubicBezTo>
                <a:cubicBezTo>
                  <a:pt x="15444" y="37058"/>
                  <a:pt x="15444" y="37058"/>
                  <a:pt x="15444" y="37058"/>
                </a:cubicBezTo>
                <a:cubicBezTo>
                  <a:pt x="13277" y="33944"/>
                  <a:pt x="13277" y="33944"/>
                  <a:pt x="13277" y="33944"/>
                </a:cubicBezTo>
                <a:cubicBezTo>
                  <a:pt x="6111" y="44325"/>
                  <a:pt x="6111" y="44325"/>
                  <a:pt x="6111" y="44325"/>
                </a:cubicBezTo>
                <a:cubicBezTo>
                  <a:pt x="7444" y="48892"/>
                  <a:pt x="7444" y="48892"/>
                  <a:pt x="7444" y="48892"/>
                </a:cubicBezTo>
                <a:cubicBezTo>
                  <a:pt x="7166" y="49411"/>
                  <a:pt x="7166" y="49411"/>
                  <a:pt x="7166" y="49411"/>
                </a:cubicBezTo>
                <a:lnTo>
                  <a:pt x="5555" y="50968"/>
                </a:lnTo>
                <a:cubicBezTo>
                  <a:pt x="5277" y="51487"/>
                  <a:pt x="5277" y="51487"/>
                  <a:pt x="2777" y="44325"/>
                </a:cubicBezTo>
                <a:cubicBezTo>
                  <a:pt x="0" y="60207"/>
                  <a:pt x="0" y="60207"/>
                  <a:pt x="0" y="60207"/>
                </a:cubicBezTo>
                <a:cubicBezTo>
                  <a:pt x="2222" y="66435"/>
                  <a:pt x="2222" y="66435"/>
                  <a:pt x="2222" y="66435"/>
                </a:cubicBezTo>
                <a:cubicBezTo>
                  <a:pt x="4722" y="65916"/>
                  <a:pt x="4722" y="65916"/>
                  <a:pt x="4722" y="65916"/>
                </a:cubicBezTo>
                <a:cubicBezTo>
                  <a:pt x="6666" y="75674"/>
                  <a:pt x="6666" y="75674"/>
                  <a:pt x="6666" y="75674"/>
                </a:cubicBezTo>
                <a:cubicBezTo>
                  <a:pt x="5000" y="75674"/>
                  <a:pt x="5000" y="75674"/>
                  <a:pt x="5000" y="75674"/>
                </a:cubicBezTo>
                <a:cubicBezTo>
                  <a:pt x="4444" y="77231"/>
                  <a:pt x="4444" y="77231"/>
                  <a:pt x="4444" y="77231"/>
                </a:cubicBezTo>
                <a:cubicBezTo>
                  <a:pt x="6666" y="79307"/>
                  <a:pt x="6666" y="79307"/>
                  <a:pt x="6666" y="79307"/>
                </a:cubicBezTo>
                <a:cubicBezTo>
                  <a:pt x="7166" y="79307"/>
                  <a:pt x="7166" y="79307"/>
                  <a:pt x="7166" y="79307"/>
                </a:cubicBezTo>
                <a:cubicBezTo>
                  <a:pt x="6388" y="77750"/>
                  <a:pt x="6388" y="77750"/>
                  <a:pt x="6388" y="77750"/>
                </a:cubicBezTo>
                <a:cubicBezTo>
                  <a:pt x="11333" y="75155"/>
                  <a:pt x="11333" y="75155"/>
                  <a:pt x="11333" y="75155"/>
                </a:cubicBezTo>
                <a:cubicBezTo>
                  <a:pt x="13277" y="71626"/>
                  <a:pt x="13277" y="71626"/>
                  <a:pt x="13277" y="71626"/>
                </a:cubicBezTo>
                <a:cubicBezTo>
                  <a:pt x="18777" y="72664"/>
                  <a:pt x="18777" y="72664"/>
                  <a:pt x="18777" y="72664"/>
                </a:cubicBezTo>
                <a:cubicBezTo>
                  <a:pt x="22055" y="82941"/>
                  <a:pt x="22055" y="82941"/>
                  <a:pt x="22055" y="82941"/>
                </a:cubicBezTo>
                <a:cubicBezTo>
                  <a:pt x="22611" y="83460"/>
                  <a:pt x="22611" y="83460"/>
                  <a:pt x="22611" y="83460"/>
                </a:cubicBezTo>
                <a:cubicBezTo>
                  <a:pt x="24555" y="89584"/>
                  <a:pt x="24555" y="89584"/>
                  <a:pt x="24555" y="89584"/>
                </a:cubicBezTo>
                <a:cubicBezTo>
                  <a:pt x="20722" y="87508"/>
                  <a:pt x="20722" y="87508"/>
                  <a:pt x="20722" y="87508"/>
                </a:cubicBezTo>
                <a:cubicBezTo>
                  <a:pt x="19055" y="89065"/>
                  <a:pt x="19055" y="89065"/>
                  <a:pt x="19055" y="89065"/>
                </a:cubicBezTo>
                <a:cubicBezTo>
                  <a:pt x="16833" y="87508"/>
                  <a:pt x="16833" y="87508"/>
                  <a:pt x="16833" y="87508"/>
                </a:cubicBezTo>
                <a:cubicBezTo>
                  <a:pt x="14888" y="89584"/>
                  <a:pt x="14888" y="89584"/>
                  <a:pt x="14888" y="89584"/>
                </a:cubicBezTo>
                <a:cubicBezTo>
                  <a:pt x="14611" y="89065"/>
                  <a:pt x="14611" y="89065"/>
                  <a:pt x="14611" y="89065"/>
                </a:cubicBezTo>
                <a:cubicBezTo>
                  <a:pt x="14611" y="94256"/>
                  <a:pt x="14611" y="94256"/>
                  <a:pt x="14611" y="94256"/>
                </a:cubicBezTo>
                <a:cubicBezTo>
                  <a:pt x="10777" y="93737"/>
                  <a:pt x="10777" y="93737"/>
                  <a:pt x="10777" y="93737"/>
                </a:cubicBezTo>
                <a:cubicBezTo>
                  <a:pt x="14055" y="100380"/>
                  <a:pt x="14055" y="100380"/>
                  <a:pt x="14055" y="100380"/>
                </a:cubicBezTo>
                <a:cubicBezTo>
                  <a:pt x="14055" y="104429"/>
                  <a:pt x="14055" y="104429"/>
                  <a:pt x="14055" y="104429"/>
                </a:cubicBezTo>
                <a:cubicBezTo>
                  <a:pt x="18222" y="108062"/>
                  <a:pt x="18222" y="108062"/>
                  <a:pt x="18222" y="108062"/>
                </a:cubicBezTo>
                <a:cubicBezTo>
                  <a:pt x="17666" y="111695"/>
                  <a:pt x="17666" y="111695"/>
                  <a:pt x="17666" y="111695"/>
                </a:cubicBezTo>
                <a:cubicBezTo>
                  <a:pt x="17666" y="113148"/>
                  <a:pt x="17666" y="113148"/>
                  <a:pt x="17666" y="113148"/>
                </a:cubicBezTo>
                <a:cubicBezTo>
                  <a:pt x="18222" y="112214"/>
                  <a:pt x="18222" y="112214"/>
                  <a:pt x="18222" y="112214"/>
                </a:cubicBezTo>
                <a:cubicBezTo>
                  <a:pt x="22333" y="109619"/>
                  <a:pt x="22333" y="109619"/>
                  <a:pt x="22333" y="109619"/>
                </a:cubicBezTo>
                <a:cubicBezTo>
                  <a:pt x="25944" y="118339"/>
                  <a:pt x="25944" y="118339"/>
                  <a:pt x="25944" y="118339"/>
                </a:cubicBezTo>
                <a:cubicBezTo>
                  <a:pt x="27888" y="118339"/>
                  <a:pt x="27888" y="118339"/>
                  <a:pt x="27888" y="118339"/>
                </a:cubicBezTo>
                <a:cubicBezTo>
                  <a:pt x="27888" y="90622"/>
                  <a:pt x="27888" y="90622"/>
                  <a:pt x="27888" y="90622"/>
                </a:cubicBezTo>
                <a:cubicBezTo>
                  <a:pt x="35611" y="85951"/>
                  <a:pt x="35611" y="85951"/>
                  <a:pt x="35611" y="85951"/>
                </a:cubicBezTo>
                <a:cubicBezTo>
                  <a:pt x="36111" y="83460"/>
                  <a:pt x="36111" y="83460"/>
                  <a:pt x="36111" y="83460"/>
                </a:cubicBezTo>
                <a:cubicBezTo>
                  <a:pt x="37777" y="81903"/>
                  <a:pt x="37777" y="81903"/>
                  <a:pt x="37777" y="81903"/>
                </a:cubicBezTo>
                <a:cubicBezTo>
                  <a:pt x="37777" y="83460"/>
                  <a:pt x="37777" y="83460"/>
                  <a:pt x="37777" y="83460"/>
                </a:cubicBezTo>
                <a:cubicBezTo>
                  <a:pt x="38611" y="82422"/>
                  <a:pt x="38611" y="82422"/>
                  <a:pt x="38611" y="82422"/>
                </a:cubicBezTo>
                <a:cubicBezTo>
                  <a:pt x="38888" y="79307"/>
                  <a:pt x="38888" y="79307"/>
                  <a:pt x="38888" y="79307"/>
                </a:cubicBezTo>
                <a:cubicBezTo>
                  <a:pt x="39722" y="80865"/>
                  <a:pt x="39722" y="80865"/>
                  <a:pt x="39722" y="80865"/>
                </a:cubicBezTo>
                <a:cubicBezTo>
                  <a:pt x="40277" y="80346"/>
                  <a:pt x="40277" y="80346"/>
                  <a:pt x="40277" y="80346"/>
                </a:cubicBezTo>
                <a:cubicBezTo>
                  <a:pt x="39722" y="79307"/>
                  <a:pt x="39722" y="79307"/>
                  <a:pt x="39722" y="79307"/>
                </a:cubicBezTo>
                <a:cubicBezTo>
                  <a:pt x="40555" y="76712"/>
                  <a:pt x="40555" y="76712"/>
                  <a:pt x="40555" y="76712"/>
                </a:cubicBezTo>
                <a:cubicBezTo>
                  <a:pt x="41111" y="78269"/>
                  <a:pt x="41111" y="78269"/>
                  <a:pt x="41111" y="78269"/>
                </a:cubicBezTo>
                <a:cubicBezTo>
                  <a:pt x="41944" y="75674"/>
                  <a:pt x="41944" y="75674"/>
                  <a:pt x="41944" y="75674"/>
                </a:cubicBezTo>
                <a:cubicBezTo>
                  <a:pt x="42500" y="78269"/>
                  <a:pt x="42500" y="78269"/>
                  <a:pt x="42500" y="78269"/>
                </a:cubicBezTo>
                <a:cubicBezTo>
                  <a:pt x="44944" y="75155"/>
                  <a:pt x="44944" y="75155"/>
                  <a:pt x="44944" y="75155"/>
                </a:cubicBezTo>
                <a:cubicBezTo>
                  <a:pt x="42722" y="81384"/>
                  <a:pt x="42722" y="81384"/>
                  <a:pt x="42722" y="81384"/>
                </a:cubicBezTo>
                <a:cubicBezTo>
                  <a:pt x="43277" y="85017"/>
                  <a:pt x="43277" y="85017"/>
                  <a:pt x="43277" y="85017"/>
                </a:cubicBezTo>
                <a:cubicBezTo>
                  <a:pt x="44666" y="87508"/>
                  <a:pt x="44666" y="87508"/>
                  <a:pt x="44666" y="87508"/>
                </a:cubicBezTo>
                <a:lnTo>
                  <a:pt x="44666" y="87508"/>
                </a:lnTo>
                <a:cubicBezTo>
                  <a:pt x="44944" y="91141"/>
                  <a:pt x="44944" y="91141"/>
                  <a:pt x="44944" y="91141"/>
                </a:cubicBezTo>
                <a:cubicBezTo>
                  <a:pt x="43055" y="93737"/>
                  <a:pt x="43055" y="93737"/>
                  <a:pt x="43055" y="93737"/>
                </a:cubicBezTo>
                <a:cubicBezTo>
                  <a:pt x="42722" y="96332"/>
                  <a:pt x="42722" y="96332"/>
                  <a:pt x="42722" y="96332"/>
                </a:cubicBezTo>
                <a:cubicBezTo>
                  <a:pt x="45500" y="100899"/>
                  <a:pt x="45500" y="100899"/>
                  <a:pt x="45500" y="100899"/>
                </a:cubicBezTo>
                <a:cubicBezTo>
                  <a:pt x="56555" y="101833"/>
                  <a:pt x="56555" y="101833"/>
                  <a:pt x="56555" y="101833"/>
                </a:cubicBezTo>
                <a:lnTo>
                  <a:pt x="56555" y="101833"/>
                </a:lnTo>
                <a:cubicBezTo>
                  <a:pt x="59555" y="118858"/>
                  <a:pt x="59555" y="118858"/>
                  <a:pt x="59555" y="118858"/>
                </a:cubicBezTo>
                <a:cubicBezTo>
                  <a:pt x="65333" y="119896"/>
                  <a:pt x="65333" y="119896"/>
                  <a:pt x="65333" y="119896"/>
                </a:cubicBezTo>
                <a:cubicBezTo>
                  <a:pt x="67000" y="116262"/>
                  <a:pt x="67000" y="116262"/>
                  <a:pt x="67000" y="116262"/>
                </a:cubicBezTo>
                <a:cubicBezTo>
                  <a:pt x="71722" y="111176"/>
                  <a:pt x="71722" y="111176"/>
                  <a:pt x="71722" y="111176"/>
                </a:cubicBezTo>
                <a:cubicBezTo>
                  <a:pt x="72222" y="107543"/>
                  <a:pt x="72222" y="107543"/>
                  <a:pt x="72222" y="107543"/>
                </a:cubicBezTo>
                <a:cubicBezTo>
                  <a:pt x="73611" y="106505"/>
                  <a:pt x="73611" y="106505"/>
                  <a:pt x="73611" y="106505"/>
                </a:cubicBezTo>
                <a:cubicBezTo>
                  <a:pt x="79111" y="109100"/>
                  <a:pt x="79111" y="109100"/>
                  <a:pt x="79111" y="109100"/>
                </a:cubicBezTo>
                <a:cubicBezTo>
                  <a:pt x="80222" y="103910"/>
                  <a:pt x="80222" y="103910"/>
                  <a:pt x="80222" y="103910"/>
                </a:cubicBezTo>
                <a:cubicBezTo>
                  <a:pt x="85777" y="106505"/>
                  <a:pt x="85777" y="106505"/>
                  <a:pt x="85777" y="106505"/>
                </a:cubicBezTo>
                <a:cubicBezTo>
                  <a:pt x="95666" y="106505"/>
                  <a:pt x="95666" y="106505"/>
                  <a:pt x="95666" y="106505"/>
                </a:cubicBezTo>
                <a:cubicBezTo>
                  <a:pt x="99555" y="110657"/>
                  <a:pt x="99555" y="110657"/>
                  <a:pt x="99555" y="110657"/>
                </a:cubicBezTo>
                <a:cubicBezTo>
                  <a:pt x="100888" y="103910"/>
                  <a:pt x="100888" y="103910"/>
                  <a:pt x="100888" y="103910"/>
                </a:cubicBezTo>
                <a:cubicBezTo>
                  <a:pt x="98722" y="90622"/>
                  <a:pt x="98722" y="90622"/>
                  <a:pt x="98722" y="90622"/>
                </a:cubicBezTo>
                <a:cubicBezTo>
                  <a:pt x="105333" y="89065"/>
                  <a:pt x="105333" y="89065"/>
                  <a:pt x="105333" y="89065"/>
                </a:cubicBezTo>
                <a:cubicBezTo>
                  <a:pt x="107277" y="72664"/>
                  <a:pt x="107277" y="72664"/>
                  <a:pt x="107277" y="72664"/>
                </a:cubicBezTo>
                <a:cubicBezTo>
                  <a:pt x="115000" y="73598"/>
                  <a:pt x="115000" y="73598"/>
                  <a:pt x="115000" y="73598"/>
                </a:cubicBezTo>
                <a:cubicBezTo>
                  <a:pt x="115833" y="63321"/>
                  <a:pt x="115833" y="63321"/>
                  <a:pt x="115833" y="63321"/>
                </a:cubicBezTo>
                <a:cubicBezTo>
                  <a:pt x="118000" y="63321"/>
                  <a:pt x="118000" y="63321"/>
                  <a:pt x="118000" y="63321"/>
                </a:cubicBezTo>
                <a:cubicBezTo>
                  <a:pt x="119944" y="56159"/>
                  <a:pt x="119944" y="56159"/>
                  <a:pt x="119944" y="56159"/>
                </a:cubicBezTo>
                <a:lnTo>
                  <a:pt x="118555" y="53044"/>
                </a:lnTo>
                <a:close/>
                <a:moveTo>
                  <a:pt x="84388" y="78788"/>
                </a:moveTo>
                <a:lnTo>
                  <a:pt x="84388" y="78788"/>
                </a:lnTo>
                <a:cubicBezTo>
                  <a:pt x="83555" y="79307"/>
                  <a:pt x="83555" y="79307"/>
                  <a:pt x="83555" y="79307"/>
                </a:cubicBezTo>
                <a:cubicBezTo>
                  <a:pt x="82444" y="81903"/>
                  <a:pt x="82444" y="81903"/>
                  <a:pt x="82444" y="81903"/>
                </a:cubicBezTo>
                <a:cubicBezTo>
                  <a:pt x="81611" y="82422"/>
                  <a:pt x="81611" y="82422"/>
                  <a:pt x="81611" y="82422"/>
                </a:cubicBezTo>
                <a:cubicBezTo>
                  <a:pt x="80777" y="87508"/>
                  <a:pt x="80777" y="87508"/>
                  <a:pt x="80777" y="87508"/>
                </a:cubicBezTo>
                <a:lnTo>
                  <a:pt x="80777" y="87508"/>
                </a:lnTo>
                <a:cubicBezTo>
                  <a:pt x="81611" y="92179"/>
                  <a:pt x="81611" y="92179"/>
                  <a:pt x="81611" y="92179"/>
                </a:cubicBezTo>
                <a:cubicBezTo>
                  <a:pt x="81333" y="92179"/>
                  <a:pt x="81333" y="92179"/>
                  <a:pt x="81333" y="92179"/>
                </a:cubicBezTo>
                <a:cubicBezTo>
                  <a:pt x="79944" y="86989"/>
                  <a:pt x="79944" y="86989"/>
                  <a:pt x="79944" y="86989"/>
                </a:cubicBezTo>
                <a:lnTo>
                  <a:pt x="79944" y="86989"/>
                </a:lnTo>
                <a:cubicBezTo>
                  <a:pt x="79444" y="86470"/>
                  <a:pt x="79444" y="86470"/>
                  <a:pt x="79444" y="86470"/>
                </a:cubicBezTo>
                <a:cubicBezTo>
                  <a:pt x="79944" y="81903"/>
                  <a:pt x="79944" y="81903"/>
                  <a:pt x="79944" y="81903"/>
                </a:cubicBezTo>
                <a:cubicBezTo>
                  <a:pt x="80500" y="81384"/>
                  <a:pt x="80500" y="81384"/>
                  <a:pt x="80500" y="81384"/>
                </a:cubicBezTo>
                <a:cubicBezTo>
                  <a:pt x="83277" y="76193"/>
                  <a:pt x="83277" y="76193"/>
                  <a:pt x="83277" y="76193"/>
                </a:cubicBezTo>
                <a:cubicBezTo>
                  <a:pt x="84388" y="77231"/>
                  <a:pt x="84388" y="77231"/>
                  <a:pt x="84388" y="77231"/>
                </a:cubicBezTo>
                <a:cubicBezTo>
                  <a:pt x="84666" y="77231"/>
                  <a:pt x="84666" y="77231"/>
                  <a:pt x="84666" y="77231"/>
                </a:cubicBezTo>
                <a:lnTo>
                  <a:pt x="84388" y="78788"/>
                </a:lnTo>
                <a:close/>
                <a:moveTo>
                  <a:pt x="88222" y="78269"/>
                </a:moveTo>
                <a:lnTo>
                  <a:pt x="88222" y="78269"/>
                </a:lnTo>
                <a:cubicBezTo>
                  <a:pt x="85222" y="78269"/>
                  <a:pt x="85222" y="78269"/>
                  <a:pt x="85222" y="78269"/>
                </a:cubicBezTo>
                <a:cubicBezTo>
                  <a:pt x="84944" y="76712"/>
                  <a:pt x="84944" y="76712"/>
                  <a:pt x="84944" y="76712"/>
                </a:cubicBezTo>
                <a:cubicBezTo>
                  <a:pt x="86055" y="76712"/>
                  <a:pt x="86055" y="76712"/>
                  <a:pt x="86055" y="76712"/>
                </a:cubicBezTo>
                <a:cubicBezTo>
                  <a:pt x="90166" y="78269"/>
                  <a:pt x="90166" y="78269"/>
                  <a:pt x="90166" y="78269"/>
                </a:cubicBezTo>
                <a:lnTo>
                  <a:pt x="88222" y="78269"/>
                </a:lnTo>
                <a:close/>
                <a:moveTo>
                  <a:pt x="95111" y="79307"/>
                </a:moveTo>
                <a:lnTo>
                  <a:pt x="95111" y="79307"/>
                </a:lnTo>
                <a:cubicBezTo>
                  <a:pt x="94555" y="78788"/>
                  <a:pt x="94555" y="78788"/>
                  <a:pt x="94555" y="78788"/>
                </a:cubicBezTo>
                <a:cubicBezTo>
                  <a:pt x="92666" y="79307"/>
                  <a:pt x="92666" y="79307"/>
                  <a:pt x="92666" y="79307"/>
                </a:cubicBezTo>
                <a:cubicBezTo>
                  <a:pt x="91000" y="78269"/>
                  <a:pt x="91000" y="78269"/>
                  <a:pt x="91000" y="78269"/>
                </a:cubicBezTo>
                <a:cubicBezTo>
                  <a:pt x="90444" y="78269"/>
                  <a:pt x="90444" y="78269"/>
                  <a:pt x="90444" y="78269"/>
                </a:cubicBezTo>
                <a:cubicBezTo>
                  <a:pt x="92111" y="77231"/>
                  <a:pt x="92111" y="77231"/>
                  <a:pt x="92111" y="77231"/>
                </a:cubicBezTo>
                <a:cubicBezTo>
                  <a:pt x="93444" y="78788"/>
                  <a:pt x="93444" y="78788"/>
                  <a:pt x="93444" y="78788"/>
                </a:cubicBezTo>
                <a:cubicBezTo>
                  <a:pt x="94833" y="76712"/>
                  <a:pt x="94833" y="76712"/>
                  <a:pt x="94833" y="76712"/>
                </a:cubicBezTo>
                <a:cubicBezTo>
                  <a:pt x="95666" y="76712"/>
                  <a:pt x="95666" y="76712"/>
                  <a:pt x="95666" y="76712"/>
                </a:cubicBezTo>
                <a:cubicBezTo>
                  <a:pt x="95944" y="78269"/>
                  <a:pt x="95944" y="78269"/>
                  <a:pt x="95944" y="78269"/>
                </a:cubicBezTo>
                <a:lnTo>
                  <a:pt x="95111" y="79307"/>
                </a:lnTo>
                <a:close/>
                <a:moveTo>
                  <a:pt x="109722" y="53564"/>
                </a:moveTo>
                <a:lnTo>
                  <a:pt x="109722" y="53564"/>
                </a:lnTo>
                <a:cubicBezTo>
                  <a:pt x="110833" y="56159"/>
                  <a:pt x="110833" y="56159"/>
                  <a:pt x="110833" y="56159"/>
                </a:cubicBezTo>
                <a:cubicBezTo>
                  <a:pt x="111666" y="56678"/>
                  <a:pt x="111666" y="56678"/>
                  <a:pt x="111666" y="56678"/>
                </a:cubicBezTo>
                <a:cubicBezTo>
                  <a:pt x="109444" y="58754"/>
                  <a:pt x="109444" y="58754"/>
                  <a:pt x="109444" y="58754"/>
                </a:cubicBezTo>
                <a:cubicBezTo>
                  <a:pt x="109444" y="57716"/>
                  <a:pt x="109444" y="57716"/>
                  <a:pt x="109444" y="57716"/>
                </a:cubicBezTo>
                <a:cubicBezTo>
                  <a:pt x="111111" y="56159"/>
                  <a:pt x="111111" y="56159"/>
                  <a:pt x="111111" y="56159"/>
                </a:cubicBezTo>
                <a:cubicBezTo>
                  <a:pt x="108888" y="53044"/>
                  <a:pt x="108888" y="53044"/>
                  <a:pt x="108888" y="53044"/>
                </a:cubicBezTo>
                <a:lnTo>
                  <a:pt x="109722" y="53564"/>
                </a:lnTo>
                <a:close/>
                <a:moveTo>
                  <a:pt x="111666" y="67474"/>
                </a:moveTo>
                <a:lnTo>
                  <a:pt x="111666" y="67474"/>
                </a:lnTo>
                <a:cubicBezTo>
                  <a:pt x="111388" y="68512"/>
                  <a:pt x="111388" y="68512"/>
                  <a:pt x="111388" y="68512"/>
                </a:cubicBezTo>
                <a:cubicBezTo>
                  <a:pt x="109444" y="65916"/>
                  <a:pt x="109444" y="65916"/>
                  <a:pt x="109444" y="65916"/>
                </a:cubicBezTo>
                <a:cubicBezTo>
                  <a:pt x="108388" y="65916"/>
                  <a:pt x="108388" y="65916"/>
                  <a:pt x="108388" y="65916"/>
                </a:cubicBezTo>
                <a:cubicBezTo>
                  <a:pt x="107833" y="64878"/>
                  <a:pt x="107833" y="64878"/>
                  <a:pt x="107833" y="64878"/>
                </a:cubicBezTo>
                <a:cubicBezTo>
                  <a:pt x="109166" y="63840"/>
                  <a:pt x="109166" y="63840"/>
                  <a:pt x="109166" y="63840"/>
                </a:cubicBezTo>
                <a:cubicBezTo>
                  <a:pt x="108611" y="62283"/>
                  <a:pt x="108611" y="62283"/>
                  <a:pt x="108611" y="62283"/>
                </a:cubicBezTo>
                <a:cubicBezTo>
                  <a:pt x="108888" y="60726"/>
                  <a:pt x="108888" y="60726"/>
                  <a:pt x="108888" y="60726"/>
                </a:cubicBezTo>
                <a:cubicBezTo>
                  <a:pt x="109444" y="62802"/>
                  <a:pt x="109444" y="62802"/>
                  <a:pt x="109444" y="62802"/>
                </a:cubicBezTo>
                <a:cubicBezTo>
                  <a:pt x="110000" y="63321"/>
                  <a:pt x="110000" y="63321"/>
                  <a:pt x="110000" y="63321"/>
                </a:cubicBezTo>
                <a:cubicBezTo>
                  <a:pt x="108888" y="63840"/>
                  <a:pt x="108888" y="63840"/>
                  <a:pt x="108888" y="63840"/>
                </a:cubicBezTo>
                <a:cubicBezTo>
                  <a:pt x="111111" y="66435"/>
                  <a:pt x="111111" y="66435"/>
                  <a:pt x="111111" y="66435"/>
                </a:cubicBezTo>
                <a:cubicBezTo>
                  <a:pt x="111666" y="66435"/>
                  <a:pt x="111666" y="66435"/>
                  <a:pt x="111666" y="66435"/>
                </a:cubicBezTo>
                <a:cubicBezTo>
                  <a:pt x="111944" y="67474"/>
                  <a:pt x="111944" y="67474"/>
                  <a:pt x="111944" y="67474"/>
                </a:cubicBezTo>
                <a:lnTo>
                  <a:pt x="111666" y="67474"/>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38" name="Google Shape;4238;p343"/>
          <p:cNvSpPr/>
          <p:nvPr/>
        </p:nvSpPr>
        <p:spPr>
          <a:xfrm>
            <a:off x="5414473" y="2966085"/>
            <a:ext cx="165000" cy="78000"/>
          </a:xfrm>
          <a:custGeom>
            <a:avLst/>
            <a:gdLst/>
            <a:ahLst/>
            <a:cxnLst/>
            <a:rect l="l" t="t" r="r" b="b"/>
            <a:pathLst>
              <a:path w="120000" h="120000" extrusionOk="0">
                <a:moveTo>
                  <a:pt x="0" y="110802"/>
                </a:moveTo>
                <a:lnTo>
                  <a:pt x="24748" y="110802"/>
                </a:lnTo>
                <a:lnTo>
                  <a:pt x="26828" y="119562"/>
                </a:lnTo>
                <a:lnTo>
                  <a:pt x="46377" y="119562"/>
                </a:lnTo>
                <a:lnTo>
                  <a:pt x="49497" y="97664"/>
                </a:lnTo>
                <a:lnTo>
                  <a:pt x="49497" y="97664"/>
                </a:lnTo>
                <a:lnTo>
                  <a:pt x="66135" y="82773"/>
                </a:lnTo>
                <a:lnTo>
                  <a:pt x="75285" y="91532"/>
                </a:lnTo>
                <a:lnTo>
                  <a:pt x="82564" y="71824"/>
                </a:lnTo>
                <a:lnTo>
                  <a:pt x="94003" y="71824"/>
                </a:lnTo>
                <a:lnTo>
                  <a:pt x="98994" y="52116"/>
                </a:lnTo>
                <a:lnTo>
                  <a:pt x="119792" y="28467"/>
                </a:lnTo>
                <a:lnTo>
                  <a:pt x="105233" y="10948"/>
                </a:lnTo>
                <a:lnTo>
                  <a:pt x="68214" y="10948"/>
                </a:lnTo>
                <a:lnTo>
                  <a:pt x="68214" y="10948"/>
                </a:lnTo>
                <a:lnTo>
                  <a:pt x="47417" y="0"/>
                </a:lnTo>
                <a:lnTo>
                  <a:pt x="43258" y="21897"/>
                </a:lnTo>
                <a:lnTo>
                  <a:pt x="22668" y="10948"/>
                </a:lnTo>
                <a:lnTo>
                  <a:pt x="18509" y="15328"/>
                </a:lnTo>
                <a:lnTo>
                  <a:pt x="16637" y="28467"/>
                </a:lnTo>
                <a:lnTo>
                  <a:pt x="17469" y="26277"/>
                </a:lnTo>
                <a:lnTo>
                  <a:pt x="11438" y="49927"/>
                </a:lnTo>
                <a:lnTo>
                  <a:pt x="42426" y="78394"/>
                </a:lnTo>
                <a:lnTo>
                  <a:pt x="21629" y="89343"/>
                </a:lnTo>
                <a:lnTo>
                  <a:pt x="14558" y="97664"/>
                </a:lnTo>
                <a:lnTo>
                  <a:pt x="14558" y="97664"/>
                </a:lnTo>
                <a:lnTo>
                  <a:pt x="0" y="99854"/>
                </a:lnTo>
                <a:lnTo>
                  <a:pt x="0" y="11080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39" name="Google Shape;4239;p343"/>
          <p:cNvSpPr/>
          <p:nvPr/>
        </p:nvSpPr>
        <p:spPr>
          <a:xfrm>
            <a:off x="5211769" y="2916999"/>
            <a:ext cx="257100" cy="169800"/>
          </a:xfrm>
          <a:custGeom>
            <a:avLst/>
            <a:gdLst/>
            <a:ahLst/>
            <a:cxnLst/>
            <a:rect l="l" t="t" r="r" b="b"/>
            <a:pathLst>
              <a:path w="120000" h="120000" extrusionOk="0">
                <a:moveTo>
                  <a:pt x="75417" y="117785"/>
                </a:moveTo>
                <a:lnTo>
                  <a:pt x="82091" y="119798"/>
                </a:lnTo>
                <a:lnTo>
                  <a:pt x="86763" y="105704"/>
                </a:lnTo>
                <a:lnTo>
                  <a:pt x="81423" y="87785"/>
                </a:lnTo>
                <a:lnTo>
                  <a:pt x="87964" y="85771"/>
                </a:lnTo>
                <a:lnTo>
                  <a:pt x="94638" y="68859"/>
                </a:lnTo>
                <a:lnTo>
                  <a:pt x="102647" y="63825"/>
                </a:lnTo>
                <a:lnTo>
                  <a:pt x="104649" y="76912"/>
                </a:lnTo>
                <a:lnTo>
                  <a:pt x="119866" y="70872"/>
                </a:lnTo>
                <a:lnTo>
                  <a:pt x="101312" y="58791"/>
                </a:lnTo>
                <a:lnTo>
                  <a:pt x="103982" y="49932"/>
                </a:lnTo>
                <a:lnTo>
                  <a:pt x="93303" y="58791"/>
                </a:lnTo>
                <a:lnTo>
                  <a:pt x="89966" y="66845"/>
                </a:lnTo>
                <a:lnTo>
                  <a:pt x="74749" y="63825"/>
                </a:lnTo>
                <a:lnTo>
                  <a:pt x="67541" y="30805"/>
                </a:lnTo>
                <a:lnTo>
                  <a:pt x="41646" y="29798"/>
                </a:lnTo>
                <a:lnTo>
                  <a:pt x="34438" y="20134"/>
                </a:lnTo>
                <a:lnTo>
                  <a:pt x="32436" y="22147"/>
                </a:lnTo>
                <a:lnTo>
                  <a:pt x="30433" y="27986"/>
                </a:lnTo>
                <a:lnTo>
                  <a:pt x="26429" y="29798"/>
                </a:lnTo>
                <a:lnTo>
                  <a:pt x="23092" y="26979"/>
                </a:lnTo>
                <a:lnTo>
                  <a:pt x="22424" y="27986"/>
                </a:lnTo>
                <a:lnTo>
                  <a:pt x="19087" y="26979"/>
                </a:lnTo>
                <a:lnTo>
                  <a:pt x="17219" y="28791"/>
                </a:lnTo>
                <a:lnTo>
                  <a:pt x="15884" y="26979"/>
                </a:lnTo>
                <a:lnTo>
                  <a:pt x="13882" y="9060"/>
                </a:lnTo>
                <a:lnTo>
                  <a:pt x="17219" y="3020"/>
                </a:lnTo>
                <a:lnTo>
                  <a:pt x="17886" y="0"/>
                </a:lnTo>
                <a:lnTo>
                  <a:pt x="0" y="8053"/>
                </a:lnTo>
                <a:lnTo>
                  <a:pt x="0" y="61812"/>
                </a:lnTo>
                <a:lnTo>
                  <a:pt x="5205" y="60805"/>
                </a:lnTo>
                <a:lnTo>
                  <a:pt x="5205" y="51744"/>
                </a:lnTo>
                <a:lnTo>
                  <a:pt x="5205" y="51744"/>
                </a:lnTo>
                <a:lnTo>
                  <a:pt x="15884" y="39865"/>
                </a:lnTo>
                <a:lnTo>
                  <a:pt x="15884" y="39865"/>
                </a:lnTo>
                <a:lnTo>
                  <a:pt x="29098" y="48926"/>
                </a:lnTo>
                <a:lnTo>
                  <a:pt x="29098" y="61812"/>
                </a:lnTo>
                <a:lnTo>
                  <a:pt x="39644" y="58791"/>
                </a:lnTo>
                <a:lnTo>
                  <a:pt x="46318" y="81744"/>
                </a:lnTo>
                <a:lnTo>
                  <a:pt x="66874" y="103691"/>
                </a:lnTo>
                <a:lnTo>
                  <a:pt x="72747" y="103691"/>
                </a:lnTo>
                <a:lnTo>
                  <a:pt x="75417" y="117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40" name="Google Shape;4240;p343"/>
          <p:cNvSpPr/>
          <p:nvPr/>
        </p:nvSpPr>
        <p:spPr>
          <a:xfrm>
            <a:off x="5158889" y="2974896"/>
            <a:ext cx="212700" cy="148500"/>
          </a:xfrm>
          <a:custGeom>
            <a:avLst/>
            <a:gdLst/>
            <a:ahLst/>
            <a:cxnLst/>
            <a:rect l="l" t="t" r="r" b="b"/>
            <a:pathLst>
              <a:path w="120000" h="120000" extrusionOk="0">
                <a:moveTo>
                  <a:pt x="71838" y="114022"/>
                </a:moveTo>
                <a:lnTo>
                  <a:pt x="87946" y="119770"/>
                </a:lnTo>
                <a:lnTo>
                  <a:pt x="90362" y="109425"/>
                </a:lnTo>
                <a:lnTo>
                  <a:pt x="101476" y="102528"/>
                </a:lnTo>
                <a:lnTo>
                  <a:pt x="104697" y="88965"/>
                </a:lnTo>
                <a:lnTo>
                  <a:pt x="111140" y="84367"/>
                </a:lnTo>
                <a:lnTo>
                  <a:pt x="119838" y="87816"/>
                </a:lnTo>
                <a:lnTo>
                  <a:pt x="116617" y="73103"/>
                </a:lnTo>
                <a:lnTo>
                  <a:pt x="110335" y="74022"/>
                </a:lnTo>
                <a:lnTo>
                  <a:pt x="110335" y="73103"/>
                </a:lnTo>
                <a:lnTo>
                  <a:pt x="84724" y="47816"/>
                </a:lnTo>
                <a:lnTo>
                  <a:pt x="77476" y="22758"/>
                </a:lnTo>
                <a:lnTo>
                  <a:pt x="63946" y="26206"/>
                </a:lnTo>
                <a:lnTo>
                  <a:pt x="63946" y="10344"/>
                </a:lnTo>
                <a:lnTo>
                  <a:pt x="48805" y="0"/>
                </a:lnTo>
                <a:lnTo>
                  <a:pt x="36724" y="13793"/>
                </a:lnTo>
                <a:lnTo>
                  <a:pt x="37530" y="23908"/>
                </a:lnTo>
                <a:lnTo>
                  <a:pt x="22389" y="25057"/>
                </a:lnTo>
                <a:lnTo>
                  <a:pt x="12724" y="6896"/>
                </a:lnTo>
                <a:lnTo>
                  <a:pt x="1610" y="10344"/>
                </a:lnTo>
                <a:lnTo>
                  <a:pt x="0" y="14712"/>
                </a:lnTo>
                <a:lnTo>
                  <a:pt x="805" y="20459"/>
                </a:lnTo>
                <a:lnTo>
                  <a:pt x="805" y="17011"/>
                </a:lnTo>
                <a:lnTo>
                  <a:pt x="8053" y="11494"/>
                </a:lnTo>
                <a:lnTo>
                  <a:pt x="13530" y="21609"/>
                </a:lnTo>
                <a:lnTo>
                  <a:pt x="18362" y="26206"/>
                </a:lnTo>
                <a:lnTo>
                  <a:pt x="14335" y="35402"/>
                </a:lnTo>
                <a:lnTo>
                  <a:pt x="3221" y="33103"/>
                </a:lnTo>
                <a:lnTo>
                  <a:pt x="2416" y="31954"/>
                </a:lnTo>
                <a:lnTo>
                  <a:pt x="3221" y="35402"/>
                </a:lnTo>
                <a:lnTo>
                  <a:pt x="805" y="41149"/>
                </a:lnTo>
                <a:lnTo>
                  <a:pt x="3221" y="46666"/>
                </a:lnTo>
                <a:lnTo>
                  <a:pt x="11114" y="46666"/>
                </a:lnTo>
                <a:lnTo>
                  <a:pt x="6442" y="55862"/>
                </a:lnTo>
                <a:lnTo>
                  <a:pt x="11919" y="61609"/>
                </a:lnTo>
                <a:lnTo>
                  <a:pt x="9664" y="68505"/>
                </a:lnTo>
                <a:lnTo>
                  <a:pt x="11114" y="84367"/>
                </a:lnTo>
                <a:lnTo>
                  <a:pt x="36724" y="70804"/>
                </a:lnTo>
                <a:lnTo>
                  <a:pt x="36724" y="70804"/>
                </a:lnTo>
                <a:lnTo>
                  <a:pt x="75060" y="98160"/>
                </a:lnTo>
                <a:lnTo>
                  <a:pt x="71838" y="11402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41" name="Google Shape;4241;p343"/>
          <p:cNvSpPr/>
          <p:nvPr/>
        </p:nvSpPr>
        <p:spPr>
          <a:xfrm>
            <a:off x="5040540" y="2995035"/>
            <a:ext cx="83100" cy="64200"/>
          </a:xfrm>
          <a:custGeom>
            <a:avLst/>
            <a:gdLst/>
            <a:ahLst/>
            <a:cxnLst/>
            <a:rect l="l" t="t" r="r" b="b"/>
            <a:pathLst>
              <a:path w="120000" h="120000" extrusionOk="0">
                <a:moveTo>
                  <a:pt x="74325" y="108800"/>
                </a:moveTo>
                <a:lnTo>
                  <a:pt x="88858" y="119466"/>
                </a:lnTo>
                <a:lnTo>
                  <a:pt x="88858" y="87466"/>
                </a:lnTo>
                <a:lnTo>
                  <a:pt x="96747" y="95466"/>
                </a:lnTo>
                <a:lnTo>
                  <a:pt x="109204" y="56000"/>
                </a:lnTo>
                <a:lnTo>
                  <a:pt x="119584" y="53333"/>
                </a:lnTo>
                <a:lnTo>
                  <a:pt x="113356" y="45333"/>
                </a:lnTo>
                <a:lnTo>
                  <a:pt x="105051" y="45333"/>
                </a:lnTo>
                <a:lnTo>
                  <a:pt x="105051" y="45333"/>
                </a:lnTo>
                <a:lnTo>
                  <a:pt x="78477" y="2666"/>
                </a:lnTo>
                <a:lnTo>
                  <a:pt x="66020" y="18666"/>
                </a:lnTo>
                <a:lnTo>
                  <a:pt x="57716" y="21333"/>
                </a:lnTo>
                <a:lnTo>
                  <a:pt x="41107" y="0"/>
                </a:lnTo>
                <a:lnTo>
                  <a:pt x="41107" y="26666"/>
                </a:lnTo>
                <a:lnTo>
                  <a:pt x="12456" y="8000"/>
                </a:lnTo>
                <a:lnTo>
                  <a:pt x="0" y="13333"/>
                </a:lnTo>
                <a:lnTo>
                  <a:pt x="26989" y="58666"/>
                </a:lnTo>
                <a:lnTo>
                  <a:pt x="26989" y="76800"/>
                </a:lnTo>
                <a:lnTo>
                  <a:pt x="34878" y="82133"/>
                </a:lnTo>
                <a:lnTo>
                  <a:pt x="39031" y="103466"/>
                </a:lnTo>
                <a:lnTo>
                  <a:pt x="76401" y="76800"/>
                </a:lnTo>
                <a:lnTo>
                  <a:pt x="74325" y="10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42" name="Google Shape;4242;p343"/>
          <p:cNvSpPr/>
          <p:nvPr/>
        </p:nvSpPr>
        <p:spPr>
          <a:xfrm>
            <a:off x="5020396" y="3002586"/>
            <a:ext cx="45300" cy="50400"/>
          </a:xfrm>
          <a:custGeom>
            <a:avLst/>
            <a:gdLst/>
            <a:ahLst/>
            <a:cxnLst/>
            <a:rect l="l" t="t" r="r" b="b"/>
            <a:pathLst>
              <a:path w="120000" h="120000" extrusionOk="0">
                <a:moveTo>
                  <a:pt x="70943" y="112457"/>
                </a:moveTo>
                <a:lnTo>
                  <a:pt x="119245" y="119314"/>
                </a:lnTo>
                <a:lnTo>
                  <a:pt x="119245" y="119314"/>
                </a:lnTo>
                <a:lnTo>
                  <a:pt x="112452" y="91885"/>
                </a:lnTo>
                <a:lnTo>
                  <a:pt x="97358" y="81600"/>
                </a:lnTo>
                <a:lnTo>
                  <a:pt x="97358" y="61028"/>
                </a:lnTo>
                <a:lnTo>
                  <a:pt x="48301" y="0"/>
                </a:lnTo>
                <a:lnTo>
                  <a:pt x="0" y="13714"/>
                </a:lnTo>
                <a:lnTo>
                  <a:pt x="14339" y="24000"/>
                </a:lnTo>
                <a:lnTo>
                  <a:pt x="7547" y="51428"/>
                </a:lnTo>
                <a:lnTo>
                  <a:pt x="25660" y="58285"/>
                </a:lnTo>
                <a:lnTo>
                  <a:pt x="44528" y="71314"/>
                </a:lnTo>
                <a:lnTo>
                  <a:pt x="44528" y="78171"/>
                </a:lnTo>
                <a:lnTo>
                  <a:pt x="70943" y="1124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43" name="Google Shape;4243;p343"/>
          <p:cNvSpPr/>
          <p:nvPr/>
        </p:nvSpPr>
        <p:spPr>
          <a:xfrm>
            <a:off x="4964998" y="2957275"/>
            <a:ext cx="102000" cy="50400"/>
          </a:xfrm>
          <a:custGeom>
            <a:avLst/>
            <a:gdLst/>
            <a:ahLst/>
            <a:cxnLst/>
            <a:rect l="l" t="t" r="r" b="b"/>
            <a:pathLst>
              <a:path w="120000" h="120000" extrusionOk="0">
                <a:moveTo>
                  <a:pt x="33184" y="95314"/>
                </a:moveTo>
                <a:lnTo>
                  <a:pt x="51620" y="98742"/>
                </a:lnTo>
                <a:lnTo>
                  <a:pt x="51620" y="98742"/>
                </a:lnTo>
                <a:lnTo>
                  <a:pt x="63351" y="119314"/>
                </a:lnTo>
                <a:lnTo>
                  <a:pt x="99888" y="98742"/>
                </a:lnTo>
                <a:lnTo>
                  <a:pt x="119664" y="119314"/>
                </a:lnTo>
                <a:lnTo>
                  <a:pt x="119664" y="85028"/>
                </a:lnTo>
                <a:lnTo>
                  <a:pt x="93184" y="37714"/>
                </a:lnTo>
                <a:lnTo>
                  <a:pt x="71396" y="51428"/>
                </a:lnTo>
                <a:lnTo>
                  <a:pt x="71396" y="48000"/>
                </a:lnTo>
                <a:lnTo>
                  <a:pt x="53296" y="20571"/>
                </a:lnTo>
                <a:lnTo>
                  <a:pt x="38212" y="20571"/>
                </a:lnTo>
                <a:lnTo>
                  <a:pt x="13407" y="0"/>
                </a:lnTo>
                <a:lnTo>
                  <a:pt x="0" y="3428"/>
                </a:lnTo>
                <a:lnTo>
                  <a:pt x="6703" y="20571"/>
                </a:lnTo>
                <a:lnTo>
                  <a:pt x="28491" y="37714"/>
                </a:lnTo>
                <a:lnTo>
                  <a:pt x="33184" y="953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44" name="Google Shape;4244;p343"/>
          <p:cNvSpPr/>
          <p:nvPr/>
        </p:nvSpPr>
        <p:spPr>
          <a:xfrm>
            <a:off x="4757258" y="2990000"/>
            <a:ext cx="280800" cy="139800"/>
          </a:xfrm>
          <a:custGeom>
            <a:avLst/>
            <a:gdLst/>
            <a:ahLst/>
            <a:cxnLst/>
            <a:rect l="l" t="t" r="r" b="b"/>
            <a:pathLst>
              <a:path w="120000" h="120000" extrusionOk="0">
                <a:moveTo>
                  <a:pt x="47243" y="113606"/>
                </a:moveTo>
                <a:lnTo>
                  <a:pt x="50295" y="119754"/>
                </a:lnTo>
                <a:lnTo>
                  <a:pt x="51515" y="118524"/>
                </a:lnTo>
                <a:lnTo>
                  <a:pt x="51515" y="114836"/>
                </a:lnTo>
                <a:lnTo>
                  <a:pt x="53835" y="109918"/>
                </a:lnTo>
                <a:lnTo>
                  <a:pt x="51515" y="112377"/>
                </a:lnTo>
                <a:lnTo>
                  <a:pt x="47243" y="113606"/>
                </a:lnTo>
                <a:close/>
                <a:moveTo>
                  <a:pt x="62990" y="101311"/>
                </a:moveTo>
                <a:lnTo>
                  <a:pt x="65432" y="103770"/>
                </a:lnTo>
                <a:lnTo>
                  <a:pt x="68362" y="96393"/>
                </a:lnTo>
                <a:lnTo>
                  <a:pt x="67873" y="86803"/>
                </a:lnTo>
                <a:lnTo>
                  <a:pt x="73855" y="91721"/>
                </a:lnTo>
                <a:lnTo>
                  <a:pt x="78738" y="84344"/>
                </a:lnTo>
                <a:lnTo>
                  <a:pt x="85940" y="90491"/>
                </a:lnTo>
                <a:lnTo>
                  <a:pt x="95096" y="81885"/>
                </a:lnTo>
                <a:lnTo>
                  <a:pt x="105350" y="80655"/>
                </a:lnTo>
                <a:lnTo>
                  <a:pt x="104740" y="81885"/>
                </a:lnTo>
                <a:lnTo>
                  <a:pt x="105961" y="83114"/>
                </a:lnTo>
                <a:lnTo>
                  <a:pt x="110233" y="76967"/>
                </a:lnTo>
                <a:lnTo>
                  <a:pt x="113285" y="80655"/>
                </a:lnTo>
                <a:lnTo>
                  <a:pt x="117436" y="79426"/>
                </a:lnTo>
                <a:lnTo>
                  <a:pt x="119877" y="81885"/>
                </a:lnTo>
                <a:lnTo>
                  <a:pt x="117436" y="72049"/>
                </a:lnTo>
                <a:lnTo>
                  <a:pt x="117436" y="48934"/>
                </a:lnTo>
                <a:lnTo>
                  <a:pt x="117436" y="48934"/>
                </a:lnTo>
                <a:lnTo>
                  <a:pt x="119267" y="37868"/>
                </a:lnTo>
                <a:lnTo>
                  <a:pt x="119267" y="36639"/>
                </a:lnTo>
                <a:lnTo>
                  <a:pt x="116215" y="32950"/>
                </a:lnTo>
                <a:lnTo>
                  <a:pt x="113285" y="30737"/>
                </a:lnTo>
                <a:lnTo>
                  <a:pt x="113896" y="19672"/>
                </a:lnTo>
                <a:lnTo>
                  <a:pt x="107792" y="8606"/>
                </a:lnTo>
                <a:lnTo>
                  <a:pt x="100467" y="7377"/>
                </a:lnTo>
                <a:lnTo>
                  <a:pt x="92655" y="19672"/>
                </a:lnTo>
                <a:lnTo>
                  <a:pt x="92044" y="19672"/>
                </a:lnTo>
                <a:lnTo>
                  <a:pt x="73855" y="20901"/>
                </a:lnTo>
                <a:lnTo>
                  <a:pt x="73245" y="19672"/>
                </a:lnTo>
                <a:lnTo>
                  <a:pt x="57497" y="0"/>
                </a:lnTo>
                <a:lnTo>
                  <a:pt x="44801" y="1475"/>
                </a:lnTo>
                <a:lnTo>
                  <a:pt x="33326" y="18442"/>
                </a:lnTo>
                <a:lnTo>
                  <a:pt x="19898" y="15983"/>
                </a:lnTo>
                <a:lnTo>
                  <a:pt x="22339" y="23360"/>
                </a:lnTo>
                <a:lnTo>
                  <a:pt x="10254" y="31967"/>
                </a:lnTo>
                <a:lnTo>
                  <a:pt x="5981" y="29508"/>
                </a:lnTo>
                <a:lnTo>
                  <a:pt x="610" y="37868"/>
                </a:lnTo>
                <a:lnTo>
                  <a:pt x="610" y="44016"/>
                </a:lnTo>
                <a:lnTo>
                  <a:pt x="5371" y="44016"/>
                </a:lnTo>
                <a:lnTo>
                  <a:pt x="5371" y="62459"/>
                </a:lnTo>
                <a:lnTo>
                  <a:pt x="1831" y="62459"/>
                </a:lnTo>
                <a:lnTo>
                  <a:pt x="9643" y="84344"/>
                </a:lnTo>
                <a:lnTo>
                  <a:pt x="19898" y="90491"/>
                </a:lnTo>
                <a:lnTo>
                  <a:pt x="22339" y="98852"/>
                </a:lnTo>
                <a:lnTo>
                  <a:pt x="28443" y="96393"/>
                </a:lnTo>
                <a:lnTo>
                  <a:pt x="29664" y="86803"/>
                </a:lnTo>
                <a:lnTo>
                  <a:pt x="44191" y="101311"/>
                </a:lnTo>
                <a:lnTo>
                  <a:pt x="56276" y="88032"/>
                </a:lnTo>
                <a:lnTo>
                  <a:pt x="61770" y="92950"/>
                </a:lnTo>
                <a:lnTo>
                  <a:pt x="66653" y="88032"/>
                </a:lnTo>
                <a:lnTo>
                  <a:pt x="62990" y="97622"/>
                </a:lnTo>
                <a:lnTo>
                  <a:pt x="62990" y="101311"/>
                </a:lnTo>
                <a:close/>
                <a:moveTo>
                  <a:pt x="610" y="30737"/>
                </a:moveTo>
                <a:lnTo>
                  <a:pt x="610" y="32950"/>
                </a:lnTo>
                <a:lnTo>
                  <a:pt x="9643" y="18442"/>
                </a:lnTo>
                <a:lnTo>
                  <a:pt x="17578" y="18442"/>
                </a:lnTo>
                <a:lnTo>
                  <a:pt x="18189" y="14754"/>
                </a:lnTo>
                <a:lnTo>
                  <a:pt x="12085" y="7377"/>
                </a:lnTo>
                <a:lnTo>
                  <a:pt x="12085" y="1475"/>
                </a:lnTo>
                <a:lnTo>
                  <a:pt x="9033" y="2459"/>
                </a:lnTo>
                <a:lnTo>
                  <a:pt x="6592" y="0"/>
                </a:lnTo>
                <a:lnTo>
                  <a:pt x="1220" y="3688"/>
                </a:lnTo>
                <a:lnTo>
                  <a:pt x="610" y="8606"/>
                </a:lnTo>
                <a:lnTo>
                  <a:pt x="3051" y="7377"/>
                </a:lnTo>
                <a:lnTo>
                  <a:pt x="610" y="20901"/>
                </a:lnTo>
                <a:lnTo>
                  <a:pt x="0" y="22131"/>
                </a:lnTo>
                <a:lnTo>
                  <a:pt x="0" y="24590"/>
                </a:lnTo>
                <a:lnTo>
                  <a:pt x="5371" y="24590"/>
                </a:lnTo>
                <a:lnTo>
                  <a:pt x="610" y="3073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45" name="Google Shape;4245;p343"/>
          <p:cNvSpPr/>
          <p:nvPr/>
        </p:nvSpPr>
        <p:spPr>
          <a:xfrm>
            <a:off x="4851685" y="3123416"/>
            <a:ext cx="21300" cy="12600"/>
          </a:xfrm>
          <a:custGeom>
            <a:avLst/>
            <a:gdLst/>
            <a:ahLst/>
            <a:cxnLst/>
            <a:rect l="l" t="t" r="r" b="b"/>
            <a:pathLst>
              <a:path w="120000" h="120000" extrusionOk="0">
                <a:moveTo>
                  <a:pt x="15789" y="91304"/>
                </a:moveTo>
                <a:lnTo>
                  <a:pt x="55263" y="117391"/>
                </a:lnTo>
                <a:lnTo>
                  <a:pt x="118421" y="52173"/>
                </a:lnTo>
                <a:lnTo>
                  <a:pt x="78947" y="0"/>
                </a:lnTo>
                <a:lnTo>
                  <a:pt x="86842" y="39130"/>
                </a:lnTo>
                <a:lnTo>
                  <a:pt x="31578" y="13043"/>
                </a:lnTo>
                <a:lnTo>
                  <a:pt x="0" y="52173"/>
                </a:lnTo>
                <a:lnTo>
                  <a:pt x="15789" y="913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46" name="Google Shape;4246;p343"/>
          <p:cNvSpPr/>
          <p:nvPr/>
        </p:nvSpPr>
        <p:spPr>
          <a:xfrm>
            <a:off x="4699342" y="2539407"/>
            <a:ext cx="7500" cy="5100"/>
          </a:xfrm>
          <a:custGeom>
            <a:avLst/>
            <a:gdLst/>
            <a:ahLst/>
            <a:cxnLst/>
            <a:rect l="l" t="t" r="r" b="b"/>
            <a:pathLst>
              <a:path w="120000" h="120000" extrusionOk="0">
                <a:moveTo>
                  <a:pt x="0" y="112500"/>
                </a:moveTo>
                <a:lnTo>
                  <a:pt x="46153" y="0"/>
                </a:lnTo>
                <a:lnTo>
                  <a:pt x="115384" y="11250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47" name="Google Shape;4247;p343"/>
          <p:cNvSpPr/>
          <p:nvPr/>
        </p:nvSpPr>
        <p:spPr>
          <a:xfrm>
            <a:off x="4657794" y="2533113"/>
            <a:ext cx="7500" cy="11400"/>
          </a:xfrm>
          <a:custGeom>
            <a:avLst/>
            <a:gdLst/>
            <a:ahLst/>
            <a:cxnLst/>
            <a:rect l="l" t="t" r="r" b="b"/>
            <a:pathLst>
              <a:path w="120000" h="120000" extrusionOk="0">
                <a:moveTo>
                  <a:pt x="92307" y="117073"/>
                </a:moveTo>
                <a:lnTo>
                  <a:pt x="0" y="58536"/>
                </a:lnTo>
                <a:lnTo>
                  <a:pt x="46153" y="29268"/>
                </a:lnTo>
                <a:lnTo>
                  <a:pt x="46153" y="0"/>
                </a:lnTo>
                <a:lnTo>
                  <a:pt x="115384" y="43902"/>
                </a:lnTo>
                <a:lnTo>
                  <a:pt x="92307" y="87804"/>
                </a:lnTo>
                <a:lnTo>
                  <a:pt x="92307"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48" name="Google Shape;4248;p343"/>
          <p:cNvSpPr/>
          <p:nvPr/>
        </p:nvSpPr>
        <p:spPr>
          <a:xfrm>
            <a:off x="4632614" y="2607373"/>
            <a:ext cx="16500" cy="25200"/>
          </a:xfrm>
          <a:custGeom>
            <a:avLst/>
            <a:gdLst/>
            <a:ahLst/>
            <a:cxnLst/>
            <a:rect l="l" t="t" r="r" b="b"/>
            <a:pathLst>
              <a:path w="120000" h="120000" extrusionOk="0">
                <a:moveTo>
                  <a:pt x="21428" y="118666"/>
                </a:moveTo>
                <a:lnTo>
                  <a:pt x="0" y="78666"/>
                </a:lnTo>
                <a:lnTo>
                  <a:pt x="75000" y="0"/>
                </a:lnTo>
                <a:lnTo>
                  <a:pt x="96428" y="6666"/>
                </a:lnTo>
                <a:lnTo>
                  <a:pt x="117857" y="0"/>
                </a:lnTo>
                <a:lnTo>
                  <a:pt x="96428" y="26666"/>
                </a:lnTo>
                <a:lnTo>
                  <a:pt x="107142" y="72000"/>
                </a:lnTo>
                <a:lnTo>
                  <a:pt x="21428" y="118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49" name="Google Shape;4249;p343"/>
          <p:cNvSpPr/>
          <p:nvPr/>
        </p:nvSpPr>
        <p:spPr>
          <a:xfrm>
            <a:off x="4608692" y="2622477"/>
            <a:ext cx="9900" cy="32700"/>
          </a:xfrm>
          <a:custGeom>
            <a:avLst/>
            <a:gdLst/>
            <a:ahLst/>
            <a:cxnLst/>
            <a:rect l="l" t="t" r="r" b="b"/>
            <a:pathLst>
              <a:path w="120000" h="120000" extrusionOk="0">
                <a:moveTo>
                  <a:pt x="0" y="118965"/>
                </a:moveTo>
                <a:lnTo>
                  <a:pt x="0" y="82758"/>
                </a:lnTo>
                <a:lnTo>
                  <a:pt x="68571" y="51724"/>
                </a:lnTo>
                <a:lnTo>
                  <a:pt x="85714" y="15517"/>
                </a:lnTo>
                <a:lnTo>
                  <a:pt x="116571" y="0"/>
                </a:lnTo>
                <a:lnTo>
                  <a:pt x="85714" y="62068"/>
                </a:lnTo>
                <a:lnTo>
                  <a:pt x="0" y="11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50" name="Google Shape;4250;p343"/>
          <p:cNvSpPr/>
          <p:nvPr/>
        </p:nvSpPr>
        <p:spPr>
          <a:xfrm>
            <a:off x="4582252" y="2681633"/>
            <a:ext cx="5100" cy="7500"/>
          </a:xfrm>
          <a:custGeom>
            <a:avLst/>
            <a:gdLst/>
            <a:ahLst/>
            <a:cxnLst/>
            <a:rect l="l" t="t" r="r" b="b"/>
            <a:pathLst>
              <a:path w="120000" h="120000" extrusionOk="0">
                <a:moveTo>
                  <a:pt x="0" y="69230"/>
                </a:moveTo>
                <a:lnTo>
                  <a:pt x="112500" y="115384"/>
                </a:lnTo>
                <a:lnTo>
                  <a:pt x="112500" y="46153"/>
                </a:lnTo>
                <a:lnTo>
                  <a:pt x="37500"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51" name="Google Shape;4251;p343"/>
          <p:cNvSpPr/>
          <p:nvPr/>
        </p:nvSpPr>
        <p:spPr>
          <a:xfrm>
            <a:off x="4439981" y="2137900"/>
            <a:ext cx="391500" cy="468300"/>
          </a:xfrm>
          <a:custGeom>
            <a:avLst/>
            <a:gdLst/>
            <a:ahLst/>
            <a:cxnLst/>
            <a:rect l="l" t="t" r="r" b="b"/>
            <a:pathLst>
              <a:path w="120000" h="120000" extrusionOk="0">
                <a:moveTo>
                  <a:pt x="2189" y="115533"/>
                </a:moveTo>
                <a:lnTo>
                  <a:pt x="10773" y="119926"/>
                </a:lnTo>
                <a:lnTo>
                  <a:pt x="18218" y="115167"/>
                </a:lnTo>
                <a:lnTo>
                  <a:pt x="19883" y="111946"/>
                </a:lnTo>
                <a:lnTo>
                  <a:pt x="22510" y="111946"/>
                </a:lnTo>
                <a:lnTo>
                  <a:pt x="23386" y="106455"/>
                </a:lnTo>
                <a:lnTo>
                  <a:pt x="25576" y="110115"/>
                </a:lnTo>
                <a:lnTo>
                  <a:pt x="28642" y="111946"/>
                </a:lnTo>
                <a:lnTo>
                  <a:pt x="28642" y="111946"/>
                </a:lnTo>
                <a:lnTo>
                  <a:pt x="30394" y="111214"/>
                </a:lnTo>
                <a:lnTo>
                  <a:pt x="29080" y="107553"/>
                </a:lnTo>
                <a:lnTo>
                  <a:pt x="33372" y="103892"/>
                </a:lnTo>
                <a:lnTo>
                  <a:pt x="32496" y="97010"/>
                </a:lnTo>
                <a:lnTo>
                  <a:pt x="35562" y="93788"/>
                </a:lnTo>
                <a:lnTo>
                  <a:pt x="32058" y="91226"/>
                </a:lnTo>
                <a:lnTo>
                  <a:pt x="32058" y="91226"/>
                </a:lnTo>
                <a:lnTo>
                  <a:pt x="31620" y="75265"/>
                </a:lnTo>
                <a:lnTo>
                  <a:pt x="36875" y="70872"/>
                </a:lnTo>
                <a:lnTo>
                  <a:pt x="41255" y="70872"/>
                </a:lnTo>
                <a:lnTo>
                  <a:pt x="41255" y="68309"/>
                </a:lnTo>
                <a:lnTo>
                  <a:pt x="39503" y="65454"/>
                </a:lnTo>
                <a:lnTo>
                  <a:pt x="39503" y="65454"/>
                </a:lnTo>
                <a:lnTo>
                  <a:pt x="43445" y="51250"/>
                </a:lnTo>
                <a:lnTo>
                  <a:pt x="46861" y="50884"/>
                </a:lnTo>
                <a:lnTo>
                  <a:pt x="53430" y="42172"/>
                </a:lnTo>
                <a:lnTo>
                  <a:pt x="50802" y="38877"/>
                </a:lnTo>
                <a:lnTo>
                  <a:pt x="50802" y="38877"/>
                </a:lnTo>
                <a:lnTo>
                  <a:pt x="55532" y="30896"/>
                </a:lnTo>
                <a:lnTo>
                  <a:pt x="59036" y="32727"/>
                </a:lnTo>
                <a:lnTo>
                  <a:pt x="60788" y="26943"/>
                </a:lnTo>
                <a:lnTo>
                  <a:pt x="69459" y="28334"/>
                </a:lnTo>
                <a:lnTo>
                  <a:pt x="69459" y="21452"/>
                </a:lnTo>
                <a:lnTo>
                  <a:pt x="76467" y="18962"/>
                </a:lnTo>
                <a:lnTo>
                  <a:pt x="81635" y="25112"/>
                </a:lnTo>
                <a:lnTo>
                  <a:pt x="91182" y="25112"/>
                </a:lnTo>
                <a:lnTo>
                  <a:pt x="95562" y="20719"/>
                </a:lnTo>
                <a:lnTo>
                  <a:pt x="96000" y="12373"/>
                </a:lnTo>
                <a:lnTo>
                  <a:pt x="106861" y="9078"/>
                </a:lnTo>
                <a:lnTo>
                  <a:pt x="106861" y="9444"/>
                </a:lnTo>
                <a:lnTo>
                  <a:pt x="113343" y="16034"/>
                </a:lnTo>
                <a:lnTo>
                  <a:pt x="112029" y="21086"/>
                </a:lnTo>
                <a:lnTo>
                  <a:pt x="116408" y="16766"/>
                </a:lnTo>
                <a:lnTo>
                  <a:pt x="119912" y="15302"/>
                </a:lnTo>
                <a:lnTo>
                  <a:pt x="119912" y="13837"/>
                </a:lnTo>
                <a:lnTo>
                  <a:pt x="113343" y="14935"/>
                </a:lnTo>
                <a:lnTo>
                  <a:pt x="115094" y="12373"/>
                </a:lnTo>
                <a:lnTo>
                  <a:pt x="109489" y="8785"/>
                </a:lnTo>
                <a:lnTo>
                  <a:pt x="116408" y="9884"/>
                </a:lnTo>
                <a:lnTo>
                  <a:pt x="119912" y="6955"/>
                </a:lnTo>
                <a:lnTo>
                  <a:pt x="111240" y="1464"/>
                </a:lnTo>
                <a:lnTo>
                  <a:pt x="108175" y="6223"/>
                </a:lnTo>
                <a:lnTo>
                  <a:pt x="105109" y="4392"/>
                </a:lnTo>
                <a:lnTo>
                  <a:pt x="108175" y="0"/>
                </a:lnTo>
                <a:lnTo>
                  <a:pt x="103795" y="1098"/>
                </a:lnTo>
                <a:lnTo>
                  <a:pt x="101605" y="5857"/>
                </a:lnTo>
                <a:lnTo>
                  <a:pt x="99065" y="6589"/>
                </a:lnTo>
                <a:lnTo>
                  <a:pt x="99065" y="1464"/>
                </a:lnTo>
                <a:lnTo>
                  <a:pt x="91620" y="11641"/>
                </a:lnTo>
                <a:lnTo>
                  <a:pt x="95124" y="1464"/>
                </a:lnTo>
                <a:lnTo>
                  <a:pt x="90306" y="1464"/>
                </a:lnTo>
                <a:lnTo>
                  <a:pt x="90744" y="3294"/>
                </a:lnTo>
                <a:lnTo>
                  <a:pt x="90744" y="3294"/>
                </a:lnTo>
                <a:lnTo>
                  <a:pt x="84700" y="11641"/>
                </a:lnTo>
                <a:lnTo>
                  <a:pt x="77255" y="8785"/>
                </a:lnTo>
                <a:lnTo>
                  <a:pt x="78569" y="10909"/>
                </a:lnTo>
                <a:lnTo>
                  <a:pt x="78131" y="14935"/>
                </a:lnTo>
                <a:lnTo>
                  <a:pt x="75591" y="11275"/>
                </a:lnTo>
                <a:lnTo>
                  <a:pt x="69897" y="17864"/>
                </a:lnTo>
                <a:lnTo>
                  <a:pt x="69897" y="13105"/>
                </a:lnTo>
                <a:lnTo>
                  <a:pt x="67270" y="16766"/>
                </a:lnTo>
                <a:lnTo>
                  <a:pt x="66832" y="14935"/>
                </a:lnTo>
                <a:lnTo>
                  <a:pt x="66394" y="19255"/>
                </a:lnTo>
                <a:lnTo>
                  <a:pt x="62540" y="17498"/>
                </a:lnTo>
                <a:lnTo>
                  <a:pt x="62978" y="19255"/>
                </a:lnTo>
                <a:lnTo>
                  <a:pt x="60788" y="18596"/>
                </a:lnTo>
                <a:lnTo>
                  <a:pt x="60788" y="20353"/>
                </a:lnTo>
                <a:lnTo>
                  <a:pt x="57722" y="25478"/>
                </a:lnTo>
                <a:lnTo>
                  <a:pt x="54306" y="27309"/>
                </a:lnTo>
                <a:lnTo>
                  <a:pt x="59474" y="28334"/>
                </a:lnTo>
                <a:lnTo>
                  <a:pt x="51678" y="29066"/>
                </a:lnTo>
                <a:lnTo>
                  <a:pt x="51240" y="35289"/>
                </a:lnTo>
                <a:lnTo>
                  <a:pt x="49927" y="32727"/>
                </a:lnTo>
                <a:lnTo>
                  <a:pt x="47737" y="36754"/>
                </a:lnTo>
                <a:lnTo>
                  <a:pt x="50364" y="36754"/>
                </a:lnTo>
                <a:lnTo>
                  <a:pt x="47737" y="38877"/>
                </a:lnTo>
                <a:lnTo>
                  <a:pt x="44671" y="37486"/>
                </a:lnTo>
                <a:lnTo>
                  <a:pt x="42131" y="43270"/>
                </a:lnTo>
                <a:lnTo>
                  <a:pt x="39941" y="44002"/>
                </a:lnTo>
                <a:lnTo>
                  <a:pt x="39065" y="47956"/>
                </a:lnTo>
                <a:lnTo>
                  <a:pt x="37313" y="48322"/>
                </a:lnTo>
                <a:lnTo>
                  <a:pt x="39065" y="50152"/>
                </a:lnTo>
                <a:lnTo>
                  <a:pt x="34686" y="53813"/>
                </a:lnTo>
                <a:lnTo>
                  <a:pt x="37313" y="54179"/>
                </a:lnTo>
                <a:lnTo>
                  <a:pt x="34248" y="56375"/>
                </a:lnTo>
                <a:lnTo>
                  <a:pt x="35124" y="59231"/>
                </a:lnTo>
                <a:lnTo>
                  <a:pt x="32934" y="58499"/>
                </a:lnTo>
                <a:lnTo>
                  <a:pt x="33372" y="61061"/>
                </a:lnTo>
                <a:lnTo>
                  <a:pt x="29080" y="64356"/>
                </a:lnTo>
                <a:lnTo>
                  <a:pt x="29080" y="66845"/>
                </a:lnTo>
                <a:lnTo>
                  <a:pt x="26890" y="66552"/>
                </a:lnTo>
                <a:lnTo>
                  <a:pt x="21635" y="73068"/>
                </a:lnTo>
                <a:lnTo>
                  <a:pt x="22948" y="74533"/>
                </a:lnTo>
                <a:lnTo>
                  <a:pt x="29080" y="72702"/>
                </a:lnTo>
                <a:lnTo>
                  <a:pt x="22948" y="77022"/>
                </a:lnTo>
                <a:lnTo>
                  <a:pt x="20759" y="75265"/>
                </a:lnTo>
                <a:lnTo>
                  <a:pt x="13401" y="78120"/>
                </a:lnTo>
                <a:lnTo>
                  <a:pt x="9021" y="81415"/>
                </a:lnTo>
                <a:lnTo>
                  <a:pt x="12087" y="83978"/>
                </a:lnTo>
                <a:lnTo>
                  <a:pt x="5167" y="83978"/>
                </a:lnTo>
                <a:lnTo>
                  <a:pt x="6919" y="87565"/>
                </a:lnTo>
                <a:lnTo>
                  <a:pt x="875" y="87931"/>
                </a:lnTo>
                <a:lnTo>
                  <a:pt x="6481" y="90128"/>
                </a:lnTo>
                <a:lnTo>
                  <a:pt x="0" y="90860"/>
                </a:lnTo>
                <a:lnTo>
                  <a:pt x="0" y="95912"/>
                </a:lnTo>
                <a:lnTo>
                  <a:pt x="4729" y="95546"/>
                </a:lnTo>
                <a:lnTo>
                  <a:pt x="6919" y="93056"/>
                </a:lnTo>
                <a:lnTo>
                  <a:pt x="6919" y="95179"/>
                </a:lnTo>
                <a:lnTo>
                  <a:pt x="11649" y="91958"/>
                </a:lnTo>
                <a:lnTo>
                  <a:pt x="9459" y="95546"/>
                </a:lnTo>
                <a:lnTo>
                  <a:pt x="9459" y="98108"/>
                </a:lnTo>
                <a:lnTo>
                  <a:pt x="6481" y="96644"/>
                </a:lnTo>
                <a:lnTo>
                  <a:pt x="0" y="97376"/>
                </a:lnTo>
                <a:lnTo>
                  <a:pt x="0" y="99572"/>
                </a:lnTo>
                <a:lnTo>
                  <a:pt x="3065" y="103892"/>
                </a:lnTo>
                <a:lnTo>
                  <a:pt x="6481" y="100305"/>
                </a:lnTo>
                <a:lnTo>
                  <a:pt x="9459" y="100305"/>
                </a:lnTo>
                <a:lnTo>
                  <a:pt x="6919" y="101403"/>
                </a:lnTo>
                <a:lnTo>
                  <a:pt x="3503" y="106089"/>
                </a:lnTo>
                <a:lnTo>
                  <a:pt x="5605" y="106089"/>
                </a:lnTo>
                <a:lnTo>
                  <a:pt x="1313" y="110482"/>
                </a:lnTo>
                <a:lnTo>
                  <a:pt x="5167" y="109017"/>
                </a:lnTo>
                <a:lnTo>
                  <a:pt x="3503" y="113410"/>
                </a:lnTo>
                <a:lnTo>
                  <a:pt x="2189" y="113044"/>
                </a:lnTo>
                <a:lnTo>
                  <a:pt x="2189" y="1155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52" name="Google Shape;4252;p343"/>
          <p:cNvSpPr/>
          <p:nvPr/>
        </p:nvSpPr>
        <p:spPr>
          <a:xfrm>
            <a:off x="4748445" y="2129090"/>
            <a:ext cx="8700" cy="8700"/>
          </a:xfrm>
          <a:custGeom>
            <a:avLst/>
            <a:gdLst/>
            <a:ahLst/>
            <a:cxnLst/>
            <a:rect l="l" t="t" r="r" b="b"/>
            <a:pathLst>
              <a:path w="120000" h="120000" extrusionOk="0">
                <a:moveTo>
                  <a:pt x="0" y="116000"/>
                </a:moveTo>
                <a:lnTo>
                  <a:pt x="38709" y="0"/>
                </a:lnTo>
                <a:lnTo>
                  <a:pt x="116129" y="76000"/>
                </a:lnTo>
                <a:lnTo>
                  <a:pt x="58064" y="100000"/>
                </a:lnTo>
                <a:lnTo>
                  <a:pt x="19354" y="116000"/>
                </a:lnTo>
                <a:lnTo>
                  <a:pt x="0" y="116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53" name="Google Shape;4253;p343"/>
          <p:cNvSpPr/>
          <p:nvPr/>
        </p:nvSpPr>
        <p:spPr>
          <a:xfrm>
            <a:off x="4720746" y="2147969"/>
            <a:ext cx="6300" cy="9900"/>
          </a:xfrm>
          <a:custGeom>
            <a:avLst/>
            <a:gdLst/>
            <a:ahLst/>
            <a:cxnLst/>
            <a:rect l="l" t="t" r="r" b="b"/>
            <a:pathLst>
              <a:path w="120000" h="120000" extrusionOk="0">
                <a:moveTo>
                  <a:pt x="57142" y="116666"/>
                </a:moveTo>
                <a:lnTo>
                  <a:pt x="0" y="0"/>
                </a:lnTo>
                <a:lnTo>
                  <a:pt x="114285" y="50000"/>
                </a:lnTo>
                <a:lnTo>
                  <a:pt x="114285" y="116666"/>
                </a:lnTo>
                <a:lnTo>
                  <a:pt x="57142"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54" name="Google Shape;4254;p343"/>
          <p:cNvSpPr/>
          <p:nvPr/>
        </p:nvSpPr>
        <p:spPr>
          <a:xfrm>
            <a:off x="4694306" y="2147969"/>
            <a:ext cx="17700" cy="9900"/>
          </a:xfrm>
          <a:custGeom>
            <a:avLst/>
            <a:gdLst/>
            <a:ahLst/>
            <a:cxnLst/>
            <a:rect l="l" t="t" r="r" b="b"/>
            <a:pathLst>
              <a:path w="120000" h="120000" extrusionOk="0">
                <a:moveTo>
                  <a:pt x="29508" y="116666"/>
                </a:moveTo>
                <a:lnTo>
                  <a:pt x="0" y="66666"/>
                </a:lnTo>
                <a:lnTo>
                  <a:pt x="59016" y="16666"/>
                </a:lnTo>
                <a:lnTo>
                  <a:pt x="68852" y="50000"/>
                </a:lnTo>
                <a:lnTo>
                  <a:pt x="88524" y="0"/>
                </a:lnTo>
                <a:lnTo>
                  <a:pt x="118032" y="50000"/>
                </a:lnTo>
                <a:lnTo>
                  <a:pt x="98360" y="100000"/>
                </a:lnTo>
                <a:lnTo>
                  <a:pt x="29508"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55" name="Google Shape;4255;p343"/>
          <p:cNvSpPr/>
          <p:nvPr/>
        </p:nvSpPr>
        <p:spPr>
          <a:xfrm>
            <a:off x="4709414" y="2154263"/>
            <a:ext cx="9900" cy="12600"/>
          </a:xfrm>
          <a:custGeom>
            <a:avLst/>
            <a:gdLst/>
            <a:ahLst/>
            <a:cxnLst/>
            <a:rect l="l" t="t" r="r" b="b"/>
            <a:pathLst>
              <a:path w="120000" h="120000" extrusionOk="0">
                <a:moveTo>
                  <a:pt x="50000" y="117391"/>
                </a:moveTo>
                <a:lnTo>
                  <a:pt x="0" y="39130"/>
                </a:lnTo>
                <a:lnTo>
                  <a:pt x="100000" y="0"/>
                </a:lnTo>
                <a:lnTo>
                  <a:pt x="116666" y="65217"/>
                </a:lnTo>
                <a:lnTo>
                  <a:pt x="5000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56" name="Google Shape;4256;p343"/>
          <p:cNvSpPr/>
          <p:nvPr/>
        </p:nvSpPr>
        <p:spPr>
          <a:xfrm>
            <a:off x="4701860" y="2164332"/>
            <a:ext cx="8700" cy="6300"/>
          </a:xfrm>
          <a:custGeom>
            <a:avLst/>
            <a:gdLst/>
            <a:ahLst/>
            <a:cxnLst/>
            <a:rect l="l" t="t" r="r" b="b"/>
            <a:pathLst>
              <a:path w="120000" h="120000" extrusionOk="0">
                <a:moveTo>
                  <a:pt x="77419" y="114285"/>
                </a:moveTo>
                <a:lnTo>
                  <a:pt x="0" y="28571"/>
                </a:lnTo>
                <a:lnTo>
                  <a:pt x="19354" y="0"/>
                </a:lnTo>
                <a:lnTo>
                  <a:pt x="116129" y="57142"/>
                </a:lnTo>
                <a:lnTo>
                  <a:pt x="77419"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57" name="Google Shape;4257;p343"/>
          <p:cNvSpPr/>
          <p:nvPr/>
        </p:nvSpPr>
        <p:spPr>
          <a:xfrm>
            <a:off x="4671643" y="2170625"/>
            <a:ext cx="5100" cy="8700"/>
          </a:xfrm>
          <a:custGeom>
            <a:avLst/>
            <a:gdLst/>
            <a:ahLst/>
            <a:cxnLst/>
            <a:rect l="l" t="t" r="r" b="b"/>
            <a:pathLst>
              <a:path w="120000" h="120000" extrusionOk="0">
                <a:moveTo>
                  <a:pt x="112500" y="0"/>
                </a:moveTo>
                <a:lnTo>
                  <a:pt x="112500" y="116000"/>
                </a:lnTo>
                <a:lnTo>
                  <a:pt x="0" y="56000"/>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58" name="Google Shape;4258;p343"/>
          <p:cNvSpPr/>
          <p:nvPr/>
        </p:nvSpPr>
        <p:spPr>
          <a:xfrm>
            <a:off x="4660312" y="2173142"/>
            <a:ext cx="5100" cy="6300"/>
          </a:xfrm>
          <a:custGeom>
            <a:avLst/>
            <a:gdLst/>
            <a:ahLst/>
            <a:cxnLst/>
            <a:rect l="l" t="t" r="r" b="b"/>
            <a:pathLst>
              <a:path w="120000" h="120000" extrusionOk="0">
                <a:moveTo>
                  <a:pt x="0" y="62857"/>
                </a:moveTo>
                <a:lnTo>
                  <a:pt x="0" y="62857"/>
                </a:lnTo>
                <a:lnTo>
                  <a:pt x="112500" y="0"/>
                </a:lnTo>
                <a:cubicBezTo>
                  <a:pt x="112500" y="114285"/>
                  <a:pt x="112500" y="114285"/>
                  <a:pt x="112500" y="114285"/>
                </a:cubicBezTo>
                <a:cubicBezTo>
                  <a:pt x="0" y="62857"/>
                  <a:pt x="0" y="62857"/>
                  <a:pt x="0" y="62857"/>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59" name="Google Shape;4259;p343"/>
          <p:cNvSpPr/>
          <p:nvPr/>
        </p:nvSpPr>
        <p:spPr>
          <a:xfrm>
            <a:off x="4647722" y="2176918"/>
            <a:ext cx="11400" cy="11400"/>
          </a:xfrm>
          <a:custGeom>
            <a:avLst/>
            <a:gdLst/>
            <a:ahLst/>
            <a:cxnLst/>
            <a:rect l="l" t="t" r="r" b="b"/>
            <a:pathLst>
              <a:path w="120000" h="120000" extrusionOk="0">
                <a:moveTo>
                  <a:pt x="60000" y="117073"/>
                </a:moveTo>
                <a:lnTo>
                  <a:pt x="0" y="58536"/>
                </a:lnTo>
                <a:lnTo>
                  <a:pt x="0" y="0"/>
                </a:lnTo>
                <a:lnTo>
                  <a:pt x="45000" y="43902"/>
                </a:lnTo>
                <a:lnTo>
                  <a:pt x="117000" y="43902"/>
                </a:lnTo>
                <a:lnTo>
                  <a:pt x="6000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60" name="Google Shape;4260;p343"/>
          <p:cNvSpPr/>
          <p:nvPr/>
        </p:nvSpPr>
        <p:spPr>
          <a:xfrm>
            <a:off x="4635132" y="2188246"/>
            <a:ext cx="15000" cy="9900"/>
          </a:xfrm>
          <a:custGeom>
            <a:avLst/>
            <a:gdLst/>
            <a:ahLst/>
            <a:cxnLst/>
            <a:rect l="l" t="t" r="r" b="b"/>
            <a:pathLst>
              <a:path w="120000" h="120000" extrusionOk="0">
                <a:moveTo>
                  <a:pt x="0" y="116666"/>
                </a:moveTo>
                <a:lnTo>
                  <a:pt x="35294" y="66666"/>
                </a:lnTo>
                <a:lnTo>
                  <a:pt x="117647" y="0"/>
                </a:lnTo>
                <a:lnTo>
                  <a:pt x="94117" y="116666"/>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61" name="Google Shape;4261;p343"/>
          <p:cNvSpPr/>
          <p:nvPr/>
        </p:nvSpPr>
        <p:spPr>
          <a:xfrm>
            <a:off x="4617505" y="2199574"/>
            <a:ext cx="16500" cy="22500"/>
          </a:xfrm>
          <a:custGeom>
            <a:avLst/>
            <a:gdLst/>
            <a:ahLst/>
            <a:cxnLst/>
            <a:rect l="l" t="t" r="r" b="b"/>
            <a:pathLst>
              <a:path w="120000" h="120000" extrusionOk="0">
                <a:moveTo>
                  <a:pt x="0" y="118500"/>
                </a:moveTo>
                <a:lnTo>
                  <a:pt x="12857" y="45000"/>
                </a:lnTo>
                <a:lnTo>
                  <a:pt x="96428" y="0"/>
                </a:lnTo>
                <a:lnTo>
                  <a:pt x="117857" y="37500"/>
                </a:lnTo>
                <a:lnTo>
                  <a:pt x="107142" y="88500"/>
                </a:lnTo>
                <a:lnTo>
                  <a:pt x="53571" y="88500"/>
                </a:lnTo>
                <a:lnTo>
                  <a:pt x="0" y="118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62" name="Google Shape;4262;p343"/>
          <p:cNvSpPr/>
          <p:nvPr/>
        </p:nvSpPr>
        <p:spPr>
          <a:xfrm>
            <a:off x="4597361" y="2209643"/>
            <a:ext cx="8700" cy="15000"/>
          </a:xfrm>
          <a:custGeom>
            <a:avLst/>
            <a:gdLst/>
            <a:ahLst/>
            <a:cxnLst/>
            <a:rect l="l" t="t" r="r" b="b"/>
            <a:pathLst>
              <a:path w="120000" h="120000" extrusionOk="0">
                <a:moveTo>
                  <a:pt x="0" y="74181"/>
                </a:moveTo>
                <a:lnTo>
                  <a:pt x="0" y="74181"/>
                </a:lnTo>
                <a:lnTo>
                  <a:pt x="96774" y="0"/>
                </a:lnTo>
                <a:cubicBezTo>
                  <a:pt x="116129" y="85090"/>
                  <a:pt x="116129" y="85090"/>
                  <a:pt x="116129" y="85090"/>
                </a:cubicBezTo>
                <a:cubicBezTo>
                  <a:pt x="38709" y="117818"/>
                  <a:pt x="38709" y="117818"/>
                  <a:pt x="38709" y="117818"/>
                </a:cubicBezTo>
                <a:cubicBezTo>
                  <a:pt x="0" y="74181"/>
                  <a:pt x="0" y="74181"/>
                  <a:pt x="0" y="74181"/>
                </a:cubicBez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63" name="Google Shape;4263;p343"/>
          <p:cNvSpPr/>
          <p:nvPr/>
        </p:nvSpPr>
        <p:spPr>
          <a:xfrm>
            <a:off x="4580993" y="2227264"/>
            <a:ext cx="11400" cy="16500"/>
          </a:xfrm>
          <a:custGeom>
            <a:avLst/>
            <a:gdLst/>
            <a:ahLst/>
            <a:cxnLst/>
            <a:rect l="l" t="t" r="r" b="b"/>
            <a:pathLst>
              <a:path w="120000" h="120000" extrusionOk="0">
                <a:moveTo>
                  <a:pt x="0" y="117857"/>
                </a:moveTo>
                <a:lnTo>
                  <a:pt x="0" y="85714"/>
                </a:lnTo>
                <a:lnTo>
                  <a:pt x="72000" y="0"/>
                </a:lnTo>
                <a:lnTo>
                  <a:pt x="117000" y="85714"/>
                </a:lnTo>
                <a:lnTo>
                  <a:pt x="0"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64" name="Google Shape;4264;p343"/>
          <p:cNvSpPr/>
          <p:nvPr/>
        </p:nvSpPr>
        <p:spPr>
          <a:xfrm>
            <a:off x="4578475" y="2228522"/>
            <a:ext cx="36300" cy="32700"/>
          </a:xfrm>
          <a:custGeom>
            <a:avLst/>
            <a:gdLst/>
            <a:ahLst/>
            <a:cxnLst/>
            <a:rect l="l" t="t" r="r" b="b"/>
            <a:pathLst>
              <a:path w="120000" h="120000" extrusionOk="0">
                <a:moveTo>
                  <a:pt x="0" y="118956"/>
                </a:moveTo>
                <a:lnTo>
                  <a:pt x="0" y="98086"/>
                </a:lnTo>
                <a:lnTo>
                  <a:pt x="47619" y="67826"/>
                </a:lnTo>
                <a:lnTo>
                  <a:pt x="66666" y="5217"/>
                </a:lnTo>
                <a:lnTo>
                  <a:pt x="76190" y="46956"/>
                </a:lnTo>
                <a:lnTo>
                  <a:pt x="95238" y="0"/>
                </a:lnTo>
                <a:lnTo>
                  <a:pt x="119047" y="41739"/>
                </a:lnTo>
                <a:lnTo>
                  <a:pt x="66666" y="87652"/>
                </a:lnTo>
                <a:lnTo>
                  <a:pt x="61904" y="78260"/>
                </a:lnTo>
                <a:lnTo>
                  <a:pt x="0"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65" name="Google Shape;4265;p343"/>
          <p:cNvSpPr/>
          <p:nvPr/>
        </p:nvSpPr>
        <p:spPr>
          <a:xfrm>
            <a:off x="4487824" y="2426129"/>
            <a:ext cx="15000" cy="7500"/>
          </a:xfrm>
          <a:custGeom>
            <a:avLst/>
            <a:gdLst/>
            <a:ahLst/>
            <a:cxnLst/>
            <a:rect l="l" t="t" r="r" b="b"/>
            <a:pathLst>
              <a:path w="120000" h="120000" extrusionOk="0">
                <a:moveTo>
                  <a:pt x="0" y="48000"/>
                </a:moveTo>
                <a:lnTo>
                  <a:pt x="94117" y="0"/>
                </a:lnTo>
                <a:lnTo>
                  <a:pt x="117647" y="48000"/>
                </a:lnTo>
                <a:lnTo>
                  <a:pt x="35294" y="115200"/>
                </a:lnTo>
                <a:lnTo>
                  <a:pt x="0" y="4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66" name="Google Shape;4266;p343"/>
          <p:cNvSpPr/>
          <p:nvPr/>
        </p:nvSpPr>
        <p:spPr>
          <a:xfrm>
            <a:off x="4698083" y="2757151"/>
            <a:ext cx="272100" cy="182400"/>
          </a:xfrm>
          <a:custGeom>
            <a:avLst/>
            <a:gdLst/>
            <a:ahLst/>
            <a:cxnLst/>
            <a:rect l="l" t="t" r="r" b="b"/>
            <a:pathLst>
              <a:path w="120000" h="120000" extrusionOk="0">
                <a:moveTo>
                  <a:pt x="70566" y="105772"/>
                </a:moveTo>
                <a:lnTo>
                  <a:pt x="70566" y="105772"/>
                </a:lnTo>
                <a:cubicBezTo>
                  <a:pt x="76226" y="111388"/>
                  <a:pt x="76226" y="111388"/>
                  <a:pt x="76226" y="111388"/>
                </a:cubicBezTo>
                <a:cubicBezTo>
                  <a:pt x="76226" y="119812"/>
                  <a:pt x="76226" y="119812"/>
                  <a:pt x="76226" y="119812"/>
                </a:cubicBezTo>
                <a:cubicBezTo>
                  <a:pt x="80628" y="117004"/>
                  <a:pt x="86792" y="113260"/>
                  <a:pt x="87421" y="112324"/>
                </a:cubicBezTo>
                <a:cubicBezTo>
                  <a:pt x="88050" y="112324"/>
                  <a:pt x="88679" y="111388"/>
                  <a:pt x="95597" y="110452"/>
                </a:cubicBezTo>
                <a:cubicBezTo>
                  <a:pt x="96226" y="104836"/>
                  <a:pt x="96226" y="104836"/>
                  <a:pt x="96226" y="104836"/>
                </a:cubicBezTo>
                <a:cubicBezTo>
                  <a:pt x="86792" y="107644"/>
                  <a:pt x="86792" y="107644"/>
                  <a:pt x="86792" y="107644"/>
                </a:cubicBezTo>
                <a:lnTo>
                  <a:pt x="86792" y="107644"/>
                </a:lnTo>
                <a:cubicBezTo>
                  <a:pt x="77484" y="93790"/>
                  <a:pt x="77484" y="93790"/>
                  <a:pt x="77484" y="93790"/>
                </a:cubicBezTo>
                <a:cubicBezTo>
                  <a:pt x="86163" y="95663"/>
                  <a:pt x="86163" y="95663"/>
                  <a:pt x="86163" y="95663"/>
                </a:cubicBezTo>
                <a:cubicBezTo>
                  <a:pt x="103647" y="79937"/>
                  <a:pt x="103647" y="79937"/>
                  <a:pt x="103647" y="79937"/>
                </a:cubicBezTo>
                <a:cubicBezTo>
                  <a:pt x="107421" y="78814"/>
                  <a:pt x="107421" y="78814"/>
                  <a:pt x="107421" y="78814"/>
                </a:cubicBezTo>
                <a:cubicBezTo>
                  <a:pt x="110566" y="68705"/>
                  <a:pt x="110566" y="68705"/>
                  <a:pt x="110566" y="68705"/>
                </a:cubicBezTo>
                <a:cubicBezTo>
                  <a:pt x="117358" y="68705"/>
                  <a:pt x="117358" y="68705"/>
                  <a:pt x="117358" y="68705"/>
                </a:cubicBezTo>
                <a:cubicBezTo>
                  <a:pt x="119874" y="43619"/>
                  <a:pt x="119874" y="43619"/>
                  <a:pt x="119874" y="43619"/>
                </a:cubicBezTo>
                <a:cubicBezTo>
                  <a:pt x="106792" y="38939"/>
                  <a:pt x="106792" y="38939"/>
                  <a:pt x="106792" y="38939"/>
                </a:cubicBezTo>
                <a:cubicBezTo>
                  <a:pt x="102389" y="30514"/>
                  <a:pt x="102389" y="30514"/>
                  <a:pt x="102389" y="30514"/>
                </a:cubicBezTo>
                <a:cubicBezTo>
                  <a:pt x="97987" y="32386"/>
                  <a:pt x="97987" y="32386"/>
                  <a:pt x="97987" y="32386"/>
                </a:cubicBezTo>
                <a:cubicBezTo>
                  <a:pt x="94339" y="30514"/>
                  <a:pt x="94339" y="30514"/>
                  <a:pt x="94339" y="30514"/>
                </a:cubicBezTo>
                <a:cubicBezTo>
                  <a:pt x="91194" y="32386"/>
                  <a:pt x="91194" y="32386"/>
                  <a:pt x="91194" y="32386"/>
                </a:cubicBezTo>
                <a:cubicBezTo>
                  <a:pt x="86163" y="18533"/>
                  <a:pt x="86163" y="18533"/>
                  <a:pt x="86163" y="18533"/>
                </a:cubicBezTo>
                <a:cubicBezTo>
                  <a:pt x="81132" y="17597"/>
                  <a:pt x="81132" y="17597"/>
                  <a:pt x="81132" y="17597"/>
                </a:cubicBezTo>
                <a:cubicBezTo>
                  <a:pt x="79874" y="10109"/>
                  <a:pt x="79874" y="10109"/>
                  <a:pt x="79874" y="10109"/>
                </a:cubicBezTo>
                <a:cubicBezTo>
                  <a:pt x="82389" y="8237"/>
                  <a:pt x="82389" y="8237"/>
                  <a:pt x="82389" y="8237"/>
                </a:cubicBezTo>
                <a:cubicBezTo>
                  <a:pt x="78113" y="0"/>
                  <a:pt x="78113" y="0"/>
                  <a:pt x="78113" y="0"/>
                </a:cubicBezTo>
                <a:cubicBezTo>
                  <a:pt x="68679" y="936"/>
                  <a:pt x="68679" y="936"/>
                  <a:pt x="68679" y="936"/>
                </a:cubicBezTo>
                <a:cubicBezTo>
                  <a:pt x="66792" y="5616"/>
                  <a:pt x="66792" y="5616"/>
                  <a:pt x="66792" y="5616"/>
                </a:cubicBezTo>
                <a:cubicBezTo>
                  <a:pt x="64276" y="2808"/>
                  <a:pt x="64276" y="2808"/>
                  <a:pt x="64276" y="2808"/>
                </a:cubicBezTo>
                <a:cubicBezTo>
                  <a:pt x="57484" y="5616"/>
                  <a:pt x="57484" y="5616"/>
                  <a:pt x="57484" y="5616"/>
                </a:cubicBezTo>
                <a:cubicBezTo>
                  <a:pt x="56855" y="17597"/>
                  <a:pt x="56855" y="17597"/>
                  <a:pt x="56855" y="17597"/>
                </a:cubicBezTo>
                <a:cubicBezTo>
                  <a:pt x="35597" y="14789"/>
                  <a:pt x="35597" y="14789"/>
                  <a:pt x="35597" y="14789"/>
                </a:cubicBezTo>
                <a:cubicBezTo>
                  <a:pt x="26289" y="6552"/>
                  <a:pt x="26289" y="6552"/>
                  <a:pt x="26289" y="6552"/>
                </a:cubicBezTo>
                <a:cubicBezTo>
                  <a:pt x="14968" y="6552"/>
                  <a:pt x="14968" y="6552"/>
                  <a:pt x="14968" y="6552"/>
                </a:cubicBezTo>
                <a:cubicBezTo>
                  <a:pt x="12578" y="11981"/>
                  <a:pt x="12578" y="11981"/>
                  <a:pt x="12578" y="11981"/>
                </a:cubicBezTo>
                <a:cubicBezTo>
                  <a:pt x="10062" y="11981"/>
                  <a:pt x="10062" y="11981"/>
                  <a:pt x="10062" y="11981"/>
                </a:cubicBezTo>
                <a:cubicBezTo>
                  <a:pt x="13836" y="28829"/>
                  <a:pt x="13836" y="28829"/>
                  <a:pt x="13836" y="28829"/>
                </a:cubicBezTo>
                <a:cubicBezTo>
                  <a:pt x="7547" y="37067"/>
                  <a:pt x="7547" y="37067"/>
                  <a:pt x="7547" y="37067"/>
                </a:cubicBezTo>
                <a:cubicBezTo>
                  <a:pt x="3773" y="50171"/>
                  <a:pt x="3773" y="50171"/>
                  <a:pt x="3773" y="50171"/>
                </a:cubicBezTo>
                <a:cubicBezTo>
                  <a:pt x="628" y="48299"/>
                  <a:pt x="628" y="48299"/>
                  <a:pt x="628" y="48299"/>
                </a:cubicBezTo>
                <a:cubicBezTo>
                  <a:pt x="2515" y="51107"/>
                  <a:pt x="2515" y="51107"/>
                  <a:pt x="2515" y="51107"/>
                </a:cubicBezTo>
                <a:cubicBezTo>
                  <a:pt x="0" y="61216"/>
                  <a:pt x="0" y="61216"/>
                  <a:pt x="0" y="61216"/>
                </a:cubicBezTo>
                <a:cubicBezTo>
                  <a:pt x="3773" y="66833"/>
                  <a:pt x="3773" y="66833"/>
                  <a:pt x="3773" y="66833"/>
                </a:cubicBezTo>
                <a:cubicBezTo>
                  <a:pt x="14968" y="66833"/>
                  <a:pt x="14968" y="66833"/>
                  <a:pt x="14968" y="66833"/>
                </a:cubicBezTo>
                <a:cubicBezTo>
                  <a:pt x="18742" y="69641"/>
                  <a:pt x="18742" y="69641"/>
                  <a:pt x="18742" y="69641"/>
                </a:cubicBezTo>
                <a:cubicBezTo>
                  <a:pt x="20000" y="67769"/>
                  <a:pt x="20000" y="67769"/>
                  <a:pt x="20000" y="67769"/>
                </a:cubicBezTo>
                <a:cubicBezTo>
                  <a:pt x="25031" y="67769"/>
                  <a:pt x="25031" y="67769"/>
                  <a:pt x="25031" y="67769"/>
                </a:cubicBezTo>
                <a:cubicBezTo>
                  <a:pt x="26289" y="63088"/>
                  <a:pt x="26289" y="63088"/>
                  <a:pt x="26289" y="63088"/>
                </a:cubicBezTo>
                <a:cubicBezTo>
                  <a:pt x="28805" y="63088"/>
                  <a:pt x="28805" y="63088"/>
                  <a:pt x="28805" y="63088"/>
                </a:cubicBezTo>
                <a:cubicBezTo>
                  <a:pt x="29433" y="59344"/>
                  <a:pt x="29433" y="59344"/>
                  <a:pt x="29433" y="59344"/>
                </a:cubicBezTo>
                <a:cubicBezTo>
                  <a:pt x="33710" y="58408"/>
                  <a:pt x="33710" y="58408"/>
                  <a:pt x="33710" y="58408"/>
                </a:cubicBezTo>
                <a:cubicBezTo>
                  <a:pt x="34339" y="58408"/>
                  <a:pt x="34339" y="58408"/>
                  <a:pt x="34339" y="58408"/>
                </a:cubicBezTo>
                <a:cubicBezTo>
                  <a:pt x="46792" y="66833"/>
                  <a:pt x="46792" y="66833"/>
                  <a:pt x="46792" y="66833"/>
                </a:cubicBezTo>
                <a:cubicBezTo>
                  <a:pt x="46289" y="73385"/>
                  <a:pt x="46289" y="73385"/>
                  <a:pt x="46289" y="73385"/>
                </a:cubicBezTo>
                <a:cubicBezTo>
                  <a:pt x="53081" y="84430"/>
                  <a:pt x="53081" y="84430"/>
                  <a:pt x="53081" y="84430"/>
                </a:cubicBezTo>
                <a:cubicBezTo>
                  <a:pt x="53081" y="90982"/>
                  <a:pt x="53081" y="90982"/>
                  <a:pt x="53081" y="90982"/>
                </a:cubicBezTo>
                <a:cubicBezTo>
                  <a:pt x="46289" y="91918"/>
                  <a:pt x="46289" y="91918"/>
                  <a:pt x="46289" y="91918"/>
                </a:cubicBezTo>
                <a:cubicBezTo>
                  <a:pt x="41886" y="104836"/>
                  <a:pt x="41886" y="104836"/>
                  <a:pt x="41886" y="104836"/>
                </a:cubicBezTo>
                <a:cubicBezTo>
                  <a:pt x="42515" y="106708"/>
                  <a:pt x="42515" y="106708"/>
                  <a:pt x="42515" y="106708"/>
                </a:cubicBezTo>
                <a:cubicBezTo>
                  <a:pt x="49308" y="103900"/>
                  <a:pt x="49308" y="103900"/>
                  <a:pt x="49308" y="103900"/>
                </a:cubicBezTo>
                <a:cubicBezTo>
                  <a:pt x="49937" y="102215"/>
                  <a:pt x="49937" y="102215"/>
                  <a:pt x="49937" y="102215"/>
                </a:cubicBezTo>
                <a:cubicBezTo>
                  <a:pt x="53710" y="99407"/>
                  <a:pt x="53710" y="99407"/>
                  <a:pt x="53710" y="99407"/>
                </a:cubicBezTo>
                <a:cubicBezTo>
                  <a:pt x="57484" y="89110"/>
                  <a:pt x="57484" y="89110"/>
                  <a:pt x="57484" y="89110"/>
                </a:cubicBezTo>
                <a:cubicBezTo>
                  <a:pt x="65534" y="85366"/>
                  <a:pt x="65534" y="85366"/>
                  <a:pt x="65534" y="85366"/>
                </a:cubicBezTo>
                <a:cubicBezTo>
                  <a:pt x="64276" y="93790"/>
                  <a:pt x="64276" y="93790"/>
                  <a:pt x="64276" y="93790"/>
                </a:cubicBezTo>
                <a:cubicBezTo>
                  <a:pt x="76855" y="95663"/>
                  <a:pt x="76855" y="95663"/>
                  <a:pt x="76855" y="95663"/>
                </a:cubicBezTo>
                <a:cubicBezTo>
                  <a:pt x="78113" y="99407"/>
                  <a:pt x="78113" y="99407"/>
                  <a:pt x="78113" y="99407"/>
                </a:cubicBezTo>
                <a:lnTo>
                  <a:pt x="70566" y="1057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67" name="Google Shape;4267;p343"/>
          <p:cNvSpPr/>
          <p:nvPr/>
        </p:nvSpPr>
        <p:spPr>
          <a:xfrm>
            <a:off x="4713192" y="2656460"/>
            <a:ext cx="146100" cy="126000"/>
          </a:xfrm>
          <a:custGeom>
            <a:avLst/>
            <a:gdLst/>
            <a:ahLst/>
            <a:cxnLst/>
            <a:rect l="l" t="t" r="r" b="b"/>
            <a:pathLst>
              <a:path w="120000" h="120000" extrusionOk="0">
                <a:moveTo>
                  <a:pt x="54609" y="115665"/>
                </a:moveTo>
                <a:lnTo>
                  <a:pt x="91875" y="119729"/>
                </a:lnTo>
                <a:lnTo>
                  <a:pt x="93046" y="102392"/>
                </a:lnTo>
                <a:lnTo>
                  <a:pt x="106875" y="98329"/>
                </a:lnTo>
                <a:lnTo>
                  <a:pt x="104765" y="69887"/>
                </a:lnTo>
                <a:lnTo>
                  <a:pt x="112734" y="75304"/>
                </a:lnTo>
                <a:lnTo>
                  <a:pt x="119765" y="67449"/>
                </a:lnTo>
                <a:lnTo>
                  <a:pt x="115078" y="57968"/>
                </a:lnTo>
                <a:lnTo>
                  <a:pt x="108046" y="60677"/>
                </a:lnTo>
                <a:lnTo>
                  <a:pt x="95390" y="32505"/>
                </a:lnTo>
                <a:lnTo>
                  <a:pt x="95390" y="31151"/>
                </a:lnTo>
                <a:lnTo>
                  <a:pt x="95390" y="16252"/>
                </a:lnTo>
                <a:lnTo>
                  <a:pt x="88359" y="8126"/>
                </a:lnTo>
                <a:lnTo>
                  <a:pt x="77812" y="12189"/>
                </a:lnTo>
                <a:lnTo>
                  <a:pt x="76640" y="5417"/>
                </a:lnTo>
                <a:lnTo>
                  <a:pt x="62812" y="0"/>
                </a:lnTo>
                <a:lnTo>
                  <a:pt x="55781" y="8126"/>
                </a:lnTo>
                <a:lnTo>
                  <a:pt x="44296" y="13544"/>
                </a:lnTo>
                <a:lnTo>
                  <a:pt x="41953" y="24379"/>
                </a:lnTo>
                <a:lnTo>
                  <a:pt x="34921" y="29796"/>
                </a:lnTo>
                <a:lnTo>
                  <a:pt x="29062" y="51196"/>
                </a:lnTo>
                <a:lnTo>
                  <a:pt x="4687" y="59322"/>
                </a:lnTo>
                <a:lnTo>
                  <a:pt x="10546" y="84785"/>
                </a:lnTo>
                <a:lnTo>
                  <a:pt x="0" y="94266"/>
                </a:lnTo>
                <a:lnTo>
                  <a:pt x="4687" y="111602"/>
                </a:lnTo>
                <a:lnTo>
                  <a:pt x="10546" y="111602"/>
                </a:lnTo>
                <a:lnTo>
                  <a:pt x="13828" y="103747"/>
                </a:lnTo>
                <a:lnTo>
                  <a:pt x="36093" y="103747"/>
                </a:lnTo>
                <a:lnTo>
                  <a:pt x="36093" y="103747"/>
                </a:lnTo>
                <a:lnTo>
                  <a:pt x="54609" y="1156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68" name="Google Shape;4268;p343"/>
          <p:cNvSpPr/>
          <p:nvPr/>
        </p:nvSpPr>
        <p:spPr>
          <a:xfrm>
            <a:off x="4693047" y="2555769"/>
            <a:ext cx="96900" cy="64200"/>
          </a:xfrm>
          <a:custGeom>
            <a:avLst/>
            <a:gdLst/>
            <a:ahLst/>
            <a:cxnLst/>
            <a:rect l="l" t="t" r="r" b="b"/>
            <a:pathLst>
              <a:path w="120000" h="120000" extrusionOk="0">
                <a:moveTo>
                  <a:pt x="91597" y="114133"/>
                </a:moveTo>
                <a:lnTo>
                  <a:pt x="107218" y="119466"/>
                </a:lnTo>
                <a:lnTo>
                  <a:pt x="101893" y="108800"/>
                </a:lnTo>
                <a:lnTo>
                  <a:pt x="107218" y="92800"/>
                </a:lnTo>
                <a:lnTo>
                  <a:pt x="105443" y="90133"/>
                </a:lnTo>
                <a:lnTo>
                  <a:pt x="93017" y="45333"/>
                </a:lnTo>
                <a:lnTo>
                  <a:pt x="100118" y="34666"/>
                </a:lnTo>
                <a:lnTo>
                  <a:pt x="107218" y="37333"/>
                </a:lnTo>
                <a:lnTo>
                  <a:pt x="114319" y="21333"/>
                </a:lnTo>
                <a:lnTo>
                  <a:pt x="119644" y="13333"/>
                </a:lnTo>
                <a:lnTo>
                  <a:pt x="114319" y="8000"/>
                </a:lnTo>
                <a:lnTo>
                  <a:pt x="114319" y="10666"/>
                </a:lnTo>
                <a:lnTo>
                  <a:pt x="64970" y="0"/>
                </a:lnTo>
                <a:lnTo>
                  <a:pt x="28047" y="29333"/>
                </a:lnTo>
                <a:lnTo>
                  <a:pt x="35147" y="76800"/>
                </a:lnTo>
                <a:lnTo>
                  <a:pt x="50769" y="66133"/>
                </a:lnTo>
                <a:lnTo>
                  <a:pt x="48994" y="87466"/>
                </a:lnTo>
                <a:lnTo>
                  <a:pt x="64970" y="84800"/>
                </a:lnTo>
                <a:lnTo>
                  <a:pt x="91597" y="114133"/>
                </a:lnTo>
                <a:close/>
                <a:moveTo>
                  <a:pt x="0" y="74133"/>
                </a:moveTo>
                <a:lnTo>
                  <a:pt x="4970" y="82133"/>
                </a:lnTo>
                <a:lnTo>
                  <a:pt x="3195" y="87466"/>
                </a:lnTo>
                <a:lnTo>
                  <a:pt x="3195" y="87466"/>
                </a:lnTo>
                <a:lnTo>
                  <a:pt x="6745" y="76800"/>
                </a:lnTo>
                <a:lnTo>
                  <a:pt x="13846" y="76800"/>
                </a:lnTo>
                <a:lnTo>
                  <a:pt x="22721" y="66133"/>
                </a:lnTo>
                <a:lnTo>
                  <a:pt x="17396" y="58133"/>
                </a:lnTo>
                <a:lnTo>
                  <a:pt x="0" y="63466"/>
                </a:lnTo>
                <a:lnTo>
                  <a:pt x="0" y="74133"/>
                </a:lnTo>
                <a:close/>
                <a:moveTo>
                  <a:pt x="3195" y="42666"/>
                </a:moveTo>
                <a:lnTo>
                  <a:pt x="10295" y="50133"/>
                </a:lnTo>
                <a:lnTo>
                  <a:pt x="19171" y="42666"/>
                </a:lnTo>
                <a:lnTo>
                  <a:pt x="13846" y="34666"/>
                </a:lnTo>
                <a:lnTo>
                  <a:pt x="3195" y="4266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69" name="Google Shape;4269;p343"/>
          <p:cNvSpPr/>
          <p:nvPr/>
        </p:nvSpPr>
        <p:spPr>
          <a:xfrm>
            <a:off x="4682975" y="2602339"/>
            <a:ext cx="108300" cy="66600"/>
          </a:xfrm>
          <a:custGeom>
            <a:avLst/>
            <a:gdLst/>
            <a:ahLst/>
            <a:cxnLst/>
            <a:rect l="l" t="t" r="r" b="b"/>
            <a:pathLst>
              <a:path w="120000" h="120000" extrusionOk="0">
                <a:moveTo>
                  <a:pt x="66031" y="96410"/>
                </a:moveTo>
                <a:lnTo>
                  <a:pt x="94285" y="116923"/>
                </a:lnTo>
                <a:lnTo>
                  <a:pt x="94285" y="119487"/>
                </a:lnTo>
                <a:lnTo>
                  <a:pt x="106984" y="109230"/>
                </a:lnTo>
                <a:lnTo>
                  <a:pt x="119682" y="91794"/>
                </a:lnTo>
                <a:lnTo>
                  <a:pt x="111746" y="61025"/>
                </a:lnTo>
                <a:lnTo>
                  <a:pt x="110158" y="32820"/>
                </a:lnTo>
                <a:lnTo>
                  <a:pt x="91111" y="28205"/>
                </a:lnTo>
                <a:lnTo>
                  <a:pt x="69206" y="0"/>
                </a:lnTo>
                <a:lnTo>
                  <a:pt x="54920" y="2564"/>
                </a:lnTo>
                <a:lnTo>
                  <a:pt x="51746" y="43076"/>
                </a:lnTo>
                <a:lnTo>
                  <a:pt x="37777" y="61025"/>
                </a:lnTo>
                <a:lnTo>
                  <a:pt x="18730" y="17948"/>
                </a:lnTo>
                <a:lnTo>
                  <a:pt x="7936" y="28205"/>
                </a:lnTo>
                <a:lnTo>
                  <a:pt x="0" y="91794"/>
                </a:lnTo>
                <a:lnTo>
                  <a:pt x="20317" y="78974"/>
                </a:lnTo>
                <a:lnTo>
                  <a:pt x="48888" y="86666"/>
                </a:lnTo>
                <a:lnTo>
                  <a:pt x="61269" y="81538"/>
                </a:lnTo>
                <a:lnTo>
                  <a:pt x="66031" y="964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70" name="Google Shape;4270;p343"/>
          <p:cNvSpPr/>
          <p:nvPr/>
        </p:nvSpPr>
        <p:spPr>
          <a:xfrm>
            <a:off x="4677939" y="2647650"/>
            <a:ext cx="87900" cy="69300"/>
          </a:xfrm>
          <a:custGeom>
            <a:avLst/>
            <a:gdLst/>
            <a:ahLst/>
            <a:cxnLst/>
            <a:rect l="l" t="t" r="r" b="b"/>
            <a:pathLst>
              <a:path w="120000" h="120000" extrusionOk="0">
                <a:moveTo>
                  <a:pt x="50259" y="97377"/>
                </a:moveTo>
                <a:lnTo>
                  <a:pt x="56103" y="119508"/>
                </a:lnTo>
                <a:lnTo>
                  <a:pt x="94675" y="104754"/>
                </a:lnTo>
                <a:lnTo>
                  <a:pt x="104415" y="65901"/>
                </a:lnTo>
                <a:lnTo>
                  <a:pt x="116103" y="56065"/>
                </a:lnTo>
                <a:lnTo>
                  <a:pt x="119610" y="36393"/>
                </a:lnTo>
                <a:lnTo>
                  <a:pt x="86883" y="17213"/>
                </a:lnTo>
                <a:lnTo>
                  <a:pt x="81038" y="2459"/>
                </a:lnTo>
                <a:lnTo>
                  <a:pt x="67792" y="7377"/>
                </a:lnTo>
                <a:lnTo>
                  <a:pt x="32727" y="0"/>
                </a:lnTo>
                <a:lnTo>
                  <a:pt x="7792" y="14262"/>
                </a:lnTo>
                <a:lnTo>
                  <a:pt x="3896" y="41311"/>
                </a:lnTo>
                <a:lnTo>
                  <a:pt x="0" y="46229"/>
                </a:lnTo>
                <a:lnTo>
                  <a:pt x="21428" y="63442"/>
                </a:lnTo>
                <a:lnTo>
                  <a:pt x="38571" y="63442"/>
                </a:lnTo>
                <a:lnTo>
                  <a:pt x="38571" y="97377"/>
                </a:lnTo>
                <a:lnTo>
                  <a:pt x="50259" y="973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71" name="Google Shape;4271;p343"/>
          <p:cNvSpPr/>
          <p:nvPr/>
        </p:nvSpPr>
        <p:spPr>
          <a:xfrm>
            <a:off x="4660312" y="2675340"/>
            <a:ext cx="44100" cy="31500"/>
          </a:xfrm>
          <a:custGeom>
            <a:avLst/>
            <a:gdLst/>
            <a:ahLst/>
            <a:cxnLst/>
            <a:rect l="l" t="t" r="r" b="b"/>
            <a:pathLst>
              <a:path w="120000" h="120000" extrusionOk="0">
                <a:moveTo>
                  <a:pt x="0" y="91636"/>
                </a:moveTo>
                <a:lnTo>
                  <a:pt x="46451" y="118909"/>
                </a:lnTo>
                <a:lnTo>
                  <a:pt x="119225" y="108000"/>
                </a:lnTo>
                <a:lnTo>
                  <a:pt x="119225" y="38181"/>
                </a:lnTo>
                <a:lnTo>
                  <a:pt x="84387" y="38181"/>
                </a:lnTo>
                <a:lnTo>
                  <a:pt x="42580" y="0"/>
                </a:lnTo>
                <a:lnTo>
                  <a:pt x="11612" y="60000"/>
                </a:lnTo>
                <a:lnTo>
                  <a:pt x="0" y="916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72" name="Google Shape;4272;p343"/>
          <p:cNvSpPr/>
          <p:nvPr/>
        </p:nvSpPr>
        <p:spPr>
          <a:xfrm>
            <a:off x="4764812" y="2846515"/>
            <a:ext cx="52800" cy="68100"/>
          </a:xfrm>
          <a:custGeom>
            <a:avLst/>
            <a:gdLst/>
            <a:ahLst/>
            <a:cxnLst/>
            <a:rect l="l" t="t" r="r" b="b"/>
            <a:pathLst>
              <a:path w="120000" h="120000" extrusionOk="0">
                <a:moveTo>
                  <a:pt x="54782" y="114979"/>
                </a:moveTo>
                <a:lnTo>
                  <a:pt x="61304" y="119497"/>
                </a:lnTo>
                <a:lnTo>
                  <a:pt x="84130" y="84853"/>
                </a:lnTo>
                <a:lnTo>
                  <a:pt x="119347" y="82343"/>
                </a:lnTo>
                <a:lnTo>
                  <a:pt x="119347" y="67280"/>
                </a:lnTo>
                <a:lnTo>
                  <a:pt x="84130" y="40167"/>
                </a:lnTo>
                <a:lnTo>
                  <a:pt x="87391" y="20083"/>
                </a:lnTo>
                <a:lnTo>
                  <a:pt x="22173" y="0"/>
                </a:lnTo>
                <a:lnTo>
                  <a:pt x="2608" y="2510"/>
                </a:lnTo>
                <a:lnTo>
                  <a:pt x="0" y="10041"/>
                </a:lnTo>
                <a:lnTo>
                  <a:pt x="6521" y="10041"/>
                </a:lnTo>
                <a:lnTo>
                  <a:pt x="6521" y="10041"/>
                </a:lnTo>
                <a:lnTo>
                  <a:pt x="51521" y="67280"/>
                </a:lnTo>
                <a:lnTo>
                  <a:pt x="54782" y="1149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73" name="Google Shape;4273;p343"/>
          <p:cNvSpPr/>
          <p:nvPr/>
        </p:nvSpPr>
        <p:spPr>
          <a:xfrm>
            <a:off x="4670385" y="2854067"/>
            <a:ext cx="138600" cy="101700"/>
          </a:xfrm>
          <a:custGeom>
            <a:avLst/>
            <a:gdLst/>
            <a:ahLst/>
            <a:cxnLst/>
            <a:rect l="l" t="t" r="r" b="b"/>
            <a:pathLst>
              <a:path w="120000" h="120000" extrusionOk="0">
                <a:moveTo>
                  <a:pt x="34250" y="114972"/>
                </a:moveTo>
                <a:lnTo>
                  <a:pt x="66036" y="119664"/>
                </a:lnTo>
                <a:lnTo>
                  <a:pt x="86735" y="104916"/>
                </a:lnTo>
                <a:lnTo>
                  <a:pt x="107679" y="117988"/>
                </a:lnTo>
                <a:lnTo>
                  <a:pt x="107679" y="98212"/>
                </a:lnTo>
                <a:lnTo>
                  <a:pt x="119753" y="86480"/>
                </a:lnTo>
                <a:lnTo>
                  <a:pt x="119753" y="74748"/>
                </a:lnTo>
                <a:lnTo>
                  <a:pt x="106447" y="78100"/>
                </a:lnTo>
                <a:lnTo>
                  <a:pt x="100287" y="68379"/>
                </a:lnTo>
                <a:lnTo>
                  <a:pt x="100287" y="68379"/>
                </a:lnTo>
                <a:lnTo>
                  <a:pt x="99055" y="36536"/>
                </a:lnTo>
                <a:lnTo>
                  <a:pt x="81806" y="0"/>
                </a:lnTo>
                <a:lnTo>
                  <a:pt x="75893" y="0"/>
                </a:lnTo>
                <a:lnTo>
                  <a:pt x="72197" y="8379"/>
                </a:lnTo>
                <a:lnTo>
                  <a:pt x="63572" y="8379"/>
                </a:lnTo>
                <a:lnTo>
                  <a:pt x="59876" y="13407"/>
                </a:lnTo>
                <a:lnTo>
                  <a:pt x="52484" y="6703"/>
                </a:lnTo>
                <a:lnTo>
                  <a:pt x="31786" y="6703"/>
                </a:lnTo>
                <a:lnTo>
                  <a:pt x="33018" y="6703"/>
                </a:lnTo>
                <a:lnTo>
                  <a:pt x="19712" y="18435"/>
                </a:lnTo>
                <a:lnTo>
                  <a:pt x="7392" y="51620"/>
                </a:lnTo>
                <a:lnTo>
                  <a:pt x="0" y="56648"/>
                </a:lnTo>
                <a:lnTo>
                  <a:pt x="6160" y="63351"/>
                </a:lnTo>
                <a:lnTo>
                  <a:pt x="7392" y="76424"/>
                </a:lnTo>
                <a:lnTo>
                  <a:pt x="14784" y="84804"/>
                </a:lnTo>
                <a:lnTo>
                  <a:pt x="16016" y="91508"/>
                </a:lnTo>
                <a:lnTo>
                  <a:pt x="25626" y="94860"/>
                </a:lnTo>
                <a:lnTo>
                  <a:pt x="29322" y="106592"/>
                </a:lnTo>
                <a:lnTo>
                  <a:pt x="34250" y="106592"/>
                </a:lnTo>
                <a:lnTo>
                  <a:pt x="34250" y="1149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74" name="Google Shape;4274;p343"/>
          <p:cNvSpPr/>
          <p:nvPr/>
        </p:nvSpPr>
        <p:spPr>
          <a:xfrm>
            <a:off x="4607433" y="2846515"/>
            <a:ext cx="99600" cy="64200"/>
          </a:xfrm>
          <a:custGeom>
            <a:avLst/>
            <a:gdLst/>
            <a:ahLst/>
            <a:cxnLst/>
            <a:rect l="l" t="t" r="r" b="b"/>
            <a:pathLst>
              <a:path w="120000" h="120000" extrusionOk="0">
                <a:moveTo>
                  <a:pt x="5172" y="82133"/>
                </a:moveTo>
                <a:lnTo>
                  <a:pt x="8620" y="87466"/>
                </a:lnTo>
                <a:lnTo>
                  <a:pt x="32413" y="119466"/>
                </a:lnTo>
                <a:lnTo>
                  <a:pt x="71724" y="95466"/>
                </a:lnTo>
                <a:lnTo>
                  <a:pt x="75172" y="100800"/>
                </a:lnTo>
                <a:lnTo>
                  <a:pt x="85517" y="95466"/>
                </a:lnTo>
                <a:lnTo>
                  <a:pt x="102413" y="40000"/>
                </a:lnTo>
                <a:lnTo>
                  <a:pt x="119655" y="24000"/>
                </a:lnTo>
                <a:lnTo>
                  <a:pt x="107586" y="8000"/>
                </a:lnTo>
                <a:lnTo>
                  <a:pt x="87241" y="0"/>
                </a:lnTo>
                <a:lnTo>
                  <a:pt x="47931" y="24000"/>
                </a:lnTo>
                <a:lnTo>
                  <a:pt x="42758" y="40000"/>
                </a:lnTo>
                <a:lnTo>
                  <a:pt x="25517" y="40000"/>
                </a:lnTo>
                <a:lnTo>
                  <a:pt x="16896" y="29333"/>
                </a:lnTo>
                <a:lnTo>
                  <a:pt x="16896" y="29333"/>
                </a:lnTo>
                <a:lnTo>
                  <a:pt x="0" y="71466"/>
                </a:lnTo>
                <a:lnTo>
                  <a:pt x="5172" y="821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75" name="Google Shape;4275;p343"/>
          <p:cNvSpPr/>
          <p:nvPr/>
        </p:nvSpPr>
        <p:spPr>
          <a:xfrm>
            <a:off x="4617505" y="2822600"/>
            <a:ext cx="83100" cy="44100"/>
          </a:xfrm>
          <a:custGeom>
            <a:avLst/>
            <a:gdLst/>
            <a:ahLst/>
            <a:cxnLst/>
            <a:rect l="l" t="t" r="r" b="b"/>
            <a:pathLst>
              <a:path w="120000" h="120000" extrusionOk="0">
                <a:moveTo>
                  <a:pt x="4095" y="99870"/>
                </a:moveTo>
                <a:lnTo>
                  <a:pt x="18020" y="119225"/>
                </a:lnTo>
                <a:lnTo>
                  <a:pt x="34402" y="119225"/>
                </a:lnTo>
                <a:lnTo>
                  <a:pt x="40546" y="96000"/>
                </a:lnTo>
                <a:lnTo>
                  <a:pt x="89283" y="61161"/>
                </a:lnTo>
                <a:lnTo>
                  <a:pt x="113447" y="72774"/>
                </a:lnTo>
                <a:lnTo>
                  <a:pt x="119590" y="30967"/>
                </a:lnTo>
                <a:lnTo>
                  <a:pt x="113447" y="19354"/>
                </a:lnTo>
                <a:lnTo>
                  <a:pt x="103617" y="7741"/>
                </a:lnTo>
                <a:lnTo>
                  <a:pt x="68805" y="23225"/>
                </a:lnTo>
                <a:lnTo>
                  <a:pt x="68805" y="23225"/>
                </a:lnTo>
                <a:lnTo>
                  <a:pt x="36450" y="0"/>
                </a:lnTo>
                <a:lnTo>
                  <a:pt x="38498" y="7741"/>
                </a:lnTo>
                <a:lnTo>
                  <a:pt x="26211" y="23225"/>
                </a:lnTo>
                <a:lnTo>
                  <a:pt x="22116" y="49548"/>
                </a:lnTo>
                <a:lnTo>
                  <a:pt x="1638" y="61161"/>
                </a:lnTo>
                <a:lnTo>
                  <a:pt x="0" y="65032"/>
                </a:lnTo>
                <a:lnTo>
                  <a:pt x="4095" y="9987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76" name="Google Shape;4276;p343"/>
          <p:cNvSpPr/>
          <p:nvPr/>
        </p:nvSpPr>
        <p:spPr>
          <a:xfrm>
            <a:off x="4574698" y="2692961"/>
            <a:ext cx="153600" cy="138600"/>
          </a:xfrm>
          <a:custGeom>
            <a:avLst/>
            <a:gdLst/>
            <a:ahLst/>
            <a:cxnLst/>
            <a:rect l="l" t="t" r="r" b="b"/>
            <a:pathLst>
              <a:path w="120000" h="120000" extrusionOk="0">
                <a:moveTo>
                  <a:pt x="89832" y="113593"/>
                </a:moveTo>
                <a:lnTo>
                  <a:pt x="101899" y="119753"/>
                </a:lnTo>
                <a:lnTo>
                  <a:pt x="108603" y="102505"/>
                </a:lnTo>
                <a:lnTo>
                  <a:pt x="119776" y="92895"/>
                </a:lnTo>
                <a:lnTo>
                  <a:pt x="106368" y="53716"/>
                </a:lnTo>
                <a:lnTo>
                  <a:pt x="117541" y="43860"/>
                </a:lnTo>
                <a:lnTo>
                  <a:pt x="108603" y="10841"/>
                </a:lnTo>
                <a:lnTo>
                  <a:pt x="80893" y="13305"/>
                </a:lnTo>
                <a:lnTo>
                  <a:pt x="67486" y="7145"/>
                </a:lnTo>
                <a:lnTo>
                  <a:pt x="66368" y="10841"/>
                </a:lnTo>
                <a:lnTo>
                  <a:pt x="53184" y="10841"/>
                </a:lnTo>
                <a:lnTo>
                  <a:pt x="48715" y="985"/>
                </a:lnTo>
                <a:lnTo>
                  <a:pt x="50949" y="0"/>
                </a:lnTo>
                <a:lnTo>
                  <a:pt x="40893" y="985"/>
                </a:lnTo>
                <a:lnTo>
                  <a:pt x="2234" y="20698"/>
                </a:lnTo>
                <a:lnTo>
                  <a:pt x="7597" y="29322"/>
                </a:lnTo>
                <a:lnTo>
                  <a:pt x="1117" y="24394"/>
                </a:lnTo>
                <a:lnTo>
                  <a:pt x="4469" y="36468"/>
                </a:lnTo>
                <a:lnTo>
                  <a:pt x="0" y="45092"/>
                </a:lnTo>
                <a:lnTo>
                  <a:pt x="5586" y="48788"/>
                </a:lnTo>
                <a:lnTo>
                  <a:pt x="5586" y="69486"/>
                </a:lnTo>
                <a:lnTo>
                  <a:pt x="9832" y="74414"/>
                </a:lnTo>
                <a:lnTo>
                  <a:pt x="8715" y="85503"/>
                </a:lnTo>
                <a:lnTo>
                  <a:pt x="9832" y="86735"/>
                </a:lnTo>
                <a:lnTo>
                  <a:pt x="13184" y="83039"/>
                </a:lnTo>
                <a:lnTo>
                  <a:pt x="25474" y="90431"/>
                </a:lnTo>
                <a:lnTo>
                  <a:pt x="25474" y="91663"/>
                </a:lnTo>
                <a:lnTo>
                  <a:pt x="29944" y="100041"/>
                </a:lnTo>
                <a:lnTo>
                  <a:pt x="35530" y="95112"/>
                </a:lnTo>
                <a:lnTo>
                  <a:pt x="48715" y="103737"/>
                </a:lnTo>
                <a:lnTo>
                  <a:pt x="52067" y="111129"/>
                </a:lnTo>
                <a:lnTo>
                  <a:pt x="70837" y="118521"/>
                </a:lnTo>
                <a:lnTo>
                  <a:pt x="89832" y="11359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77" name="Google Shape;4277;p343"/>
          <p:cNvSpPr/>
          <p:nvPr/>
        </p:nvSpPr>
        <p:spPr>
          <a:xfrm>
            <a:off x="4647722" y="2899378"/>
            <a:ext cx="61500" cy="85800"/>
          </a:xfrm>
          <a:custGeom>
            <a:avLst/>
            <a:gdLst/>
            <a:ahLst/>
            <a:cxnLst/>
            <a:rect l="l" t="t" r="r" b="b"/>
            <a:pathLst>
              <a:path w="120000" h="120000" extrusionOk="0">
                <a:moveTo>
                  <a:pt x="61121" y="87382"/>
                </a:moveTo>
                <a:lnTo>
                  <a:pt x="83551" y="109530"/>
                </a:lnTo>
                <a:lnTo>
                  <a:pt x="80747" y="119597"/>
                </a:lnTo>
                <a:lnTo>
                  <a:pt x="99813" y="115570"/>
                </a:lnTo>
                <a:lnTo>
                  <a:pt x="105420" y="105503"/>
                </a:lnTo>
                <a:lnTo>
                  <a:pt x="119439" y="95436"/>
                </a:lnTo>
                <a:lnTo>
                  <a:pt x="99813" y="79731"/>
                </a:lnTo>
                <a:lnTo>
                  <a:pt x="102616" y="64026"/>
                </a:lnTo>
                <a:lnTo>
                  <a:pt x="108224" y="64026"/>
                </a:lnTo>
                <a:lnTo>
                  <a:pt x="99813" y="51946"/>
                </a:lnTo>
                <a:lnTo>
                  <a:pt x="77943" y="47919"/>
                </a:lnTo>
                <a:lnTo>
                  <a:pt x="75140" y="37852"/>
                </a:lnTo>
                <a:lnTo>
                  <a:pt x="58317" y="29798"/>
                </a:lnTo>
                <a:lnTo>
                  <a:pt x="55514" y="14093"/>
                </a:lnTo>
                <a:lnTo>
                  <a:pt x="33084" y="0"/>
                </a:lnTo>
                <a:lnTo>
                  <a:pt x="0" y="10067"/>
                </a:lnTo>
                <a:lnTo>
                  <a:pt x="11214" y="37852"/>
                </a:lnTo>
                <a:lnTo>
                  <a:pt x="14018" y="39865"/>
                </a:lnTo>
                <a:lnTo>
                  <a:pt x="8411" y="55973"/>
                </a:lnTo>
                <a:lnTo>
                  <a:pt x="24672" y="70067"/>
                </a:lnTo>
                <a:lnTo>
                  <a:pt x="5607" y="81342"/>
                </a:lnTo>
                <a:lnTo>
                  <a:pt x="27476" y="99463"/>
                </a:lnTo>
                <a:lnTo>
                  <a:pt x="61121" y="8738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78" name="Google Shape;4278;p343"/>
          <p:cNvSpPr/>
          <p:nvPr/>
        </p:nvSpPr>
        <p:spPr>
          <a:xfrm>
            <a:off x="4661571" y="2964827"/>
            <a:ext cx="27600" cy="22500"/>
          </a:xfrm>
          <a:custGeom>
            <a:avLst/>
            <a:gdLst/>
            <a:ahLst/>
            <a:cxnLst/>
            <a:rect l="l" t="t" r="r" b="b"/>
            <a:pathLst>
              <a:path w="120000" h="120000" extrusionOk="0">
                <a:moveTo>
                  <a:pt x="0" y="59259"/>
                </a:moveTo>
                <a:lnTo>
                  <a:pt x="56250" y="111111"/>
                </a:lnTo>
                <a:lnTo>
                  <a:pt x="56250" y="118518"/>
                </a:lnTo>
                <a:lnTo>
                  <a:pt x="112500" y="103703"/>
                </a:lnTo>
                <a:lnTo>
                  <a:pt x="118750" y="66666"/>
                </a:lnTo>
                <a:lnTo>
                  <a:pt x="75000" y="0"/>
                </a:lnTo>
                <a:lnTo>
                  <a:pt x="0" y="37037"/>
                </a:lnTo>
                <a:lnTo>
                  <a:pt x="0" y="5925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79" name="Google Shape;4279;p343"/>
          <p:cNvSpPr/>
          <p:nvPr/>
        </p:nvSpPr>
        <p:spPr>
          <a:xfrm>
            <a:off x="4642686" y="2958534"/>
            <a:ext cx="18900" cy="32700"/>
          </a:xfrm>
          <a:custGeom>
            <a:avLst/>
            <a:gdLst/>
            <a:ahLst/>
            <a:cxnLst/>
            <a:rect l="l" t="t" r="r" b="b"/>
            <a:pathLst>
              <a:path w="120000" h="120000" extrusionOk="0">
                <a:moveTo>
                  <a:pt x="0" y="82758"/>
                </a:moveTo>
                <a:lnTo>
                  <a:pt x="73846" y="118965"/>
                </a:lnTo>
                <a:lnTo>
                  <a:pt x="73846" y="77586"/>
                </a:lnTo>
                <a:lnTo>
                  <a:pt x="118153" y="62068"/>
                </a:lnTo>
                <a:lnTo>
                  <a:pt x="118153" y="41379"/>
                </a:lnTo>
                <a:lnTo>
                  <a:pt x="46153" y="0"/>
                </a:lnTo>
                <a:lnTo>
                  <a:pt x="18461" y="15517"/>
                </a:lnTo>
                <a:lnTo>
                  <a:pt x="0" y="82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80" name="Google Shape;4280;p343"/>
          <p:cNvSpPr/>
          <p:nvPr/>
        </p:nvSpPr>
        <p:spPr>
          <a:xfrm>
            <a:off x="4601137" y="2919516"/>
            <a:ext cx="56700" cy="63000"/>
          </a:xfrm>
          <a:custGeom>
            <a:avLst/>
            <a:gdLst/>
            <a:ahLst/>
            <a:cxnLst/>
            <a:rect l="l" t="t" r="r" b="b"/>
            <a:pathLst>
              <a:path w="120000" h="120000" extrusionOk="0">
                <a:moveTo>
                  <a:pt x="44623" y="86575"/>
                </a:moveTo>
                <a:lnTo>
                  <a:pt x="83819" y="119452"/>
                </a:lnTo>
                <a:lnTo>
                  <a:pt x="89849" y="83835"/>
                </a:lnTo>
                <a:lnTo>
                  <a:pt x="119396" y="57534"/>
                </a:lnTo>
                <a:lnTo>
                  <a:pt x="104924" y="38356"/>
                </a:lnTo>
                <a:lnTo>
                  <a:pt x="110954" y="19178"/>
                </a:lnTo>
                <a:lnTo>
                  <a:pt x="107939" y="16438"/>
                </a:lnTo>
                <a:lnTo>
                  <a:pt x="89849" y="13698"/>
                </a:lnTo>
                <a:lnTo>
                  <a:pt x="27135" y="0"/>
                </a:lnTo>
                <a:lnTo>
                  <a:pt x="15075" y="8219"/>
                </a:lnTo>
                <a:lnTo>
                  <a:pt x="6030" y="2739"/>
                </a:lnTo>
                <a:lnTo>
                  <a:pt x="0" y="21917"/>
                </a:lnTo>
                <a:lnTo>
                  <a:pt x="44623" y="8657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81" name="Google Shape;4281;p343"/>
          <p:cNvSpPr/>
          <p:nvPr/>
        </p:nvSpPr>
        <p:spPr>
          <a:xfrm>
            <a:off x="4565885" y="2893084"/>
            <a:ext cx="85800" cy="69300"/>
          </a:xfrm>
          <a:custGeom>
            <a:avLst/>
            <a:gdLst/>
            <a:ahLst/>
            <a:cxnLst/>
            <a:rect l="l" t="t" r="r" b="b"/>
            <a:pathLst>
              <a:path w="120000" h="120000" extrusionOk="0">
                <a:moveTo>
                  <a:pt x="51772" y="114567"/>
                </a:moveTo>
                <a:lnTo>
                  <a:pt x="73444" y="119506"/>
                </a:lnTo>
                <a:lnTo>
                  <a:pt x="47759" y="66172"/>
                </a:lnTo>
                <a:lnTo>
                  <a:pt x="53779" y="43950"/>
                </a:lnTo>
                <a:lnTo>
                  <a:pt x="59799" y="51358"/>
                </a:lnTo>
                <a:lnTo>
                  <a:pt x="67826" y="43950"/>
                </a:lnTo>
                <a:lnTo>
                  <a:pt x="119598" y="58765"/>
                </a:lnTo>
                <a:lnTo>
                  <a:pt x="113578" y="24691"/>
                </a:lnTo>
                <a:lnTo>
                  <a:pt x="95518" y="34567"/>
                </a:lnTo>
                <a:lnTo>
                  <a:pt x="65819" y="2469"/>
                </a:lnTo>
                <a:lnTo>
                  <a:pt x="61806" y="0"/>
                </a:lnTo>
                <a:lnTo>
                  <a:pt x="43745" y="14814"/>
                </a:lnTo>
                <a:lnTo>
                  <a:pt x="49765" y="34567"/>
                </a:lnTo>
                <a:lnTo>
                  <a:pt x="31705" y="48888"/>
                </a:lnTo>
                <a:lnTo>
                  <a:pt x="22073" y="37037"/>
                </a:lnTo>
                <a:lnTo>
                  <a:pt x="12040" y="39012"/>
                </a:lnTo>
                <a:lnTo>
                  <a:pt x="0" y="43950"/>
                </a:lnTo>
                <a:lnTo>
                  <a:pt x="10033" y="63703"/>
                </a:lnTo>
                <a:lnTo>
                  <a:pt x="20066" y="43950"/>
                </a:lnTo>
                <a:lnTo>
                  <a:pt x="27692" y="56296"/>
                </a:lnTo>
                <a:lnTo>
                  <a:pt x="29698" y="68641"/>
                </a:lnTo>
                <a:lnTo>
                  <a:pt x="43745" y="88395"/>
                </a:lnTo>
                <a:lnTo>
                  <a:pt x="37725" y="90864"/>
                </a:lnTo>
                <a:lnTo>
                  <a:pt x="51772" y="1145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82" name="Google Shape;4282;p343"/>
          <p:cNvSpPr/>
          <p:nvPr/>
        </p:nvSpPr>
        <p:spPr>
          <a:xfrm>
            <a:off x="4700601" y="2944689"/>
            <a:ext cx="94500" cy="56700"/>
          </a:xfrm>
          <a:custGeom>
            <a:avLst/>
            <a:gdLst/>
            <a:ahLst/>
            <a:cxnLst/>
            <a:rect l="l" t="t" r="r" b="b"/>
            <a:pathLst>
              <a:path w="120000" h="120000" extrusionOk="0">
                <a:moveTo>
                  <a:pt x="43404" y="107272"/>
                </a:moveTo>
                <a:lnTo>
                  <a:pt x="50699" y="119393"/>
                </a:lnTo>
                <a:lnTo>
                  <a:pt x="72583" y="116363"/>
                </a:lnTo>
                <a:lnTo>
                  <a:pt x="74407" y="101212"/>
                </a:lnTo>
                <a:lnTo>
                  <a:pt x="92279" y="92727"/>
                </a:lnTo>
                <a:lnTo>
                  <a:pt x="99574" y="98787"/>
                </a:lnTo>
                <a:lnTo>
                  <a:pt x="106869" y="95151"/>
                </a:lnTo>
                <a:lnTo>
                  <a:pt x="97750" y="71515"/>
                </a:lnTo>
                <a:lnTo>
                  <a:pt x="106869" y="62424"/>
                </a:lnTo>
                <a:lnTo>
                  <a:pt x="108693" y="38181"/>
                </a:lnTo>
                <a:lnTo>
                  <a:pt x="119635" y="29090"/>
                </a:lnTo>
                <a:lnTo>
                  <a:pt x="119635" y="23636"/>
                </a:lnTo>
                <a:lnTo>
                  <a:pt x="90455" y="0"/>
                </a:lnTo>
                <a:lnTo>
                  <a:pt x="59817" y="26060"/>
                </a:lnTo>
                <a:lnTo>
                  <a:pt x="10942" y="17575"/>
                </a:lnTo>
                <a:lnTo>
                  <a:pt x="10942" y="3030"/>
                </a:lnTo>
                <a:lnTo>
                  <a:pt x="1823" y="3030"/>
                </a:lnTo>
                <a:lnTo>
                  <a:pt x="0" y="23636"/>
                </a:lnTo>
                <a:lnTo>
                  <a:pt x="12765" y="47272"/>
                </a:lnTo>
                <a:lnTo>
                  <a:pt x="3647" y="65454"/>
                </a:lnTo>
                <a:lnTo>
                  <a:pt x="1823" y="77575"/>
                </a:lnTo>
                <a:lnTo>
                  <a:pt x="1823" y="77575"/>
                </a:lnTo>
                <a:lnTo>
                  <a:pt x="14589" y="104242"/>
                </a:lnTo>
                <a:lnTo>
                  <a:pt x="14589" y="119393"/>
                </a:lnTo>
                <a:lnTo>
                  <a:pt x="43404" y="107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83" name="Google Shape;4283;p343"/>
          <p:cNvSpPr/>
          <p:nvPr/>
        </p:nvSpPr>
        <p:spPr>
          <a:xfrm>
            <a:off x="4452572" y="2692961"/>
            <a:ext cx="133500" cy="182400"/>
          </a:xfrm>
          <a:custGeom>
            <a:avLst/>
            <a:gdLst/>
            <a:ahLst/>
            <a:cxnLst/>
            <a:rect l="l" t="t" r="r" b="b"/>
            <a:pathLst>
              <a:path w="120000" h="120000" extrusionOk="0">
                <a:moveTo>
                  <a:pt x="53447" y="116068"/>
                </a:moveTo>
                <a:lnTo>
                  <a:pt x="59871" y="119812"/>
                </a:lnTo>
                <a:lnTo>
                  <a:pt x="65010" y="116068"/>
                </a:lnTo>
                <a:lnTo>
                  <a:pt x="77858" y="119812"/>
                </a:lnTo>
                <a:lnTo>
                  <a:pt x="80428" y="114196"/>
                </a:lnTo>
                <a:lnTo>
                  <a:pt x="93019" y="114196"/>
                </a:lnTo>
                <a:lnTo>
                  <a:pt x="90449" y="105772"/>
                </a:lnTo>
                <a:lnTo>
                  <a:pt x="105867" y="98283"/>
                </a:lnTo>
                <a:lnTo>
                  <a:pt x="85310" y="85366"/>
                </a:lnTo>
                <a:lnTo>
                  <a:pt x="84025" y="80686"/>
                </a:lnTo>
                <a:lnTo>
                  <a:pt x="77858" y="73385"/>
                </a:lnTo>
                <a:lnTo>
                  <a:pt x="86595" y="74134"/>
                </a:lnTo>
                <a:lnTo>
                  <a:pt x="108436" y="65897"/>
                </a:lnTo>
                <a:lnTo>
                  <a:pt x="111006" y="60280"/>
                </a:lnTo>
                <a:lnTo>
                  <a:pt x="118458" y="64024"/>
                </a:lnTo>
                <a:lnTo>
                  <a:pt x="119743" y="57472"/>
                </a:lnTo>
                <a:lnTo>
                  <a:pt x="114860" y="52792"/>
                </a:lnTo>
                <a:lnTo>
                  <a:pt x="114860" y="37067"/>
                </a:lnTo>
                <a:lnTo>
                  <a:pt x="107152" y="35195"/>
                </a:lnTo>
                <a:lnTo>
                  <a:pt x="113319" y="27706"/>
                </a:lnTo>
                <a:lnTo>
                  <a:pt x="109721" y="17597"/>
                </a:lnTo>
                <a:lnTo>
                  <a:pt x="87880" y="7301"/>
                </a:lnTo>
                <a:lnTo>
                  <a:pt x="61156" y="17597"/>
                </a:lnTo>
                <a:lnTo>
                  <a:pt x="66295" y="8237"/>
                </a:lnTo>
                <a:lnTo>
                  <a:pt x="50877" y="7301"/>
                </a:lnTo>
                <a:lnTo>
                  <a:pt x="49593" y="748"/>
                </a:lnTo>
                <a:lnTo>
                  <a:pt x="48565" y="0"/>
                </a:lnTo>
                <a:lnTo>
                  <a:pt x="38286" y="0"/>
                </a:lnTo>
                <a:lnTo>
                  <a:pt x="40856" y="6365"/>
                </a:lnTo>
                <a:lnTo>
                  <a:pt x="38286" y="8237"/>
                </a:lnTo>
                <a:lnTo>
                  <a:pt x="42141" y="18533"/>
                </a:lnTo>
                <a:lnTo>
                  <a:pt x="37002" y="18533"/>
                </a:lnTo>
                <a:lnTo>
                  <a:pt x="34432" y="26770"/>
                </a:lnTo>
                <a:lnTo>
                  <a:pt x="21584" y="19469"/>
                </a:lnTo>
                <a:lnTo>
                  <a:pt x="15160" y="27706"/>
                </a:lnTo>
                <a:lnTo>
                  <a:pt x="15160" y="29578"/>
                </a:lnTo>
                <a:lnTo>
                  <a:pt x="10278" y="38939"/>
                </a:lnTo>
                <a:lnTo>
                  <a:pt x="15160" y="40811"/>
                </a:lnTo>
                <a:lnTo>
                  <a:pt x="7708" y="49984"/>
                </a:lnTo>
                <a:lnTo>
                  <a:pt x="0" y="49984"/>
                </a:lnTo>
                <a:lnTo>
                  <a:pt x="1284" y="67769"/>
                </a:lnTo>
                <a:lnTo>
                  <a:pt x="2569" y="67769"/>
                </a:lnTo>
                <a:lnTo>
                  <a:pt x="3854" y="76006"/>
                </a:lnTo>
                <a:lnTo>
                  <a:pt x="0" y="76942"/>
                </a:lnTo>
                <a:lnTo>
                  <a:pt x="3854" y="78814"/>
                </a:lnTo>
                <a:lnTo>
                  <a:pt x="2569" y="86302"/>
                </a:lnTo>
                <a:lnTo>
                  <a:pt x="5139" y="86302"/>
                </a:lnTo>
                <a:lnTo>
                  <a:pt x="10278" y="90982"/>
                </a:lnTo>
                <a:lnTo>
                  <a:pt x="26723" y="94726"/>
                </a:lnTo>
                <a:lnTo>
                  <a:pt x="26723" y="94726"/>
                </a:lnTo>
                <a:lnTo>
                  <a:pt x="20299" y="115132"/>
                </a:lnTo>
                <a:lnTo>
                  <a:pt x="22869" y="117004"/>
                </a:lnTo>
                <a:lnTo>
                  <a:pt x="40856" y="114196"/>
                </a:lnTo>
                <a:lnTo>
                  <a:pt x="44710" y="117004"/>
                </a:lnTo>
                <a:lnTo>
                  <a:pt x="53447" y="11606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84" name="Google Shape;4284;p343"/>
          <p:cNvSpPr/>
          <p:nvPr/>
        </p:nvSpPr>
        <p:spPr>
          <a:xfrm>
            <a:off x="4559590" y="2697995"/>
            <a:ext cx="7500" cy="8700"/>
          </a:xfrm>
          <a:custGeom>
            <a:avLst/>
            <a:gdLst/>
            <a:ahLst/>
            <a:cxnLst/>
            <a:rect l="l" t="t" r="r" b="b"/>
            <a:pathLst>
              <a:path w="120000" h="120000" extrusionOk="0">
                <a:moveTo>
                  <a:pt x="0" y="116129"/>
                </a:moveTo>
                <a:lnTo>
                  <a:pt x="0" y="58064"/>
                </a:lnTo>
                <a:lnTo>
                  <a:pt x="92307" y="0"/>
                </a:lnTo>
                <a:lnTo>
                  <a:pt x="115384" y="116129"/>
                </a:lnTo>
                <a:lnTo>
                  <a:pt x="0"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85" name="Google Shape;4285;p343"/>
          <p:cNvSpPr/>
          <p:nvPr/>
        </p:nvSpPr>
        <p:spPr>
          <a:xfrm>
            <a:off x="4543222" y="2787358"/>
            <a:ext cx="99600" cy="57900"/>
          </a:xfrm>
          <a:custGeom>
            <a:avLst/>
            <a:gdLst/>
            <a:ahLst/>
            <a:cxnLst/>
            <a:rect l="l" t="t" r="r" b="b"/>
            <a:pathLst>
              <a:path w="120000" h="120000" extrusionOk="0">
                <a:moveTo>
                  <a:pt x="36103" y="110588"/>
                </a:moveTo>
                <a:lnTo>
                  <a:pt x="47793" y="119411"/>
                </a:lnTo>
                <a:lnTo>
                  <a:pt x="66704" y="99411"/>
                </a:lnTo>
                <a:lnTo>
                  <a:pt x="77020" y="110588"/>
                </a:lnTo>
                <a:lnTo>
                  <a:pt x="87335" y="110588"/>
                </a:lnTo>
                <a:lnTo>
                  <a:pt x="89054" y="119411"/>
                </a:lnTo>
                <a:lnTo>
                  <a:pt x="90429" y="116470"/>
                </a:lnTo>
                <a:lnTo>
                  <a:pt x="105902" y="108235"/>
                </a:lnTo>
                <a:lnTo>
                  <a:pt x="109340" y="90588"/>
                </a:lnTo>
                <a:lnTo>
                  <a:pt x="119656" y="78823"/>
                </a:lnTo>
                <a:lnTo>
                  <a:pt x="111060" y="55294"/>
                </a:lnTo>
                <a:lnTo>
                  <a:pt x="92492" y="37647"/>
                </a:lnTo>
                <a:lnTo>
                  <a:pt x="82177" y="49411"/>
                </a:lnTo>
                <a:lnTo>
                  <a:pt x="75300" y="23529"/>
                </a:lnTo>
                <a:lnTo>
                  <a:pt x="58108" y="8823"/>
                </a:lnTo>
                <a:lnTo>
                  <a:pt x="52951" y="14705"/>
                </a:lnTo>
                <a:lnTo>
                  <a:pt x="41260" y="0"/>
                </a:lnTo>
                <a:lnTo>
                  <a:pt x="37822" y="14705"/>
                </a:lnTo>
                <a:lnTo>
                  <a:pt x="6876" y="43529"/>
                </a:lnTo>
                <a:lnTo>
                  <a:pt x="0" y="40588"/>
                </a:lnTo>
                <a:lnTo>
                  <a:pt x="5157" y="55294"/>
                </a:lnTo>
                <a:lnTo>
                  <a:pt x="6876" y="72941"/>
                </a:lnTo>
                <a:lnTo>
                  <a:pt x="34383" y="110588"/>
                </a:lnTo>
                <a:lnTo>
                  <a:pt x="36103"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86" name="Google Shape;4286;p343"/>
          <p:cNvSpPr/>
          <p:nvPr/>
        </p:nvSpPr>
        <p:spPr>
          <a:xfrm>
            <a:off x="4504192" y="2838963"/>
            <a:ext cx="117000" cy="55500"/>
          </a:xfrm>
          <a:custGeom>
            <a:avLst/>
            <a:gdLst/>
            <a:ahLst/>
            <a:cxnLst/>
            <a:rect l="l" t="t" r="r" b="b"/>
            <a:pathLst>
              <a:path w="120000" h="120000" extrusionOk="0">
                <a:moveTo>
                  <a:pt x="42058" y="91546"/>
                </a:moveTo>
                <a:lnTo>
                  <a:pt x="64117" y="119381"/>
                </a:lnTo>
                <a:lnTo>
                  <a:pt x="106470" y="97731"/>
                </a:lnTo>
                <a:lnTo>
                  <a:pt x="119705" y="51958"/>
                </a:lnTo>
                <a:lnTo>
                  <a:pt x="113823" y="8659"/>
                </a:lnTo>
                <a:lnTo>
                  <a:pt x="106470" y="8659"/>
                </a:lnTo>
                <a:lnTo>
                  <a:pt x="97647" y="0"/>
                </a:lnTo>
                <a:lnTo>
                  <a:pt x="81470" y="21030"/>
                </a:lnTo>
                <a:lnTo>
                  <a:pt x="71470" y="8659"/>
                </a:lnTo>
                <a:lnTo>
                  <a:pt x="53823" y="33402"/>
                </a:lnTo>
                <a:lnTo>
                  <a:pt x="55294" y="64329"/>
                </a:lnTo>
                <a:lnTo>
                  <a:pt x="40588" y="64329"/>
                </a:lnTo>
                <a:lnTo>
                  <a:pt x="36470" y="82268"/>
                </a:lnTo>
                <a:lnTo>
                  <a:pt x="21764" y="70515"/>
                </a:lnTo>
                <a:lnTo>
                  <a:pt x="15882" y="82268"/>
                </a:lnTo>
                <a:lnTo>
                  <a:pt x="7058" y="70515"/>
                </a:lnTo>
                <a:lnTo>
                  <a:pt x="0" y="73608"/>
                </a:lnTo>
                <a:lnTo>
                  <a:pt x="7058" y="82268"/>
                </a:lnTo>
                <a:lnTo>
                  <a:pt x="5588" y="94639"/>
                </a:lnTo>
                <a:lnTo>
                  <a:pt x="15882" y="100824"/>
                </a:lnTo>
                <a:lnTo>
                  <a:pt x="15882" y="100824"/>
                </a:lnTo>
                <a:lnTo>
                  <a:pt x="42058" y="9154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87" name="Google Shape;4287;p343"/>
          <p:cNvSpPr/>
          <p:nvPr/>
        </p:nvSpPr>
        <p:spPr>
          <a:xfrm>
            <a:off x="4484048" y="2614925"/>
            <a:ext cx="68100" cy="83100"/>
          </a:xfrm>
          <a:custGeom>
            <a:avLst/>
            <a:gdLst/>
            <a:ahLst/>
            <a:cxnLst/>
            <a:rect l="l" t="t" r="r" b="b"/>
            <a:pathLst>
              <a:path w="120000" h="120000" extrusionOk="0">
                <a:moveTo>
                  <a:pt x="82343" y="113447"/>
                </a:moveTo>
                <a:lnTo>
                  <a:pt x="92384" y="119590"/>
                </a:lnTo>
                <a:lnTo>
                  <a:pt x="97405" y="117542"/>
                </a:lnTo>
                <a:lnTo>
                  <a:pt x="94895" y="111808"/>
                </a:lnTo>
                <a:lnTo>
                  <a:pt x="89874" y="111808"/>
                </a:lnTo>
                <a:lnTo>
                  <a:pt x="82343" y="109761"/>
                </a:lnTo>
                <a:lnTo>
                  <a:pt x="82343" y="113447"/>
                </a:lnTo>
                <a:close/>
                <a:moveTo>
                  <a:pt x="20083" y="109761"/>
                </a:moveTo>
                <a:lnTo>
                  <a:pt x="37154" y="109761"/>
                </a:lnTo>
                <a:lnTo>
                  <a:pt x="32635" y="107713"/>
                </a:lnTo>
                <a:lnTo>
                  <a:pt x="54728" y="54880"/>
                </a:lnTo>
                <a:lnTo>
                  <a:pt x="69790" y="48737"/>
                </a:lnTo>
                <a:lnTo>
                  <a:pt x="52217" y="44641"/>
                </a:lnTo>
                <a:lnTo>
                  <a:pt x="59748" y="11877"/>
                </a:lnTo>
                <a:lnTo>
                  <a:pt x="59748" y="0"/>
                </a:lnTo>
                <a:lnTo>
                  <a:pt x="37154" y="18020"/>
                </a:lnTo>
                <a:lnTo>
                  <a:pt x="7531" y="26211"/>
                </a:lnTo>
                <a:lnTo>
                  <a:pt x="0" y="83139"/>
                </a:lnTo>
                <a:lnTo>
                  <a:pt x="15062" y="91331"/>
                </a:lnTo>
                <a:lnTo>
                  <a:pt x="20083" y="109761"/>
                </a:lnTo>
                <a:close/>
                <a:moveTo>
                  <a:pt x="102426" y="103617"/>
                </a:moveTo>
                <a:lnTo>
                  <a:pt x="106945" y="103617"/>
                </a:lnTo>
                <a:lnTo>
                  <a:pt x="106945" y="97474"/>
                </a:lnTo>
                <a:lnTo>
                  <a:pt x="114476" y="95426"/>
                </a:lnTo>
                <a:lnTo>
                  <a:pt x="109456" y="87235"/>
                </a:lnTo>
                <a:lnTo>
                  <a:pt x="119497" y="70853"/>
                </a:lnTo>
                <a:lnTo>
                  <a:pt x="114476" y="62662"/>
                </a:lnTo>
                <a:lnTo>
                  <a:pt x="106945" y="64709"/>
                </a:lnTo>
                <a:lnTo>
                  <a:pt x="106945" y="79044"/>
                </a:lnTo>
                <a:lnTo>
                  <a:pt x="97405" y="70853"/>
                </a:lnTo>
                <a:lnTo>
                  <a:pt x="89874" y="76996"/>
                </a:lnTo>
                <a:lnTo>
                  <a:pt x="79832" y="79044"/>
                </a:lnTo>
                <a:lnTo>
                  <a:pt x="84853" y="81092"/>
                </a:lnTo>
                <a:lnTo>
                  <a:pt x="84853" y="81092"/>
                </a:lnTo>
                <a:lnTo>
                  <a:pt x="89874" y="95426"/>
                </a:lnTo>
                <a:lnTo>
                  <a:pt x="99916" y="97474"/>
                </a:lnTo>
                <a:lnTo>
                  <a:pt x="102426" y="103617"/>
                </a:lnTo>
                <a:close/>
                <a:moveTo>
                  <a:pt x="52217" y="99522"/>
                </a:moveTo>
                <a:lnTo>
                  <a:pt x="67280" y="103617"/>
                </a:lnTo>
                <a:lnTo>
                  <a:pt x="72301" y="101569"/>
                </a:lnTo>
                <a:lnTo>
                  <a:pt x="69790" y="87235"/>
                </a:lnTo>
                <a:lnTo>
                  <a:pt x="67280" y="85187"/>
                </a:lnTo>
                <a:lnTo>
                  <a:pt x="64769" y="87235"/>
                </a:lnTo>
                <a:lnTo>
                  <a:pt x="57238" y="85187"/>
                </a:lnTo>
                <a:lnTo>
                  <a:pt x="49707" y="89283"/>
                </a:lnTo>
                <a:lnTo>
                  <a:pt x="52217" y="9952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88" name="Google Shape;4288;p343"/>
          <p:cNvSpPr/>
          <p:nvPr/>
        </p:nvSpPr>
        <p:spPr>
          <a:xfrm>
            <a:off x="4423614" y="2730720"/>
            <a:ext cx="45300" cy="64200"/>
          </a:xfrm>
          <a:custGeom>
            <a:avLst/>
            <a:gdLst/>
            <a:ahLst/>
            <a:cxnLst/>
            <a:rect l="l" t="t" r="r" b="b"/>
            <a:pathLst>
              <a:path w="120000" h="120000" extrusionOk="0">
                <a:moveTo>
                  <a:pt x="59622" y="116785"/>
                </a:moveTo>
                <a:lnTo>
                  <a:pt x="77735" y="119464"/>
                </a:lnTo>
                <a:lnTo>
                  <a:pt x="74716" y="68571"/>
                </a:lnTo>
                <a:lnTo>
                  <a:pt x="100377" y="68571"/>
                </a:lnTo>
                <a:lnTo>
                  <a:pt x="119245" y="44999"/>
                </a:lnTo>
                <a:lnTo>
                  <a:pt x="104150" y="39642"/>
                </a:lnTo>
                <a:lnTo>
                  <a:pt x="119245" y="12857"/>
                </a:lnTo>
                <a:lnTo>
                  <a:pt x="119245" y="7499"/>
                </a:lnTo>
                <a:lnTo>
                  <a:pt x="104150" y="0"/>
                </a:lnTo>
                <a:lnTo>
                  <a:pt x="44528" y="15535"/>
                </a:lnTo>
                <a:lnTo>
                  <a:pt x="7547" y="71250"/>
                </a:lnTo>
                <a:lnTo>
                  <a:pt x="29433" y="79285"/>
                </a:lnTo>
                <a:lnTo>
                  <a:pt x="0" y="87321"/>
                </a:lnTo>
                <a:lnTo>
                  <a:pt x="29433" y="87321"/>
                </a:lnTo>
                <a:lnTo>
                  <a:pt x="29433" y="87321"/>
                </a:lnTo>
                <a:lnTo>
                  <a:pt x="63396" y="100714"/>
                </a:lnTo>
                <a:lnTo>
                  <a:pt x="59622"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89" name="Google Shape;4289;p343"/>
          <p:cNvSpPr/>
          <p:nvPr/>
        </p:nvSpPr>
        <p:spPr>
          <a:xfrm>
            <a:off x="4448795" y="2811273"/>
            <a:ext cx="7500" cy="11400"/>
          </a:xfrm>
          <a:custGeom>
            <a:avLst/>
            <a:gdLst/>
            <a:ahLst/>
            <a:cxnLst/>
            <a:rect l="l" t="t" r="r" b="b"/>
            <a:pathLst>
              <a:path w="120000" h="120000" extrusionOk="0">
                <a:moveTo>
                  <a:pt x="0" y="117073"/>
                </a:moveTo>
                <a:lnTo>
                  <a:pt x="91200" y="117073"/>
                </a:lnTo>
                <a:lnTo>
                  <a:pt x="115200" y="14634"/>
                </a:lnTo>
                <a:lnTo>
                  <a:pt x="48000" y="0"/>
                </a:lnTo>
                <a:lnTo>
                  <a:pt x="0" y="14634"/>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90" name="Google Shape;4290;p343"/>
          <p:cNvSpPr/>
          <p:nvPr/>
        </p:nvSpPr>
        <p:spPr>
          <a:xfrm>
            <a:off x="4453831" y="2867911"/>
            <a:ext cx="65400" cy="40200"/>
          </a:xfrm>
          <a:custGeom>
            <a:avLst/>
            <a:gdLst/>
            <a:ahLst/>
            <a:cxnLst/>
            <a:rect l="l" t="t" r="r" b="b"/>
            <a:pathLst>
              <a:path w="120000" h="120000" extrusionOk="0">
                <a:moveTo>
                  <a:pt x="0" y="80571"/>
                </a:moveTo>
                <a:lnTo>
                  <a:pt x="20960" y="102000"/>
                </a:lnTo>
                <a:lnTo>
                  <a:pt x="23580" y="119142"/>
                </a:lnTo>
                <a:lnTo>
                  <a:pt x="49257" y="110571"/>
                </a:lnTo>
                <a:lnTo>
                  <a:pt x="59737" y="80571"/>
                </a:lnTo>
                <a:lnTo>
                  <a:pt x="80698" y="119142"/>
                </a:lnTo>
                <a:lnTo>
                  <a:pt x="88558" y="67714"/>
                </a:lnTo>
                <a:lnTo>
                  <a:pt x="106375" y="84857"/>
                </a:lnTo>
                <a:lnTo>
                  <a:pt x="106375" y="72000"/>
                </a:lnTo>
                <a:lnTo>
                  <a:pt x="119475" y="63428"/>
                </a:lnTo>
                <a:lnTo>
                  <a:pt x="119475" y="54857"/>
                </a:lnTo>
                <a:lnTo>
                  <a:pt x="98515" y="46285"/>
                </a:lnTo>
                <a:lnTo>
                  <a:pt x="101135" y="24857"/>
                </a:lnTo>
                <a:lnTo>
                  <a:pt x="80698" y="0"/>
                </a:lnTo>
                <a:lnTo>
                  <a:pt x="44017" y="12857"/>
                </a:lnTo>
                <a:lnTo>
                  <a:pt x="38777" y="4285"/>
                </a:lnTo>
                <a:lnTo>
                  <a:pt x="28296" y="12857"/>
                </a:lnTo>
                <a:lnTo>
                  <a:pt x="0" y="80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91" name="Google Shape;4291;p343"/>
          <p:cNvSpPr/>
          <p:nvPr/>
        </p:nvSpPr>
        <p:spPr>
          <a:xfrm>
            <a:off x="4402210" y="2779807"/>
            <a:ext cx="54300" cy="42900"/>
          </a:xfrm>
          <a:custGeom>
            <a:avLst/>
            <a:gdLst/>
            <a:ahLst/>
            <a:cxnLst/>
            <a:rect l="l" t="t" r="r" b="b"/>
            <a:pathLst>
              <a:path w="120000" h="120000" extrusionOk="0">
                <a:moveTo>
                  <a:pt x="81904" y="115200"/>
                </a:moveTo>
                <a:lnTo>
                  <a:pt x="100952" y="119200"/>
                </a:lnTo>
                <a:lnTo>
                  <a:pt x="100952" y="91200"/>
                </a:lnTo>
                <a:lnTo>
                  <a:pt x="119365" y="79200"/>
                </a:lnTo>
                <a:lnTo>
                  <a:pt x="116190" y="52000"/>
                </a:lnTo>
                <a:lnTo>
                  <a:pt x="94603" y="40000"/>
                </a:lnTo>
                <a:lnTo>
                  <a:pt x="97777" y="20000"/>
                </a:lnTo>
                <a:lnTo>
                  <a:pt x="72380" y="0"/>
                </a:lnTo>
                <a:lnTo>
                  <a:pt x="38095" y="0"/>
                </a:lnTo>
                <a:lnTo>
                  <a:pt x="0" y="24000"/>
                </a:lnTo>
                <a:lnTo>
                  <a:pt x="3174" y="32000"/>
                </a:lnTo>
                <a:lnTo>
                  <a:pt x="53968" y="75200"/>
                </a:lnTo>
                <a:lnTo>
                  <a:pt x="57142" y="99200"/>
                </a:lnTo>
                <a:lnTo>
                  <a:pt x="78730" y="75200"/>
                </a:lnTo>
                <a:lnTo>
                  <a:pt x="81904"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92" name="Google Shape;4292;p343"/>
          <p:cNvSpPr/>
          <p:nvPr/>
        </p:nvSpPr>
        <p:spPr>
          <a:xfrm>
            <a:off x="3169617" y="3298366"/>
            <a:ext cx="11400" cy="16500"/>
          </a:xfrm>
          <a:custGeom>
            <a:avLst/>
            <a:gdLst/>
            <a:ahLst/>
            <a:cxnLst/>
            <a:rect l="l" t="t" r="r" b="b"/>
            <a:pathLst>
              <a:path w="120000" h="120000" extrusionOk="0">
                <a:moveTo>
                  <a:pt x="87804" y="117857"/>
                </a:moveTo>
                <a:lnTo>
                  <a:pt x="0" y="64285"/>
                </a:lnTo>
                <a:lnTo>
                  <a:pt x="58536" y="0"/>
                </a:lnTo>
                <a:lnTo>
                  <a:pt x="117073" y="64285"/>
                </a:lnTo>
                <a:lnTo>
                  <a:pt x="87804" y="1178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93" name="Google Shape;4293;p343"/>
          <p:cNvSpPr/>
          <p:nvPr/>
        </p:nvSpPr>
        <p:spPr>
          <a:xfrm>
            <a:off x="3338328" y="3409127"/>
            <a:ext cx="24000" cy="9900"/>
          </a:xfrm>
          <a:custGeom>
            <a:avLst/>
            <a:gdLst/>
            <a:ahLst/>
            <a:cxnLst/>
            <a:rect l="l" t="t" r="r" b="b"/>
            <a:pathLst>
              <a:path w="120000" h="120000" extrusionOk="0">
                <a:moveTo>
                  <a:pt x="0" y="16666"/>
                </a:moveTo>
                <a:lnTo>
                  <a:pt x="28235" y="116666"/>
                </a:lnTo>
                <a:lnTo>
                  <a:pt x="90352" y="100000"/>
                </a:lnTo>
                <a:lnTo>
                  <a:pt x="118588" y="33333"/>
                </a:lnTo>
                <a:lnTo>
                  <a:pt x="76235" y="0"/>
                </a:lnTo>
                <a:lnTo>
                  <a:pt x="0" y="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94" name="Google Shape;4294;p343"/>
          <p:cNvSpPr/>
          <p:nvPr/>
        </p:nvSpPr>
        <p:spPr>
          <a:xfrm>
            <a:off x="3274117" y="3386471"/>
            <a:ext cx="46500" cy="33900"/>
          </a:xfrm>
          <a:custGeom>
            <a:avLst/>
            <a:gdLst/>
            <a:ahLst/>
            <a:cxnLst/>
            <a:rect l="l" t="t" r="r" b="b"/>
            <a:pathLst>
              <a:path w="120000" h="120000" extrusionOk="0">
                <a:moveTo>
                  <a:pt x="0" y="109000"/>
                </a:moveTo>
                <a:lnTo>
                  <a:pt x="7317" y="119000"/>
                </a:lnTo>
                <a:lnTo>
                  <a:pt x="35853" y="74000"/>
                </a:lnTo>
                <a:lnTo>
                  <a:pt x="50487" y="94000"/>
                </a:lnTo>
                <a:lnTo>
                  <a:pt x="68780" y="74000"/>
                </a:lnTo>
                <a:lnTo>
                  <a:pt x="68780" y="74000"/>
                </a:lnTo>
                <a:lnTo>
                  <a:pt x="119268" y="89000"/>
                </a:lnTo>
                <a:lnTo>
                  <a:pt x="109024" y="54000"/>
                </a:lnTo>
                <a:lnTo>
                  <a:pt x="79756" y="49000"/>
                </a:lnTo>
                <a:lnTo>
                  <a:pt x="61463" y="10000"/>
                </a:lnTo>
                <a:lnTo>
                  <a:pt x="0" y="0"/>
                </a:lnTo>
                <a:lnTo>
                  <a:pt x="0" y="10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95" name="Google Shape;4295;p343"/>
          <p:cNvSpPr/>
          <p:nvPr/>
        </p:nvSpPr>
        <p:spPr>
          <a:xfrm>
            <a:off x="3235087" y="3386471"/>
            <a:ext cx="39000" cy="30300"/>
          </a:xfrm>
          <a:custGeom>
            <a:avLst/>
            <a:gdLst/>
            <a:ahLst/>
            <a:cxnLst/>
            <a:rect l="l" t="t" r="r" b="b"/>
            <a:pathLst>
              <a:path w="120000" h="120000" extrusionOk="0">
                <a:moveTo>
                  <a:pt x="114666" y="107428"/>
                </a:moveTo>
                <a:lnTo>
                  <a:pt x="119111" y="118857"/>
                </a:lnTo>
                <a:lnTo>
                  <a:pt x="119111" y="0"/>
                </a:lnTo>
                <a:lnTo>
                  <a:pt x="101333" y="17142"/>
                </a:lnTo>
                <a:lnTo>
                  <a:pt x="56888" y="5714"/>
                </a:lnTo>
                <a:lnTo>
                  <a:pt x="43555" y="11428"/>
                </a:lnTo>
                <a:lnTo>
                  <a:pt x="70222" y="28571"/>
                </a:lnTo>
                <a:lnTo>
                  <a:pt x="79111" y="84571"/>
                </a:lnTo>
                <a:lnTo>
                  <a:pt x="0" y="101714"/>
                </a:lnTo>
                <a:lnTo>
                  <a:pt x="13333" y="113142"/>
                </a:lnTo>
                <a:lnTo>
                  <a:pt x="114666" y="10742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96" name="Google Shape;4296;p343"/>
          <p:cNvSpPr/>
          <p:nvPr/>
        </p:nvSpPr>
        <p:spPr>
          <a:xfrm>
            <a:off x="3173394" y="3407869"/>
            <a:ext cx="32700" cy="15000"/>
          </a:xfrm>
          <a:custGeom>
            <a:avLst/>
            <a:gdLst/>
            <a:ahLst/>
            <a:cxnLst/>
            <a:rect l="l" t="t" r="r" b="b"/>
            <a:pathLst>
              <a:path w="120000" h="120000" extrusionOk="0">
                <a:moveTo>
                  <a:pt x="0" y="23529"/>
                </a:moveTo>
                <a:lnTo>
                  <a:pt x="67826" y="117647"/>
                </a:lnTo>
                <a:lnTo>
                  <a:pt x="88695" y="82352"/>
                </a:lnTo>
                <a:lnTo>
                  <a:pt x="118956" y="82352"/>
                </a:lnTo>
                <a:lnTo>
                  <a:pt x="46956" y="0"/>
                </a:lnTo>
                <a:lnTo>
                  <a:pt x="0"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97" name="Google Shape;4297;p343"/>
          <p:cNvSpPr/>
          <p:nvPr/>
        </p:nvSpPr>
        <p:spPr>
          <a:xfrm>
            <a:off x="3072671" y="3333608"/>
            <a:ext cx="163800" cy="54000"/>
          </a:xfrm>
          <a:custGeom>
            <a:avLst/>
            <a:gdLst/>
            <a:ahLst/>
            <a:cxnLst/>
            <a:rect l="l" t="t" r="r" b="b"/>
            <a:pathLst>
              <a:path w="120000" h="120000" extrusionOk="0">
                <a:moveTo>
                  <a:pt x="19720" y="47368"/>
                </a:moveTo>
                <a:lnTo>
                  <a:pt x="19720" y="47368"/>
                </a:lnTo>
                <a:cubicBezTo>
                  <a:pt x="19720" y="65684"/>
                  <a:pt x="19720" y="65684"/>
                  <a:pt x="19720" y="65684"/>
                </a:cubicBezTo>
                <a:cubicBezTo>
                  <a:pt x="23916" y="53052"/>
                  <a:pt x="23916" y="53052"/>
                  <a:pt x="23916" y="53052"/>
                </a:cubicBezTo>
                <a:lnTo>
                  <a:pt x="19720" y="47368"/>
                </a:lnTo>
                <a:close/>
                <a:moveTo>
                  <a:pt x="1048" y="47368"/>
                </a:moveTo>
                <a:lnTo>
                  <a:pt x="1048" y="47368"/>
                </a:lnTo>
                <a:cubicBezTo>
                  <a:pt x="3146" y="15789"/>
                  <a:pt x="3146" y="15789"/>
                  <a:pt x="3146" y="15789"/>
                </a:cubicBezTo>
                <a:cubicBezTo>
                  <a:pt x="45734" y="0"/>
                  <a:pt x="45734" y="0"/>
                  <a:pt x="45734" y="0"/>
                </a:cubicBezTo>
                <a:cubicBezTo>
                  <a:pt x="61468" y="25263"/>
                  <a:pt x="61468" y="25263"/>
                  <a:pt x="61468" y="25263"/>
                </a:cubicBezTo>
                <a:cubicBezTo>
                  <a:pt x="72797" y="28421"/>
                  <a:pt x="72797" y="28421"/>
                  <a:pt x="72797" y="28421"/>
                </a:cubicBezTo>
                <a:cubicBezTo>
                  <a:pt x="95874" y="75157"/>
                  <a:pt x="95874" y="75157"/>
                  <a:pt x="95874" y="75157"/>
                </a:cubicBezTo>
                <a:cubicBezTo>
                  <a:pt x="100909" y="75157"/>
                  <a:pt x="100909" y="75157"/>
                  <a:pt x="100909" y="75157"/>
                </a:cubicBezTo>
                <a:cubicBezTo>
                  <a:pt x="100909" y="87789"/>
                  <a:pt x="100909" y="87789"/>
                  <a:pt x="100909" y="87789"/>
                </a:cubicBezTo>
                <a:cubicBezTo>
                  <a:pt x="110349" y="84631"/>
                  <a:pt x="110349" y="84631"/>
                  <a:pt x="110349" y="84631"/>
                </a:cubicBezTo>
                <a:cubicBezTo>
                  <a:pt x="119790" y="106736"/>
                  <a:pt x="119790" y="106736"/>
                  <a:pt x="119790" y="106736"/>
                </a:cubicBezTo>
                <a:cubicBezTo>
                  <a:pt x="105104" y="119368"/>
                  <a:pt x="105104" y="119368"/>
                  <a:pt x="105104" y="119368"/>
                </a:cubicBezTo>
                <a:cubicBezTo>
                  <a:pt x="76993" y="119368"/>
                  <a:pt x="76993" y="119368"/>
                  <a:pt x="76993" y="119368"/>
                </a:cubicBezTo>
                <a:cubicBezTo>
                  <a:pt x="88531" y="90947"/>
                  <a:pt x="88531" y="90947"/>
                  <a:pt x="88531" y="90947"/>
                </a:cubicBezTo>
                <a:cubicBezTo>
                  <a:pt x="71748" y="84631"/>
                  <a:pt x="71748" y="84631"/>
                  <a:pt x="71748" y="84631"/>
                </a:cubicBezTo>
                <a:cubicBezTo>
                  <a:pt x="69650" y="59368"/>
                  <a:pt x="69650" y="59368"/>
                  <a:pt x="69650" y="59368"/>
                </a:cubicBezTo>
                <a:cubicBezTo>
                  <a:pt x="31258" y="28421"/>
                  <a:pt x="31258" y="28421"/>
                  <a:pt x="31258" y="28421"/>
                </a:cubicBezTo>
                <a:cubicBezTo>
                  <a:pt x="33356" y="15789"/>
                  <a:pt x="33356" y="15789"/>
                  <a:pt x="33356" y="15789"/>
                </a:cubicBezTo>
                <a:cubicBezTo>
                  <a:pt x="21818" y="15789"/>
                  <a:pt x="21818" y="15789"/>
                  <a:pt x="21818" y="15789"/>
                </a:cubicBezTo>
                <a:cubicBezTo>
                  <a:pt x="13636" y="34736"/>
                  <a:pt x="13636" y="34736"/>
                  <a:pt x="13636" y="34736"/>
                </a:cubicBezTo>
                <a:cubicBezTo>
                  <a:pt x="13636" y="34736"/>
                  <a:pt x="0" y="47368"/>
                  <a:pt x="1048" y="47368"/>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98" name="Google Shape;4298;p343"/>
          <p:cNvSpPr/>
          <p:nvPr/>
        </p:nvSpPr>
        <p:spPr>
          <a:xfrm>
            <a:off x="4672903" y="2982448"/>
            <a:ext cx="36300" cy="30300"/>
          </a:xfrm>
          <a:custGeom>
            <a:avLst/>
            <a:gdLst/>
            <a:ahLst/>
            <a:cxnLst/>
            <a:rect l="l" t="t" r="r" b="b"/>
            <a:pathLst>
              <a:path w="120000" h="120000" extrusionOk="0">
                <a:moveTo>
                  <a:pt x="0" y="84571"/>
                </a:moveTo>
                <a:lnTo>
                  <a:pt x="23076" y="118857"/>
                </a:lnTo>
                <a:lnTo>
                  <a:pt x="91384" y="101714"/>
                </a:lnTo>
                <a:lnTo>
                  <a:pt x="100615" y="78857"/>
                </a:lnTo>
                <a:lnTo>
                  <a:pt x="114461" y="73142"/>
                </a:lnTo>
                <a:lnTo>
                  <a:pt x="119076" y="44571"/>
                </a:lnTo>
                <a:lnTo>
                  <a:pt x="86769" y="0"/>
                </a:lnTo>
                <a:lnTo>
                  <a:pt x="4615" y="22857"/>
                </a:lnTo>
                <a:lnTo>
                  <a:pt x="0" y="84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299" name="Google Shape;4299;p343"/>
          <p:cNvSpPr/>
          <p:nvPr/>
        </p:nvSpPr>
        <p:spPr>
          <a:xfrm>
            <a:off x="4655276" y="2977414"/>
            <a:ext cx="24000" cy="59100"/>
          </a:xfrm>
          <a:custGeom>
            <a:avLst/>
            <a:gdLst/>
            <a:ahLst/>
            <a:cxnLst/>
            <a:rect l="l" t="t" r="r" b="b"/>
            <a:pathLst>
              <a:path w="120000" h="120000" extrusionOk="0">
                <a:moveTo>
                  <a:pt x="0" y="97033"/>
                </a:moveTo>
                <a:lnTo>
                  <a:pt x="48000" y="116555"/>
                </a:lnTo>
                <a:lnTo>
                  <a:pt x="55058" y="119425"/>
                </a:lnTo>
                <a:lnTo>
                  <a:pt x="118588" y="88421"/>
                </a:lnTo>
                <a:lnTo>
                  <a:pt x="118588" y="74066"/>
                </a:lnTo>
                <a:lnTo>
                  <a:pt x="118588" y="71196"/>
                </a:lnTo>
                <a:lnTo>
                  <a:pt x="83294" y="56842"/>
                </a:lnTo>
                <a:lnTo>
                  <a:pt x="90352" y="20095"/>
                </a:lnTo>
                <a:lnTo>
                  <a:pt x="26823" y="0"/>
                </a:lnTo>
                <a:lnTo>
                  <a:pt x="0" y="8612"/>
                </a:lnTo>
                <a:lnTo>
                  <a:pt x="0" y="31004"/>
                </a:lnTo>
                <a:lnTo>
                  <a:pt x="12705" y="36746"/>
                </a:lnTo>
                <a:lnTo>
                  <a:pt x="12705" y="39617"/>
                </a:lnTo>
                <a:lnTo>
                  <a:pt x="0" y="970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00" name="Google Shape;4300;p343"/>
          <p:cNvSpPr/>
          <p:nvPr/>
        </p:nvSpPr>
        <p:spPr>
          <a:xfrm>
            <a:off x="4666607" y="2997552"/>
            <a:ext cx="96900" cy="104400"/>
          </a:xfrm>
          <a:custGeom>
            <a:avLst/>
            <a:gdLst/>
            <a:ahLst/>
            <a:cxnLst/>
            <a:rect l="l" t="t" r="r" b="b"/>
            <a:pathLst>
              <a:path w="120000" h="120000" extrusionOk="0">
                <a:moveTo>
                  <a:pt x="36814" y="104835"/>
                </a:moveTo>
                <a:lnTo>
                  <a:pt x="42123" y="119670"/>
                </a:lnTo>
                <a:lnTo>
                  <a:pt x="45663" y="111428"/>
                </a:lnTo>
                <a:lnTo>
                  <a:pt x="54513" y="118021"/>
                </a:lnTo>
                <a:lnTo>
                  <a:pt x="52743" y="104835"/>
                </a:lnTo>
                <a:lnTo>
                  <a:pt x="45663" y="93296"/>
                </a:lnTo>
                <a:lnTo>
                  <a:pt x="56283" y="99890"/>
                </a:lnTo>
                <a:lnTo>
                  <a:pt x="61592" y="98241"/>
                </a:lnTo>
                <a:lnTo>
                  <a:pt x="54513" y="86703"/>
                </a:lnTo>
                <a:lnTo>
                  <a:pt x="65132" y="85054"/>
                </a:lnTo>
                <a:lnTo>
                  <a:pt x="72212" y="90000"/>
                </a:lnTo>
                <a:lnTo>
                  <a:pt x="72212" y="80109"/>
                </a:lnTo>
                <a:lnTo>
                  <a:pt x="43893" y="65604"/>
                </a:lnTo>
                <a:lnTo>
                  <a:pt x="52743" y="62307"/>
                </a:lnTo>
                <a:lnTo>
                  <a:pt x="50973" y="55714"/>
                </a:lnTo>
                <a:lnTo>
                  <a:pt x="56283" y="54065"/>
                </a:lnTo>
                <a:lnTo>
                  <a:pt x="45663" y="37582"/>
                </a:lnTo>
                <a:lnTo>
                  <a:pt x="52743" y="23076"/>
                </a:lnTo>
                <a:lnTo>
                  <a:pt x="52743" y="29670"/>
                </a:lnTo>
                <a:lnTo>
                  <a:pt x="61592" y="37582"/>
                </a:lnTo>
                <a:lnTo>
                  <a:pt x="61592" y="32967"/>
                </a:lnTo>
                <a:lnTo>
                  <a:pt x="68672" y="35934"/>
                </a:lnTo>
                <a:lnTo>
                  <a:pt x="66902" y="32967"/>
                </a:lnTo>
                <a:lnTo>
                  <a:pt x="70442" y="29670"/>
                </a:lnTo>
                <a:lnTo>
                  <a:pt x="73982" y="32967"/>
                </a:lnTo>
                <a:lnTo>
                  <a:pt x="72212" y="29670"/>
                </a:lnTo>
                <a:lnTo>
                  <a:pt x="61592" y="24725"/>
                </a:lnTo>
                <a:lnTo>
                  <a:pt x="91327" y="16483"/>
                </a:lnTo>
                <a:lnTo>
                  <a:pt x="110796" y="19780"/>
                </a:lnTo>
                <a:lnTo>
                  <a:pt x="112566" y="18131"/>
                </a:lnTo>
                <a:lnTo>
                  <a:pt x="119646" y="3296"/>
                </a:lnTo>
                <a:lnTo>
                  <a:pt x="91327" y="6593"/>
                </a:lnTo>
                <a:lnTo>
                  <a:pt x="82477" y="0"/>
                </a:lnTo>
                <a:lnTo>
                  <a:pt x="49203" y="8241"/>
                </a:lnTo>
                <a:lnTo>
                  <a:pt x="45663" y="14835"/>
                </a:lnTo>
                <a:lnTo>
                  <a:pt x="17699" y="19780"/>
                </a:lnTo>
                <a:lnTo>
                  <a:pt x="17699" y="28021"/>
                </a:lnTo>
                <a:lnTo>
                  <a:pt x="0" y="47472"/>
                </a:lnTo>
                <a:lnTo>
                  <a:pt x="12389" y="62307"/>
                </a:lnTo>
                <a:lnTo>
                  <a:pt x="19469" y="76813"/>
                </a:lnTo>
                <a:lnTo>
                  <a:pt x="49203" y="76813"/>
                </a:lnTo>
                <a:lnTo>
                  <a:pt x="58053" y="83406"/>
                </a:lnTo>
                <a:lnTo>
                  <a:pt x="52743" y="85054"/>
                </a:lnTo>
                <a:lnTo>
                  <a:pt x="31504" y="81758"/>
                </a:lnTo>
                <a:lnTo>
                  <a:pt x="19469" y="91648"/>
                </a:lnTo>
                <a:lnTo>
                  <a:pt x="30088" y="101538"/>
                </a:lnTo>
                <a:lnTo>
                  <a:pt x="28318" y="108131"/>
                </a:lnTo>
                <a:lnTo>
                  <a:pt x="31504" y="113076"/>
                </a:lnTo>
                <a:lnTo>
                  <a:pt x="36814" y="10483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01" name="Google Shape;4301;p343"/>
          <p:cNvSpPr/>
          <p:nvPr/>
        </p:nvSpPr>
        <p:spPr>
          <a:xfrm>
            <a:off x="4733336" y="3015173"/>
            <a:ext cx="5100" cy="6300"/>
          </a:xfrm>
          <a:custGeom>
            <a:avLst/>
            <a:gdLst/>
            <a:ahLst/>
            <a:cxnLst/>
            <a:rect l="l" t="t" r="r" b="b"/>
            <a:pathLst>
              <a:path w="120000" h="120000" extrusionOk="0">
                <a:moveTo>
                  <a:pt x="75000" y="114285"/>
                </a:moveTo>
                <a:lnTo>
                  <a:pt x="0" y="57142"/>
                </a:lnTo>
                <a:lnTo>
                  <a:pt x="75000" y="0"/>
                </a:lnTo>
                <a:lnTo>
                  <a:pt x="112500" y="57142"/>
                </a:lnTo>
                <a:lnTo>
                  <a:pt x="112500" y="85714"/>
                </a:lnTo>
                <a:lnTo>
                  <a:pt x="75000"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02" name="Google Shape;4302;p343"/>
          <p:cNvSpPr/>
          <p:nvPr/>
        </p:nvSpPr>
        <p:spPr>
          <a:xfrm>
            <a:off x="4744667" y="3086915"/>
            <a:ext cx="5100" cy="7500"/>
          </a:xfrm>
          <a:custGeom>
            <a:avLst/>
            <a:gdLst/>
            <a:ahLst/>
            <a:cxnLst/>
            <a:rect l="l" t="t" r="r" b="b"/>
            <a:pathLst>
              <a:path w="120000" h="120000" extrusionOk="0">
                <a:moveTo>
                  <a:pt x="75000" y="115384"/>
                </a:moveTo>
                <a:lnTo>
                  <a:pt x="75000" y="115384"/>
                </a:lnTo>
                <a:cubicBezTo>
                  <a:pt x="0" y="69230"/>
                  <a:pt x="0" y="69230"/>
                  <a:pt x="0" y="69230"/>
                </a:cubicBezTo>
                <a:cubicBezTo>
                  <a:pt x="112500" y="0"/>
                  <a:pt x="112500" y="0"/>
                  <a:pt x="112500" y="0"/>
                </a:cubicBezTo>
                <a:cubicBezTo>
                  <a:pt x="112500" y="69230"/>
                  <a:pt x="112500" y="69230"/>
                  <a:pt x="112500" y="69230"/>
                </a:cubicBezTo>
                <a:lnTo>
                  <a:pt x="75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03" name="Google Shape;4303;p343"/>
          <p:cNvSpPr/>
          <p:nvPr/>
        </p:nvSpPr>
        <p:spPr>
          <a:xfrm>
            <a:off x="4735854" y="3071811"/>
            <a:ext cx="5100" cy="6300"/>
          </a:xfrm>
          <a:custGeom>
            <a:avLst/>
            <a:gdLst/>
            <a:ahLst/>
            <a:cxnLst/>
            <a:rect l="l" t="t" r="r" b="b"/>
            <a:pathLst>
              <a:path w="120000" h="120000" extrusionOk="0">
                <a:moveTo>
                  <a:pt x="0" y="0"/>
                </a:moveTo>
                <a:lnTo>
                  <a:pt x="37500" y="0"/>
                </a:lnTo>
                <a:lnTo>
                  <a:pt x="112500" y="57142"/>
                </a:lnTo>
                <a:lnTo>
                  <a:pt x="75000" y="11428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04" name="Google Shape;4304;p343"/>
          <p:cNvSpPr/>
          <p:nvPr/>
        </p:nvSpPr>
        <p:spPr>
          <a:xfrm>
            <a:off x="4753481" y="3057967"/>
            <a:ext cx="5100" cy="9900"/>
          </a:xfrm>
          <a:custGeom>
            <a:avLst/>
            <a:gdLst/>
            <a:ahLst/>
            <a:cxnLst/>
            <a:rect l="l" t="t" r="r" b="b"/>
            <a:pathLst>
              <a:path w="120000" h="120000" extrusionOk="0">
                <a:moveTo>
                  <a:pt x="0" y="34285"/>
                </a:moveTo>
                <a:lnTo>
                  <a:pt x="75000" y="0"/>
                </a:lnTo>
                <a:lnTo>
                  <a:pt x="112500" y="65142"/>
                </a:lnTo>
                <a:lnTo>
                  <a:pt x="37500" y="116571"/>
                </a:lnTo>
                <a:lnTo>
                  <a:pt x="37500" y="65142"/>
                </a:lnTo>
                <a:lnTo>
                  <a:pt x="0" y="3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05" name="Google Shape;4305;p343"/>
          <p:cNvSpPr/>
          <p:nvPr/>
        </p:nvSpPr>
        <p:spPr>
          <a:xfrm>
            <a:off x="4739631" y="3031535"/>
            <a:ext cx="6300" cy="6300"/>
          </a:xfrm>
          <a:custGeom>
            <a:avLst/>
            <a:gdLst/>
            <a:ahLst/>
            <a:cxnLst/>
            <a:rect l="l" t="t" r="r" b="b"/>
            <a:pathLst>
              <a:path w="120000" h="120000" extrusionOk="0">
                <a:moveTo>
                  <a:pt x="0" y="57142"/>
                </a:moveTo>
                <a:lnTo>
                  <a:pt x="28571" y="28571"/>
                </a:lnTo>
                <a:lnTo>
                  <a:pt x="57142" y="0"/>
                </a:lnTo>
                <a:lnTo>
                  <a:pt x="114285" y="57142"/>
                </a:lnTo>
                <a:lnTo>
                  <a:pt x="85714" y="114285"/>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06" name="Google Shape;4306;p343"/>
          <p:cNvSpPr/>
          <p:nvPr/>
        </p:nvSpPr>
        <p:spPr>
          <a:xfrm>
            <a:off x="4713192" y="3054190"/>
            <a:ext cx="20100" cy="17700"/>
          </a:xfrm>
          <a:custGeom>
            <a:avLst/>
            <a:gdLst/>
            <a:ahLst/>
            <a:cxnLst/>
            <a:rect l="l" t="t" r="r" b="b"/>
            <a:pathLst>
              <a:path w="120000" h="120000" extrusionOk="0">
                <a:moveTo>
                  <a:pt x="94285" y="118000"/>
                </a:moveTo>
                <a:lnTo>
                  <a:pt x="118285" y="118000"/>
                </a:lnTo>
                <a:lnTo>
                  <a:pt x="118285" y="98000"/>
                </a:lnTo>
                <a:lnTo>
                  <a:pt x="94285" y="98000"/>
                </a:lnTo>
                <a:lnTo>
                  <a:pt x="77142" y="40000"/>
                </a:lnTo>
                <a:lnTo>
                  <a:pt x="34285" y="30000"/>
                </a:lnTo>
                <a:lnTo>
                  <a:pt x="8571" y="0"/>
                </a:lnTo>
                <a:lnTo>
                  <a:pt x="0" y="0"/>
                </a:lnTo>
                <a:lnTo>
                  <a:pt x="34285" y="40000"/>
                </a:lnTo>
                <a:lnTo>
                  <a:pt x="77142" y="68000"/>
                </a:lnTo>
                <a:lnTo>
                  <a:pt x="94285" y="11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07" name="Google Shape;4307;p343"/>
          <p:cNvSpPr/>
          <p:nvPr/>
        </p:nvSpPr>
        <p:spPr>
          <a:xfrm>
            <a:off x="4750963" y="3044121"/>
            <a:ext cx="13800" cy="8700"/>
          </a:xfrm>
          <a:custGeom>
            <a:avLst/>
            <a:gdLst/>
            <a:ahLst/>
            <a:cxnLst/>
            <a:rect l="l" t="t" r="r" b="b"/>
            <a:pathLst>
              <a:path w="120000" h="120000" extrusionOk="0">
                <a:moveTo>
                  <a:pt x="0" y="38709"/>
                </a:moveTo>
                <a:lnTo>
                  <a:pt x="84000" y="0"/>
                </a:lnTo>
                <a:lnTo>
                  <a:pt x="117600" y="116129"/>
                </a:lnTo>
                <a:lnTo>
                  <a:pt x="60000" y="116129"/>
                </a:lnTo>
                <a:lnTo>
                  <a:pt x="60000" y="38709"/>
                </a:lnTo>
                <a:lnTo>
                  <a:pt x="24000" y="58064"/>
                </a:lnTo>
                <a:lnTo>
                  <a:pt x="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08" name="Google Shape;4308;p343"/>
          <p:cNvSpPr/>
          <p:nvPr/>
        </p:nvSpPr>
        <p:spPr>
          <a:xfrm>
            <a:off x="4781179" y="3100760"/>
            <a:ext cx="9900" cy="9900"/>
          </a:xfrm>
          <a:custGeom>
            <a:avLst/>
            <a:gdLst/>
            <a:ahLst/>
            <a:cxnLst/>
            <a:rect l="l" t="t" r="r" b="b"/>
            <a:pathLst>
              <a:path w="120000" h="120000" extrusionOk="0">
                <a:moveTo>
                  <a:pt x="16666" y="116571"/>
                </a:moveTo>
                <a:lnTo>
                  <a:pt x="0" y="65142"/>
                </a:lnTo>
                <a:lnTo>
                  <a:pt x="116666" y="0"/>
                </a:lnTo>
                <a:lnTo>
                  <a:pt x="66666" y="99428"/>
                </a:lnTo>
                <a:lnTo>
                  <a:pt x="16666" y="116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09" name="Google Shape;4309;p343"/>
          <p:cNvSpPr/>
          <p:nvPr/>
        </p:nvSpPr>
        <p:spPr>
          <a:xfrm>
            <a:off x="4716968" y="3115864"/>
            <a:ext cx="44100" cy="15000"/>
          </a:xfrm>
          <a:custGeom>
            <a:avLst/>
            <a:gdLst/>
            <a:ahLst/>
            <a:cxnLst/>
            <a:rect l="l" t="t" r="r" b="b"/>
            <a:pathLst>
              <a:path w="120000" h="120000" extrusionOk="0">
                <a:moveTo>
                  <a:pt x="7741" y="0"/>
                </a:moveTo>
                <a:lnTo>
                  <a:pt x="0" y="70588"/>
                </a:lnTo>
                <a:lnTo>
                  <a:pt x="30967" y="70588"/>
                </a:lnTo>
                <a:lnTo>
                  <a:pt x="57290" y="117647"/>
                </a:lnTo>
                <a:lnTo>
                  <a:pt x="103741" y="94117"/>
                </a:lnTo>
                <a:lnTo>
                  <a:pt x="111483" y="117647"/>
                </a:lnTo>
                <a:lnTo>
                  <a:pt x="119225" y="58823"/>
                </a:lnTo>
                <a:lnTo>
                  <a:pt x="99870" y="82352"/>
                </a:lnTo>
                <a:lnTo>
                  <a:pt x="88258" y="47058"/>
                </a:lnTo>
                <a:lnTo>
                  <a:pt x="49548" y="35294"/>
                </a:lnTo>
                <a:lnTo>
                  <a:pt x="30967" y="47058"/>
                </a:lnTo>
                <a:lnTo>
                  <a:pt x="774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10" name="Google Shape;4310;p343"/>
          <p:cNvSpPr/>
          <p:nvPr/>
        </p:nvSpPr>
        <p:spPr>
          <a:xfrm>
            <a:off x="4669125" y="3063001"/>
            <a:ext cx="6300" cy="7500"/>
          </a:xfrm>
          <a:custGeom>
            <a:avLst/>
            <a:gdLst/>
            <a:ahLst/>
            <a:cxnLst/>
            <a:rect l="l" t="t" r="r" b="b"/>
            <a:pathLst>
              <a:path w="120000" h="120000" extrusionOk="0">
                <a:moveTo>
                  <a:pt x="57142" y="0"/>
                </a:moveTo>
                <a:lnTo>
                  <a:pt x="114285" y="115384"/>
                </a:lnTo>
                <a:lnTo>
                  <a:pt x="0" y="69230"/>
                </a:lnTo>
                <a:lnTo>
                  <a:pt x="5714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11" name="Google Shape;4311;p343"/>
          <p:cNvSpPr/>
          <p:nvPr/>
        </p:nvSpPr>
        <p:spPr>
          <a:xfrm>
            <a:off x="4209578" y="2684150"/>
            <a:ext cx="63000" cy="95700"/>
          </a:xfrm>
          <a:custGeom>
            <a:avLst/>
            <a:gdLst/>
            <a:ahLst/>
            <a:cxnLst/>
            <a:rect l="l" t="t" r="r" b="b"/>
            <a:pathLst>
              <a:path w="120000" h="120000" extrusionOk="0">
                <a:moveTo>
                  <a:pt x="19090" y="117837"/>
                </a:moveTo>
                <a:lnTo>
                  <a:pt x="19090" y="117837"/>
                </a:lnTo>
                <a:cubicBezTo>
                  <a:pt x="27272" y="119639"/>
                  <a:pt x="27272" y="119639"/>
                  <a:pt x="27272" y="119639"/>
                </a:cubicBezTo>
                <a:cubicBezTo>
                  <a:pt x="73090" y="105225"/>
                  <a:pt x="73090" y="105225"/>
                  <a:pt x="73090" y="105225"/>
                </a:cubicBezTo>
                <a:cubicBezTo>
                  <a:pt x="75818" y="100180"/>
                  <a:pt x="75818" y="100180"/>
                  <a:pt x="75818" y="100180"/>
                </a:cubicBezTo>
                <a:cubicBezTo>
                  <a:pt x="100363" y="96576"/>
                  <a:pt x="100363" y="96576"/>
                  <a:pt x="100363" y="96576"/>
                </a:cubicBezTo>
                <a:cubicBezTo>
                  <a:pt x="108545" y="96576"/>
                  <a:pt x="108545" y="96576"/>
                  <a:pt x="108545" y="96576"/>
                </a:cubicBezTo>
                <a:cubicBezTo>
                  <a:pt x="119454" y="73153"/>
                  <a:pt x="119454" y="73153"/>
                  <a:pt x="119454" y="73153"/>
                </a:cubicBezTo>
                <a:cubicBezTo>
                  <a:pt x="119454" y="56936"/>
                  <a:pt x="119454" y="56936"/>
                  <a:pt x="119454" y="56936"/>
                </a:cubicBezTo>
                <a:cubicBezTo>
                  <a:pt x="105818" y="41081"/>
                  <a:pt x="105818" y="41081"/>
                  <a:pt x="105818" y="41081"/>
                </a:cubicBezTo>
                <a:cubicBezTo>
                  <a:pt x="116727" y="37477"/>
                  <a:pt x="116727" y="37477"/>
                  <a:pt x="116727" y="37477"/>
                </a:cubicBezTo>
                <a:cubicBezTo>
                  <a:pt x="100363" y="26666"/>
                  <a:pt x="100363" y="26666"/>
                  <a:pt x="100363" y="26666"/>
                </a:cubicBezTo>
                <a:cubicBezTo>
                  <a:pt x="81272" y="35675"/>
                  <a:pt x="81272" y="35675"/>
                  <a:pt x="81272" y="35675"/>
                </a:cubicBezTo>
                <a:cubicBezTo>
                  <a:pt x="62727" y="24864"/>
                  <a:pt x="62727" y="24864"/>
                  <a:pt x="62727" y="24864"/>
                </a:cubicBezTo>
                <a:cubicBezTo>
                  <a:pt x="73090" y="12252"/>
                  <a:pt x="73090" y="12252"/>
                  <a:pt x="73090" y="12252"/>
                </a:cubicBezTo>
                <a:cubicBezTo>
                  <a:pt x="75818" y="7207"/>
                  <a:pt x="75818" y="7207"/>
                  <a:pt x="75818" y="7207"/>
                </a:cubicBezTo>
                <a:cubicBezTo>
                  <a:pt x="73090" y="0"/>
                  <a:pt x="73090" y="0"/>
                  <a:pt x="73090" y="0"/>
                </a:cubicBezTo>
                <a:cubicBezTo>
                  <a:pt x="43636" y="15855"/>
                  <a:pt x="43636" y="15855"/>
                  <a:pt x="43636" y="15855"/>
                </a:cubicBezTo>
                <a:cubicBezTo>
                  <a:pt x="60000" y="19459"/>
                  <a:pt x="60000" y="19459"/>
                  <a:pt x="60000" y="19459"/>
                </a:cubicBezTo>
                <a:cubicBezTo>
                  <a:pt x="46363" y="33873"/>
                  <a:pt x="46363" y="33873"/>
                  <a:pt x="46363" y="33873"/>
                </a:cubicBezTo>
                <a:cubicBezTo>
                  <a:pt x="13636" y="30270"/>
                  <a:pt x="13636" y="30270"/>
                  <a:pt x="13636" y="30270"/>
                </a:cubicBezTo>
                <a:cubicBezTo>
                  <a:pt x="10909" y="35675"/>
                  <a:pt x="5454" y="41081"/>
                  <a:pt x="2727" y="42882"/>
                </a:cubicBezTo>
                <a:cubicBezTo>
                  <a:pt x="8181" y="44684"/>
                  <a:pt x="16363" y="44684"/>
                  <a:pt x="16363" y="44684"/>
                </a:cubicBezTo>
                <a:cubicBezTo>
                  <a:pt x="19090" y="44684"/>
                  <a:pt x="19090" y="44684"/>
                  <a:pt x="19090" y="44684"/>
                </a:cubicBezTo>
                <a:cubicBezTo>
                  <a:pt x="8181" y="56936"/>
                  <a:pt x="8181" y="56936"/>
                  <a:pt x="8181" y="56936"/>
                </a:cubicBezTo>
                <a:cubicBezTo>
                  <a:pt x="43636" y="65945"/>
                  <a:pt x="43636" y="65945"/>
                  <a:pt x="43636" y="65945"/>
                </a:cubicBezTo>
                <a:cubicBezTo>
                  <a:pt x="24545" y="73153"/>
                  <a:pt x="24545" y="73153"/>
                  <a:pt x="24545" y="73153"/>
                </a:cubicBezTo>
                <a:cubicBezTo>
                  <a:pt x="16363" y="83963"/>
                  <a:pt x="16363" y="83963"/>
                  <a:pt x="16363" y="83963"/>
                </a:cubicBezTo>
                <a:cubicBezTo>
                  <a:pt x="30000" y="85765"/>
                  <a:pt x="30000" y="85765"/>
                  <a:pt x="30000" y="85765"/>
                </a:cubicBezTo>
                <a:cubicBezTo>
                  <a:pt x="8181" y="98378"/>
                  <a:pt x="8181" y="98378"/>
                  <a:pt x="8181" y="98378"/>
                </a:cubicBezTo>
                <a:cubicBezTo>
                  <a:pt x="0" y="98378"/>
                  <a:pt x="0" y="98378"/>
                  <a:pt x="0" y="98378"/>
                </a:cubicBezTo>
                <a:cubicBezTo>
                  <a:pt x="13636" y="103783"/>
                  <a:pt x="13636" y="103783"/>
                  <a:pt x="13636" y="103783"/>
                </a:cubicBezTo>
                <a:cubicBezTo>
                  <a:pt x="2727" y="108828"/>
                  <a:pt x="2727" y="108828"/>
                  <a:pt x="2727" y="108828"/>
                </a:cubicBezTo>
                <a:cubicBezTo>
                  <a:pt x="5454" y="108828"/>
                  <a:pt x="5454" y="108828"/>
                  <a:pt x="5454" y="108828"/>
                </a:cubicBezTo>
                <a:cubicBezTo>
                  <a:pt x="16363" y="108828"/>
                  <a:pt x="16363" y="108828"/>
                  <a:pt x="16363" y="108828"/>
                </a:cubicBezTo>
                <a:cubicBezTo>
                  <a:pt x="10909" y="114234"/>
                  <a:pt x="10909" y="114234"/>
                  <a:pt x="10909" y="114234"/>
                </a:cubicBezTo>
                <a:cubicBezTo>
                  <a:pt x="21818" y="112432"/>
                  <a:pt x="21818" y="112432"/>
                  <a:pt x="21818" y="112432"/>
                </a:cubicBezTo>
                <a:lnTo>
                  <a:pt x="19090" y="117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12" name="Google Shape;4312;p343"/>
          <p:cNvSpPr/>
          <p:nvPr/>
        </p:nvSpPr>
        <p:spPr>
          <a:xfrm>
            <a:off x="4243572" y="2526820"/>
            <a:ext cx="146100" cy="284700"/>
          </a:xfrm>
          <a:custGeom>
            <a:avLst/>
            <a:gdLst/>
            <a:ahLst/>
            <a:cxnLst/>
            <a:rect l="l" t="t" r="r" b="b"/>
            <a:pathLst>
              <a:path w="120000" h="120000" extrusionOk="0">
                <a:moveTo>
                  <a:pt x="31406" y="119278"/>
                </a:moveTo>
                <a:lnTo>
                  <a:pt x="31406" y="119278"/>
                </a:lnTo>
                <a:cubicBezTo>
                  <a:pt x="35859" y="119879"/>
                  <a:pt x="35859" y="119879"/>
                  <a:pt x="35859" y="119879"/>
                </a:cubicBezTo>
                <a:cubicBezTo>
                  <a:pt x="37031" y="117474"/>
                  <a:pt x="37031" y="117474"/>
                  <a:pt x="37031" y="117474"/>
                </a:cubicBezTo>
                <a:cubicBezTo>
                  <a:pt x="51093" y="118076"/>
                  <a:pt x="51093" y="118076"/>
                  <a:pt x="51093" y="118076"/>
                </a:cubicBezTo>
                <a:cubicBezTo>
                  <a:pt x="55781" y="113386"/>
                  <a:pt x="55781" y="113386"/>
                  <a:pt x="55781" y="113386"/>
                </a:cubicBezTo>
                <a:cubicBezTo>
                  <a:pt x="63750" y="112785"/>
                  <a:pt x="63750" y="112785"/>
                  <a:pt x="63750" y="112785"/>
                </a:cubicBezTo>
                <a:cubicBezTo>
                  <a:pt x="67265" y="114589"/>
                  <a:pt x="67265" y="114589"/>
                  <a:pt x="67265" y="114589"/>
                </a:cubicBezTo>
                <a:cubicBezTo>
                  <a:pt x="81328" y="110981"/>
                  <a:pt x="81328" y="110981"/>
                  <a:pt x="81328" y="110981"/>
                </a:cubicBezTo>
                <a:cubicBezTo>
                  <a:pt x="88359" y="112785"/>
                  <a:pt x="88359" y="112785"/>
                  <a:pt x="88359" y="112785"/>
                </a:cubicBezTo>
                <a:cubicBezTo>
                  <a:pt x="109218" y="110981"/>
                  <a:pt x="109218" y="110981"/>
                  <a:pt x="109218" y="110981"/>
                </a:cubicBezTo>
                <a:cubicBezTo>
                  <a:pt x="115078" y="107374"/>
                  <a:pt x="115078" y="107374"/>
                  <a:pt x="115078" y="107374"/>
                </a:cubicBezTo>
                <a:cubicBezTo>
                  <a:pt x="105703" y="106172"/>
                  <a:pt x="105703" y="106172"/>
                  <a:pt x="105703" y="106172"/>
                </a:cubicBezTo>
                <a:cubicBezTo>
                  <a:pt x="109218" y="103166"/>
                  <a:pt x="109218" y="103166"/>
                  <a:pt x="109218" y="103166"/>
                </a:cubicBezTo>
                <a:cubicBezTo>
                  <a:pt x="106875" y="102565"/>
                  <a:pt x="106875" y="102565"/>
                  <a:pt x="106875" y="102565"/>
                </a:cubicBezTo>
                <a:cubicBezTo>
                  <a:pt x="112734" y="100881"/>
                  <a:pt x="112734" y="100881"/>
                  <a:pt x="112734" y="100881"/>
                </a:cubicBezTo>
                <a:cubicBezTo>
                  <a:pt x="117421" y="99679"/>
                  <a:pt x="117421" y="99679"/>
                  <a:pt x="117421" y="99679"/>
                </a:cubicBezTo>
                <a:cubicBezTo>
                  <a:pt x="119765" y="94869"/>
                  <a:pt x="119765" y="94869"/>
                  <a:pt x="119765" y="94869"/>
                </a:cubicBezTo>
                <a:cubicBezTo>
                  <a:pt x="117421" y="91262"/>
                  <a:pt x="117421" y="91262"/>
                  <a:pt x="117421" y="91262"/>
                </a:cubicBezTo>
                <a:cubicBezTo>
                  <a:pt x="108046" y="90060"/>
                  <a:pt x="108046" y="90060"/>
                  <a:pt x="108046" y="90060"/>
                </a:cubicBezTo>
                <a:cubicBezTo>
                  <a:pt x="97500" y="93066"/>
                  <a:pt x="97500" y="93066"/>
                  <a:pt x="97500" y="93066"/>
                </a:cubicBezTo>
                <a:cubicBezTo>
                  <a:pt x="102187" y="87054"/>
                  <a:pt x="102187" y="87054"/>
                  <a:pt x="102187" y="87054"/>
                </a:cubicBezTo>
                <a:cubicBezTo>
                  <a:pt x="96328" y="82965"/>
                  <a:pt x="96328" y="82965"/>
                  <a:pt x="96328" y="82965"/>
                </a:cubicBezTo>
                <a:cubicBezTo>
                  <a:pt x="99843" y="82965"/>
                  <a:pt x="99843" y="82965"/>
                  <a:pt x="99843" y="82965"/>
                </a:cubicBezTo>
                <a:cubicBezTo>
                  <a:pt x="101015" y="82364"/>
                  <a:pt x="101015" y="82364"/>
                  <a:pt x="101015" y="82364"/>
                </a:cubicBezTo>
                <a:cubicBezTo>
                  <a:pt x="89531" y="73346"/>
                  <a:pt x="89531" y="73346"/>
                  <a:pt x="89531" y="73346"/>
                </a:cubicBezTo>
                <a:cubicBezTo>
                  <a:pt x="83671" y="73346"/>
                  <a:pt x="83671" y="73346"/>
                  <a:pt x="83671" y="73346"/>
                </a:cubicBezTo>
                <a:cubicBezTo>
                  <a:pt x="78984" y="62044"/>
                  <a:pt x="78984" y="62044"/>
                  <a:pt x="78984" y="62044"/>
                </a:cubicBezTo>
                <a:cubicBezTo>
                  <a:pt x="66093" y="56032"/>
                  <a:pt x="66093" y="56032"/>
                  <a:pt x="66093" y="56032"/>
                </a:cubicBezTo>
                <a:cubicBezTo>
                  <a:pt x="61406" y="57835"/>
                  <a:pt x="61406" y="57835"/>
                  <a:pt x="61406" y="57835"/>
                </a:cubicBezTo>
                <a:cubicBezTo>
                  <a:pt x="54609" y="56032"/>
                  <a:pt x="54609" y="56032"/>
                  <a:pt x="54609" y="56032"/>
                </a:cubicBezTo>
                <a:cubicBezTo>
                  <a:pt x="62812" y="53747"/>
                  <a:pt x="62812" y="53747"/>
                  <a:pt x="62812" y="53747"/>
                </a:cubicBezTo>
                <a:cubicBezTo>
                  <a:pt x="71953" y="41723"/>
                  <a:pt x="71953" y="41723"/>
                  <a:pt x="71953" y="41723"/>
                </a:cubicBezTo>
                <a:cubicBezTo>
                  <a:pt x="75468" y="39919"/>
                  <a:pt x="75468" y="39919"/>
                  <a:pt x="75468" y="39919"/>
                </a:cubicBezTo>
                <a:cubicBezTo>
                  <a:pt x="74296" y="37635"/>
                  <a:pt x="74296" y="37635"/>
                  <a:pt x="74296" y="37635"/>
                </a:cubicBezTo>
                <a:cubicBezTo>
                  <a:pt x="59296" y="37034"/>
                  <a:pt x="59296" y="37034"/>
                  <a:pt x="59296" y="37034"/>
                </a:cubicBezTo>
                <a:cubicBezTo>
                  <a:pt x="47578" y="38236"/>
                  <a:pt x="47578" y="38236"/>
                  <a:pt x="47578" y="38236"/>
                </a:cubicBezTo>
                <a:cubicBezTo>
                  <a:pt x="47578" y="35831"/>
                  <a:pt x="47578" y="35831"/>
                  <a:pt x="47578" y="35831"/>
                </a:cubicBezTo>
                <a:cubicBezTo>
                  <a:pt x="45234" y="34028"/>
                  <a:pt x="45234" y="34028"/>
                  <a:pt x="45234" y="34028"/>
                </a:cubicBezTo>
                <a:cubicBezTo>
                  <a:pt x="58125" y="28016"/>
                  <a:pt x="58125" y="28016"/>
                  <a:pt x="58125" y="28016"/>
                </a:cubicBezTo>
                <a:cubicBezTo>
                  <a:pt x="60468" y="25611"/>
                  <a:pt x="60468" y="25611"/>
                  <a:pt x="60468" y="25611"/>
                </a:cubicBezTo>
                <a:cubicBezTo>
                  <a:pt x="47578" y="26813"/>
                  <a:pt x="47578" y="26813"/>
                  <a:pt x="47578" y="26813"/>
                </a:cubicBezTo>
                <a:cubicBezTo>
                  <a:pt x="39375" y="26212"/>
                  <a:pt x="39375" y="26212"/>
                  <a:pt x="39375" y="26212"/>
                </a:cubicBezTo>
                <a:cubicBezTo>
                  <a:pt x="33515" y="30420"/>
                  <a:pt x="33515" y="30420"/>
                  <a:pt x="33515" y="30420"/>
                </a:cubicBezTo>
                <a:cubicBezTo>
                  <a:pt x="34687" y="32825"/>
                  <a:pt x="34687" y="32825"/>
                  <a:pt x="34687" y="32825"/>
                </a:cubicBezTo>
                <a:cubicBezTo>
                  <a:pt x="27890" y="35230"/>
                  <a:pt x="27890" y="35230"/>
                  <a:pt x="27890" y="35230"/>
                </a:cubicBezTo>
                <a:cubicBezTo>
                  <a:pt x="27890" y="39919"/>
                  <a:pt x="27890" y="39919"/>
                  <a:pt x="27890" y="39919"/>
                </a:cubicBezTo>
                <a:cubicBezTo>
                  <a:pt x="31406" y="39919"/>
                  <a:pt x="31406" y="39919"/>
                  <a:pt x="31406" y="39919"/>
                </a:cubicBezTo>
                <a:cubicBezTo>
                  <a:pt x="30234" y="43527"/>
                  <a:pt x="30234" y="43527"/>
                  <a:pt x="30234" y="43527"/>
                </a:cubicBezTo>
                <a:cubicBezTo>
                  <a:pt x="23203" y="47735"/>
                  <a:pt x="23203" y="47735"/>
                  <a:pt x="23203" y="47735"/>
                </a:cubicBezTo>
                <a:cubicBezTo>
                  <a:pt x="27890" y="50140"/>
                  <a:pt x="27890" y="50140"/>
                  <a:pt x="27890" y="50140"/>
                </a:cubicBezTo>
                <a:cubicBezTo>
                  <a:pt x="33515" y="48336"/>
                  <a:pt x="33515" y="48336"/>
                  <a:pt x="33515" y="48336"/>
                </a:cubicBezTo>
                <a:cubicBezTo>
                  <a:pt x="31406" y="53747"/>
                  <a:pt x="31406" y="53747"/>
                  <a:pt x="31406" y="53747"/>
                </a:cubicBezTo>
                <a:cubicBezTo>
                  <a:pt x="29062" y="57835"/>
                  <a:pt x="29062" y="57835"/>
                  <a:pt x="29062" y="57835"/>
                </a:cubicBezTo>
                <a:cubicBezTo>
                  <a:pt x="30234" y="58436"/>
                  <a:pt x="30234" y="58436"/>
                  <a:pt x="30234" y="58436"/>
                </a:cubicBezTo>
                <a:cubicBezTo>
                  <a:pt x="29062" y="62044"/>
                  <a:pt x="29062" y="62044"/>
                  <a:pt x="29062" y="62044"/>
                </a:cubicBezTo>
                <a:cubicBezTo>
                  <a:pt x="31406" y="59639"/>
                  <a:pt x="31406" y="59639"/>
                  <a:pt x="31406" y="59639"/>
                </a:cubicBezTo>
                <a:cubicBezTo>
                  <a:pt x="31406" y="57835"/>
                  <a:pt x="31406" y="57835"/>
                  <a:pt x="31406" y="57835"/>
                </a:cubicBezTo>
                <a:cubicBezTo>
                  <a:pt x="32343" y="54228"/>
                  <a:pt x="32343" y="54228"/>
                  <a:pt x="32343" y="54228"/>
                </a:cubicBezTo>
                <a:cubicBezTo>
                  <a:pt x="33515" y="56032"/>
                  <a:pt x="33515" y="56032"/>
                  <a:pt x="33515" y="56032"/>
                </a:cubicBezTo>
                <a:cubicBezTo>
                  <a:pt x="35859" y="54949"/>
                  <a:pt x="35859" y="54949"/>
                  <a:pt x="35859" y="54949"/>
                </a:cubicBezTo>
                <a:cubicBezTo>
                  <a:pt x="40546" y="56633"/>
                  <a:pt x="40546" y="56633"/>
                  <a:pt x="40546" y="56633"/>
                </a:cubicBezTo>
                <a:cubicBezTo>
                  <a:pt x="38203" y="58436"/>
                  <a:pt x="38203" y="58436"/>
                  <a:pt x="38203" y="58436"/>
                </a:cubicBezTo>
                <a:cubicBezTo>
                  <a:pt x="41718" y="60841"/>
                  <a:pt x="41718" y="60841"/>
                  <a:pt x="41718" y="60841"/>
                </a:cubicBezTo>
                <a:cubicBezTo>
                  <a:pt x="35859" y="68657"/>
                  <a:pt x="35859" y="68657"/>
                  <a:pt x="35859" y="68657"/>
                </a:cubicBezTo>
                <a:cubicBezTo>
                  <a:pt x="35859" y="70340"/>
                  <a:pt x="35859" y="70340"/>
                  <a:pt x="35859" y="70340"/>
                </a:cubicBezTo>
                <a:cubicBezTo>
                  <a:pt x="37031" y="69859"/>
                  <a:pt x="37031" y="69859"/>
                  <a:pt x="37031" y="69859"/>
                </a:cubicBezTo>
                <a:cubicBezTo>
                  <a:pt x="48750" y="69859"/>
                  <a:pt x="48750" y="69859"/>
                  <a:pt x="48750" y="69859"/>
                </a:cubicBezTo>
                <a:cubicBezTo>
                  <a:pt x="60468" y="66252"/>
                  <a:pt x="60468" y="66252"/>
                  <a:pt x="60468" y="66252"/>
                </a:cubicBezTo>
                <a:cubicBezTo>
                  <a:pt x="54609" y="73346"/>
                  <a:pt x="54609" y="73346"/>
                  <a:pt x="54609" y="73346"/>
                </a:cubicBezTo>
                <a:cubicBezTo>
                  <a:pt x="58125" y="76352"/>
                  <a:pt x="58125" y="76352"/>
                  <a:pt x="58125" y="76352"/>
                </a:cubicBezTo>
                <a:cubicBezTo>
                  <a:pt x="64921" y="75150"/>
                  <a:pt x="64921" y="75150"/>
                  <a:pt x="64921" y="75150"/>
                </a:cubicBezTo>
                <a:cubicBezTo>
                  <a:pt x="63750" y="85971"/>
                  <a:pt x="63750" y="85971"/>
                  <a:pt x="63750" y="85971"/>
                </a:cubicBezTo>
                <a:cubicBezTo>
                  <a:pt x="51093" y="86452"/>
                  <a:pt x="51093" y="86452"/>
                  <a:pt x="51093" y="86452"/>
                </a:cubicBezTo>
                <a:cubicBezTo>
                  <a:pt x="42890" y="90661"/>
                  <a:pt x="42890" y="90661"/>
                  <a:pt x="42890" y="90661"/>
                </a:cubicBezTo>
                <a:cubicBezTo>
                  <a:pt x="47578" y="90060"/>
                  <a:pt x="47578" y="90060"/>
                  <a:pt x="47578" y="90060"/>
                </a:cubicBezTo>
                <a:cubicBezTo>
                  <a:pt x="49921" y="96072"/>
                  <a:pt x="49921" y="96072"/>
                  <a:pt x="49921" y="96072"/>
                </a:cubicBezTo>
                <a:cubicBezTo>
                  <a:pt x="32343" y="101362"/>
                  <a:pt x="32343" y="101362"/>
                  <a:pt x="32343" y="101362"/>
                </a:cubicBezTo>
                <a:cubicBezTo>
                  <a:pt x="35859" y="103767"/>
                  <a:pt x="35859" y="103767"/>
                  <a:pt x="35859" y="103767"/>
                </a:cubicBezTo>
                <a:cubicBezTo>
                  <a:pt x="42890" y="102565"/>
                  <a:pt x="42890" y="102565"/>
                  <a:pt x="42890" y="102565"/>
                </a:cubicBezTo>
                <a:cubicBezTo>
                  <a:pt x="45234" y="104969"/>
                  <a:pt x="45234" y="104969"/>
                  <a:pt x="45234" y="104969"/>
                </a:cubicBezTo>
                <a:cubicBezTo>
                  <a:pt x="51093" y="103767"/>
                  <a:pt x="51093" y="103767"/>
                  <a:pt x="51093" y="103767"/>
                </a:cubicBezTo>
                <a:cubicBezTo>
                  <a:pt x="56953" y="105571"/>
                  <a:pt x="56953" y="105571"/>
                  <a:pt x="56953" y="105571"/>
                </a:cubicBezTo>
                <a:cubicBezTo>
                  <a:pt x="70781" y="102565"/>
                  <a:pt x="70781" y="102565"/>
                  <a:pt x="70781" y="102565"/>
                </a:cubicBezTo>
                <a:cubicBezTo>
                  <a:pt x="61406" y="109178"/>
                  <a:pt x="61406" y="109178"/>
                  <a:pt x="61406" y="109178"/>
                </a:cubicBezTo>
                <a:cubicBezTo>
                  <a:pt x="46406" y="109178"/>
                  <a:pt x="46406" y="109178"/>
                  <a:pt x="46406" y="109178"/>
                </a:cubicBezTo>
                <a:lnTo>
                  <a:pt x="31406" y="119278"/>
                </a:lnTo>
                <a:close/>
                <a:moveTo>
                  <a:pt x="16171" y="74549"/>
                </a:moveTo>
                <a:lnTo>
                  <a:pt x="16171" y="74549"/>
                </a:lnTo>
                <a:cubicBezTo>
                  <a:pt x="23203" y="78156"/>
                  <a:pt x="23203" y="78156"/>
                  <a:pt x="23203" y="78156"/>
                </a:cubicBezTo>
                <a:cubicBezTo>
                  <a:pt x="30234" y="76352"/>
                  <a:pt x="30234" y="76352"/>
                  <a:pt x="30234" y="76352"/>
                </a:cubicBezTo>
                <a:cubicBezTo>
                  <a:pt x="29062" y="72745"/>
                  <a:pt x="29062" y="72745"/>
                  <a:pt x="29062" y="72745"/>
                </a:cubicBezTo>
                <a:cubicBezTo>
                  <a:pt x="23203" y="72144"/>
                  <a:pt x="23203" y="72144"/>
                  <a:pt x="23203" y="72144"/>
                </a:cubicBezTo>
                <a:cubicBezTo>
                  <a:pt x="25546" y="69258"/>
                  <a:pt x="25546" y="69258"/>
                  <a:pt x="25546" y="69258"/>
                </a:cubicBezTo>
                <a:cubicBezTo>
                  <a:pt x="20859" y="66252"/>
                  <a:pt x="20859" y="66252"/>
                  <a:pt x="20859" y="66252"/>
                </a:cubicBezTo>
                <a:cubicBezTo>
                  <a:pt x="10312" y="68056"/>
                  <a:pt x="10312" y="68056"/>
                  <a:pt x="10312" y="68056"/>
                </a:cubicBezTo>
                <a:cubicBezTo>
                  <a:pt x="7968" y="65651"/>
                  <a:pt x="7968" y="65651"/>
                  <a:pt x="7968" y="65651"/>
                </a:cubicBezTo>
                <a:cubicBezTo>
                  <a:pt x="5625" y="68056"/>
                  <a:pt x="5625" y="68056"/>
                  <a:pt x="5625" y="68056"/>
                </a:cubicBezTo>
                <a:cubicBezTo>
                  <a:pt x="4453" y="70941"/>
                  <a:pt x="4453" y="70941"/>
                  <a:pt x="4453" y="70941"/>
                </a:cubicBezTo>
                <a:cubicBezTo>
                  <a:pt x="0" y="74549"/>
                  <a:pt x="0" y="74549"/>
                  <a:pt x="0" y="74549"/>
                </a:cubicBezTo>
                <a:cubicBezTo>
                  <a:pt x="6796" y="77555"/>
                  <a:pt x="6796" y="77555"/>
                  <a:pt x="6796" y="77555"/>
                </a:cubicBezTo>
                <a:lnTo>
                  <a:pt x="16171" y="74549"/>
                </a:lnTo>
                <a:close/>
                <a:moveTo>
                  <a:pt x="42890" y="76352"/>
                </a:moveTo>
                <a:lnTo>
                  <a:pt x="42890" y="76352"/>
                </a:lnTo>
                <a:cubicBezTo>
                  <a:pt x="40546" y="78156"/>
                  <a:pt x="40546" y="78156"/>
                  <a:pt x="40546" y="78156"/>
                </a:cubicBezTo>
                <a:cubicBezTo>
                  <a:pt x="40546" y="78156"/>
                  <a:pt x="41718" y="78156"/>
                  <a:pt x="42890" y="78156"/>
                </a:cubicBezTo>
                <a:lnTo>
                  <a:pt x="42890" y="76352"/>
                </a:lnTo>
                <a:close/>
                <a:moveTo>
                  <a:pt x="19687" y="59639"/>
                </a:moveTo>
                <a:lnTo>
                  <a:pt x="19687" y="59639"/>
                </a:lnTo>
                <a:cubicBezTo>
                  <a:pt x="20859" y="60841"/>
                  <a:pt x="20859" y="60841"/>
                  <a:pt x="20859" y="60841"/>
                </a:cubicBezTo>
                <a:cubicBezTo>
                  <a:pt x="23203" y="60841"/>
                  <a:pt x="23203" y="60841"/>
                  <a:pt x="23203" y="60841"/>
                </a:cubicBezTo>
                <a:cubicBezTo>
                  <a:pt x="20859" y="59038"/>
                  <a:pt x="20859" y="59038"/>
                  <a:pt x="20859" y="59038"/>
                </a:cubicBezTo>
                <a:lnTo>
                  <a:pt x="19687" y="59639"/>
                </a:lnTo>
                <a:close/>
                <a:moveTo>
                  <a:pt x="22031" y="50741"/>
                </a:moveTo>
                <a:lnTo>
                  <a:pt x="22031" y="50741"/>
                </a:lnTo>
                <a:cubicBezTo>
                  <a:pt x="24375" y="51943"/>
                  <a:pt x="24375" y="51943"/>
                  <a:pt x="24375" y="51943"/>
                </a:cubicBezTo>
                <a:cubicBezTo>
                  <a:pt x="22031" y="54228"/>
                  <a:pt x="22031" y="54228"/>
                  <a:pt x="22031" y="54228"/>
                </a:cubicBezTo>
                <a:cubicBezTo>
                  <a:pt x="23203" y="54228"/>
                  <a:pt x="23203" y="54228"/>
                  <a:pt x="23203" y="54228"/>
                </a:cubicBezTo>
                <a:cubicBezTo>
                  <a:pt x="26718" y="52545"/>
                  <a:pt x="26718" y="52545"/>
                  <a:pt x="26718" y="52545"/>
                </a:cubicBezTo>
                <a:cubicBezTo>
                  <a:pt x="22031" y="50741"/>
                  <a:pt x="22031" y="50741"/>
                  <a:pt x="22031" y="50741"/>
                </a:cubicBezTo>
                <a:close/>
                <a:moveTo>
                  <a:pt x="20859" y="43527"/>
                </a:moveTo>
                <a:lnTo>
                  <a:pt x="20859" y="43527"/>
                </a:lnTo>
                <a:cubicBezTo>
                  <a:pt x="25546" y="44128"/>
                  <a:pt x="25546" y="44128"/>
                  <a:pt x="25546" y="44128"/>
                </a:cubicBezTo>
                <a:cubicBezTo>
                  <a:pt x="26718" y="42925"/>
                  <a:pt x="26718" y="42925"/>
                  <a:pt x="26718" y="42925"/>
                </a:cubicBezTo>
                <a:cubicBezTo>
                  <a:pt x="23203" y="42925"/>
                  <a:pt x="23203" y="42925"/>
                  <a:pt x="23203" y="42925"/>
                </a:cubicBezTo>
                <a:cubicBezTo>
                  <a:pt x="20859" y="38236"/>
                  <a:pt x="20859" y="38236"/>
                  <a:pt x="20859" y="38236"/>
                </a:cubicBezTo>
                <a:cubicBezTo>
                  <a:pt x="15000" y="40521"/>
                  <a:pt x="15000" y="40521"/>
                  <a:pt x="15000" y="40521"/>
                </a:cubicBezTo>
                <a:cubicBezTo>
                  <a:pt x="18515" y="40521"/>
                  <a:pt x="18515" y="40521"/>
                  <a:pt x="18515" y="40521"/>
                </a:cubicBezTo>
                <a:lnTo>
                  <a:pt x="20859" y="43527"/>
                </a:lnTo>
                <a:close/>
                <a:moveTo>
                  <a:pt x="11484" y="31623"/>
                </a:moveTo>
                <a:lnTo>
                  <a:pt x="11484" y="31623"/>
                </a:lnTo>
                <a:cubicBezTo>
                  <a:pt x="12656" y="35831"/>
                  <a:pt x="12656" y="35831"/>
                  <a:pt x="12656" y="35831"/>
                </a:cubicBezTo>
                <a:cubicBezTo>
                  <a:pt x="19687" y="34028"/>
                  <a:pt x="19687" y="34028"/>
                  <a:pt x="19687" y="34028"/>
                </a:cubicBezTo>
                <a:cubicBezTo>
                  <a:pt x="17343" y="31623"/>
                  <a:pt x="17343" y="31623"/>
                  <a:pt x="17343" y="31623"/>
                </a:cubicBezTo>
                <a:cubicBezTo>
                  <a:pt x="19687" y="31022"/>
                  <a:pt x="19687" y="31022"/>
                  <a:pt x="19687" y="31022"/>
                </a:cubicBezTo>
                <a:cubicBezTo>
                  <a:pt x="20859" y="28617"/>
                  <a:pt x="20859" y="28617"/>
                  <a:pt x="20859" y="28617"/>
                </a:cubicBezTo>
                <a:cubicBezTo>
                  <a:pt x="15000" y="29819"/>
                  <a:pt x="15000" y="29819"/>
                  <a:pt x="15000" y="29819"/>
                </a:cubicBezTo>
                <a:cubicBezTo>
                  <a:pt x="13828" y="31623"/>
                  <a:pt x="13828" y="31623"/>
                  <a:pt x="13828" y="31623"/>
                </a:cubicBezTo>
                <a:lnTo>
                  <a:pt x="11484" y="31623"/>
                </a:lnTo>
                <a:close/>
                <a:moveTo>
                  <a:pt x="58125" y="19118"/>
                </a:moveTo>
                <a:lnTo>
                  <a:pt x="58125" y="19118"/>
                </a:lnTo>
                <a:cubicBezTo>
                  <a:pt x="58125" y="20921"/>
                  <a:pt x="58125" y="20921"/>
                  <a:pt x="58125" y="20921"/>
                </a:cubicBezTo>
                <a:cubicBezTo>
                  <a:pt x="60468" y="20921"/>
                  <a:pt x="60468" y="20921"/>
                  <a:pt x="60468" y="20921"/>
                </a:cubicBezTo>
                <a:cubicBezTo>
                  <a:pt x="60468" y="20320"/>
                  <a:pt x="59296" y="19719"/>
                  <a:pt x="58125" y="19118"/>
                </a:cubicBezTo>
                <a:close/>
                <a:moveTo>
                  <a:pt x="78984" y="4208"/>
                </a:moveTo>
                <a:lnTo>
                  <a:pt x="78984" y="4208"/>
                </a:lnTo>
                <a:cubicBezTo>
                  <a:pt x="81328" y="6012"/>
                  <a:pt x="81328" y="6012"/>
                  <a:pt x="81328" y="6012"/>
                </a:cubicBezTo>
                <a:cubicBezTo>
                  <a:pt x="81328" y="8897"/>
                  <a:pt x="81328" y="8897"/>
                  <a:pt x="81328" y="8897"/>
                </a:cubicBezTo>
                <a:cubicBezTo>
                  <a:pt x="82500" y="8296"/>
                  <a:pt x="82500" y="8296"/>
                  <a:pt x="82500" y="8296"/>
                </a:cubicBezTo>
                <a:cubicBezTo>
                  <a:pt x="84843" y="4809"/>
                  <a:pt x="84843" y="4809"/>
                  <a:pt x="84843" y="4809"/>
                </a:cubicBezTo>
                <a:cubicBezTo>
                  <a:pt x="81328" y="0"/>
                  <a:pt x="81328" y="0"/>
                  <a:pt x="81328" y="0"/>
                </a:cubicBezTo>
                <a:lnTo>
                  <a:pt x="78984" y="420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13" name="Google Shape;4313;p343"/>
          <p:cNvSpPr/>
          <p:nvPr/>
        </p:nvSpPr>
        <p:spPr>
          <a:xfrm>
            <a:off x="4462644" y="2883015"/>
            <a:ext cx="177600" cy="190200"/>
          </a:xfrm>
          <a:custGeom>
            <a:avLst/>
            <a:gdLst/>
            <a:ahLst/>
            <a:cxnLst/>
            <a:rect l="l" t="t" r="r" b="b"/>
            <a:pathLst>
              <a:path w="120000" h="120000" extrusionOk="0">
                <a:moveTo>
                  <a:pt x="92946" y="118917"/>
                </a:moveTo>
                <a:lnTo>
                  <a:pt x="94879" y="119819"/>
                </a:lnTo>
                <a:lnTo>
                  <a:pt x="101642" y="112781"/>
                </a:lnTo>
                <a:lnTo>
                  <a:pt x="100676" y="109172"/>
                </a:lnTo>
                <a:lnTo>
                  <a:pt x="105314" y="106466"/>
                </a:lnTo>
                <a:lnTo>
                  <a:pt x="105314" y="101052"/>
                </a:lnTo>
                <a:lnTo>
                  <a:pt x="99710" y="97443"/>
                </a:lnTo>
                <a:lnTo>
                  <a:pt x="101642" y="90406"/>
                </a:lnTo>
                <a:lnTo>
                  <a:pt x="107246" y="85894"/>
                </a:lnTo>
                <a:lnTo>
                  <a:pt x="114975" y="90406"/>
                </a:lnTo>
                <a:lnTo>
                  <a:pt x="117874" y="94736"/>
                </a:lnTo>
                <a:lnTo>
                  <a:pt x="118840" y="94736"/>
                </a:lnTo>
                <a:lnTo>
                  <a:pt x="119806" y="92030"/>
                </a:lnTo>
                <a:lnTo>
                  <a:pt x="114009" y="84992"/>
                </a:lnTo>
                <a:lnTo>
                  <a:pt x="102608" y="78676"/>
                </a:lnTo>
                <a:lnTo>
                  <a:pt x="93913" y="75969"/>
                </a:lnTo>
                <a:lnTo>
                  <a:pt x="94879" y="72360"/>
                </a:lnTo>
                <a:lnTo>
                  <a:pt x="96811" y="70556"/>
                </a:lnTo>
                <a:lnTo>
                  <a:pt x="94879" y="68932"/>
                </a:lnTo>
                <a:lnTo>
                  <a:pt x="85217" y="71458"/>
                </a:lnTo>
                <a:lnTo>
                  <a:pt x="75748" y="61714"/>
                </a:lnTo>
                <a:lnTo>
                  <a:pt x="69951" y="47278"/>
                </a:lnTo>
                <a:lnTo>
                  <a:pt x="58357" y="40421"/>
                </a:lnTo>
                <a:lnTo>
                  <a:pt x="57391" y="22375"/>
                </a:lnTo>
                <a:lnTo>
                  <a:pt x="72850" y="17142"/>
                </a:lnTo>
                <a:lnTo>
                  <a:pt x="72850" y="16240"/>
                </a:lnTo>
                <a:lnTo>
                  <a:pt x="68019" y="12631"/>
                </a:lnTo>
                <a:lnTo>
                  <a:pt x="68985" y="7218"/>
                </a:lnTo>
                <a:lnTo>
                  <a:pt x="55458" y="0"/>
                </a:lnTo>
                <a:lnTo>
                  <a:pt x="39227" y="2706"/>
                </a:lnTo>
                <a:lnTo>
                  <a:pt x="39227" y="5413"/>
                </a:lnTo>
                <a:lnTo>
                  <a:pt x="34396" y="7218"/>
                </a:lnTo>
                <a:lnTo>
                  <a:pt x="34396" y="10827"/>
                </a:lnTo>
                <a:lnTo>
                  <a:pt x="26859" y="7218"/>
                </a:lnTo>
                <a:lnTo>
                  <a:pt x="23961" y="18045"/>
                </a:lnTo>
                <a:lnTo>
                  <a:pt x="17198" y="9022"/>
                </a:lnTo>
                <a:lnTo>
                  <a:pt x="13333" y="15338"/>
                </a:lnTo>
                <a:lnTo>
                  <a:pt x="2898" y="17142"/>
                </a:lnTo>
                <a:lnTo>
                  <a:pt x="4637" y="23278"/>
                </a:lnTo>
                <a:lnTo>
                  <a:pt x="0" y="27789"/>
                </a:lnTo>
                <a:lnTo>
                  <a:pt x="2898" y="30496"/>
                </a:lnTo>
                <a:lnTo>
                  <a:pt x="3864" y="37714"/>
                </a:lnTo>
                <a:lnTo>
                  <a:pt x="9468" y="38616"/>
                </a:lnTo>
                <a:lnTo>
                  <a:pt x="9468" y="44030"/>
                </a:lnTo>
                <a:lnTo>
                  <a:pt x="13333" y="44030"/>
                </a:lnTo>
                <a:lnTo>
                  <a:pt x="22028" y="36812"/>
                </a:lnTo>
                <a:lnTo>
                  <a:pt x="36328" y="42225"/>
                </a:lnTo>
                <a:lnTo>
                  <a:pt x="41159" y="55398"/>
                </a:lnTo>
                <a:lnTo>
                  <a:pt x="46956" y="62616"/>
                </a:lnTo>
                <a:lnTo>
                  <a:pt x="50821" y="63518"/>
                </a:lnTo>
                <a:lnTo>
                  <a:pt x="66086" y="77774"/>
                </a:lnTo>
                <a:lnTo>
                  <a:pt x="71884" y="77774"/>
                </a:lnTo>
                <a:lnTo>
                  <a:pt x="79613" y="85894"/>
                </a:lnTo>
                <a:lnTo>
                  <a:pt x="83285" y="85894"/>
                </a:lnTo>
                <a:lnTo>
                  <a:pt x="88115" y="92030"/>
                </a:lnTo>
                <a:lnTo>
                  <a:pt x="91980" y="92932"/>
                </a:lnTo>
                <a:lnTo>
                  <a:pt x="98743" y="108270"/>
                </a:lnTo>
                <a:lnTo>
                  <a:pt x="94879" y="110977"/>
                </a:lnTo>
                <a:lnTo>
                  <a:pt x="93913" y="113684"/>
                </a:lnTo>
                <a:lnTo>
                  <a:pt x="92946" y="1189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14" name="Google Shape;4314;p343"/>
          <p:cNvSpPr/>
          <p:nvPr/>
        </p:nvSpPr>
        <p:spPr>
          <a:xfrm>
            <a:off x="4550776" y="3065518"/>
            <a:ext cx="46500" cy="32700"/>
          </a:xfrm>
          <a:custGeom>
            <a:avLst/>
            <a:gdLst/>
            <a:ahLst/>
            <a:cxnLst/>
            <a:rect l="l" t="t" r="r" b="b"/>
            <a:pathLst>
              <a:path w="120000" h="120000" extrusionOk="0">
                <a:moveTo>
                  <a:pt x="119272" y="4173"/>
                </a:moveTo>
                <a:lnTo>
                  <a:pt x="101090" y="61565"/>
                </a:lnTo>
                <a:lnTo>
                  <a:pt x="108363" y="82434"/>
                </a:lnTo>
                <a:lnTo>
                  <a:pt x="97454" y="118956"/>
                </a:lnTo>
                <a:lnTo>
                  <a:pt x="65454" y="87652"/>
                </a:lnTo>
                <a:lnTo>
                  <a:pt x="50909" y="87652"/>
                </a:lnTo>
                <a:lnTo>
                  <a:pt x="21818" y="51130"/>
                </a:lnTo>
                <a:lnTo>
                  <a:pt x="3636" y="51130"/>
                </a:lnTo>
                <a:lnTo>
                  <a:pt x="0" y="19826"/>
                </a:lnTo>
                <a:lnTo>
                  <a:pt x="7272" y="4173"/>
                </a:lnTo>
                <a:lnTo>
                  <a:pt x="18181" y="9391"/>
                </a:lnTo>
                <a:lnTo>
                  <a:pt x="29090" y="4173"/>
                </a:lnTo>
                <a:lnTo>
                  <a:pt x="47272" y="19826"/>
                </a:lnTo>
                <a:lnTo>
                  <a:pt x="112000" y="0"/>
                </a:lnTo>
                <a:lnTo>
                  <a:pt x="119272" y="41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15" name="Google Shape;4315;p343"/>
          <p:cNvSpPr/>
          <p:nvPr/>
        </p:nvSpPr>
        <p:spPr>
          <a:xfrm>
            <a:off x="4485306" y="3006362"/>
            <a:ext cx="24000" cy="46500"/>
          </a:xfrm>
          <a:custGeom>
            <a:avLst/>
            <a:gdLst/>
            <a:ahLst/>
            <a:cxnLst/>
            <a:rect l="l" t="t" r="r" b="b"/>
            <a:pathLst>
              <a:path w="120000" h="120000" extrusionOk="0">
                <a:moveTo>
                  <a:pt x="49411" y="119272"/>
                </a:moveTo>
                <a:lnTo>
                  <a:pt x="14117" y="101090"/>
                </a:lnTo>
                <a:lnTo>
                  <a:pt x="14117" y="79272"/>
                </a:lnTo>
                <a:lnTo>
                  <a:pt x="28235" y="64727"/>
                </a:lnTo>
                <a:lnTo>
                  <a:pt x="21176" y="40000"/>
                </a:lnTo>
                <a:lnTo>
                  <a:pt x="0" y="29090"/>
                </a:lnTo>
                <a:lnTo>
                  <a:pt x="0" y="14545"/>
                </a:lnTo>
                <a:lnTo>
                  <a:pt x="21176" y="18181"/>
                </a:lnTo>
                <a:lnTo>
                  <a:pt x="84705" y="0"/>
                </a:lnTo>
                <a:lnTo>
                  <a:pt x="118588" y="29090"/>
                </a:lnTo>
                <a:lnTo>
                  <a:pt x="111529" y="101090"/>
                </a:lnTo>
                <a:lnTo>
                  <a:pt x="97411" y="108363"/>
                </a:lnTo>
                <a:lnTo>
                  <a:pt x="84705" y="101090"/>
                </a:lnTo>
                <a:lnTo>
                  <a:pt x="49411" y="1192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16" name="Google Shape;4316;p343"/>
          <p:cNvSpPr/>
          <p:nvPr/>
        </p:nvSpPr>
        <p:spPr>
          <a:xfrm>
            <a:off x="4564626" y="2885532"/>
            <a:ext cx="45300" cy="32700"/>
          </a:xfrm>
          <a:custGeom>
            <a:avLst/>
            <a:gdLst/>
            <a:ahLst/>
            <a:cxnLst/>
            <a:rect l="l" t="t" r="r" b="b"/>
            <a:pathLst>
              <a:path w="120000" h="120000" extrusionOk="0">
                <a:moveTo>
                  <a:pt x="48000" y="99130"/>
                </a:moveTo>
                <a:lnTo>
                  <a:pt x="63000" y="118956"/>
                </a:lnTo>
                <a:lnTo>
                  <a:pt x="89250" y="93913"/>
                </a:lnTo>
                <a:lnTo>
                  <a:pt x="78000" y="57391"/>
                </a:lnTo>
                <a:lnTo>
                  <a:pt x="119250" y="20869"/>
                </a:lnTo>
                <a:lnTo>
                  <a:pt x="108000" y="0"/>
                </a:lnTo>
                <a:lnTo>
                  <a:pt x="3750" y="36521"/>
                </a:lnTo>
                <a:lnTo>
                  <a:pt x="0" y="57391"/>
                </a:lnTo>
                <a:lnTo>
                  <a:pt x="18750" y="78260"/>
                </a:lnTo>
                <a:lnTo>
                  <a:pt x="15000" y="93913"/>
                </a:lnTo>
                <a:lnTo>
                  <a:pt x="22500" y="104347"/>
                </a:lnTo>
                <a:lnTo>
                  <a:pt x="48000" y="9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17" name="Google Shape;4317;p343"/>
          <p:cNvSpPr/>
          <p:nvPr/>
        </p:nvSpPr>
        <p:spPr>
          <a:xfrm>
            <a:off x="4292675" y="2787358"/>
            <a:ext cx="214200" cy="215400"/>
          </a:xfrm>
          <a:custGeom>
            <a:avLst/>
            <a:gdLst/>
            <a:ahLst/>
            <a:cxnLst/>
            <a:rect l="l" t="t" r="r" b="b"/>
            <a:pathLst>
              <a:path w="120000" h="120000" extrusionOk="0">
                <a:moveTo>
                  <a:pt x="113440" y="117453"/>
                </a:moveTo>
                <a:lnTo>
                  <a:pt x="116640" y="119840"/>
                </a:lnTo>
                <a:lnTo>
                  <a:pt x="119840" y="111246"/>
                </a:lnTo>
                <a:lnTo>
                  <a:pt x="118240" y="108063"/>
                </a:lnTo>
                <a:lnTo>
                  <a:pt x="118240" y="104084"/>
                </a:lnTo>
                <a:lnTo>
                  <a:pt x="117440" y="104880"/>
                </a:lnTo>
                <a:lnTo>
                  <a:pt x="111840" y="107267"/>
                </a:lnTo>
                <a:lnTo>
                  <a:pt x="113440" y="117453"/>
                </a:lnTo>
                <a:close/>
                <a:moveTo>
                  <a:pt x="54080" y="108063"/>
                </a:moveTo>
                <a:lnTo>
                  <a:pt x="65120" y="108063"/>
                </a:lnTo>
                <a:lnTo>
                  <a:pt x="64320" y="101697"/>
                </a:lnTo>
                <a:lnTo>
                  <a:pt x="74720" y="94535"/>
                </a:lnTo>
                <a:lnTo>
                  <a:pt x="89600" y="100106"/>
                </a:lnTo>
                <a:lnTo>
                  <a:pt x="94400" y="99310"/>
                </a:lnTo>
                <a:lnTo>
                  <a:pt x="102240" y="91671"/>
                </a:lnTo>
                <a:lnTo>
                  <a:pt x="102240" y="91671"/>
                </a:lnTo>
                <a:lnTo>
                  <a:pt x="102240" y="87692"/>
                </a:lnTo>
                <a:lnTo>
                  <a:pt x="97600" y="86896"/>
                </a:lnTo>
                <a:lnTo>
                  <a:pt x="96800" y="80530"/>
                </a:lnTo>
                <a:lnTo>
                  <a:pt x="93600" y="77347"/>
                </a:lnTo>
                <a:lnTo>
                  <a:pt x="98400" y="73368"/>
                </a:lnTo>
                <a:lnTo>
                  <a:pt x="96000" y="64774"/>
                </a:lnTo>
                <a:lnTo>
                  <a:pt x="88960" y="60795"/>
                </a:lnTo>
                <a:lnTo>
                  <a:pt x="98400" y="46631"/>
                </a:lnTo>
                <a:lnTo>
                  <a:pt x="101440" y="45039"/>
                </a:lnTo>
                <a:lnTo>
                  <a:pt x="105440" y="27692"/>
                </a:lnTo>
                <a:lnTo>
                  <a:pt x="95200" y="25305"/>
                </a:lnTo>
                <a:lnTo>
                  <a:pt x="92000" y="21326"/>
                </a:lnTo>
                <a:lnTo>
                  <a:pt x="80960" y="18938"/>
                </a:lnTo>
                <a:lnTo>
                  <a:pt x="80160" y="11777"/>
                </a:lnTo>
                <a:lnTo>
                  <a:pt x="74720" y="16551"/>
                </a:lnTo>
                <a:lnTo>
                  <a:pt x="73920" y="10185"/>
                </a:lnTo>
                <a:lnTo>
                  <a:pt x="61920" y="2387"/>
                </a:lnTo>
                <a:lnTo>
                  <a:pt x="60320" y="0"/>
                </a:lnTo>
                <a:lnTo>
                  <a:pt x="54880" y="2387"/>
                </a:lnTo>
                <a:lnTo>
                  <a:pt x="52480" y="14960"/>
                </a:lnTo>
                <a:lnTo>
                  <a:pt x="43680" y="18143"/>
                </a:lnTo>
                <a:lnTo>
                  <a:pt x="40480" y="23713"/>
                </a:lnTo>
                <a:lnTo>
                  <a:pt x="30240" y="23713"/>
                </a:lnTo>
                <a:lnTo>
                  <a:pt x="28640" y="19734"/>
                </a:lnTo>
                <a:lnTo>
                  <a:pt x="23840" y="18938"/>
                </a:lnTo>
                <a:lnTo>
                  <a:pt x="27040" y="32307"/>
                </a:lnTo>
                <a:lnTo>
                  <a:pt x="18240" y="33899"/>
                </a:lnTo>
                <a:lnTo>
                  <a:pt x="14240" y="30716"/>
                </a:lnTo>
                <a:lnTo>
                  <a:pt x="11200" y="30716"/>
                </a:lnTo>
                <a:lnTo>
                  <a:pt x="0" y="36286"/>
                </a:lnTo>
                <a:lnTo>
                  <a:pt x="4000" y="44244"/>
                </a:lnTo>
                <a:lnTo>
                  <a:pt x="9600" y="44244"/>
                </a:lnTo>
                <a:lnTo>
                  <a:pt x="9600" y="44244"/>
                </a:lnTo>
                <a:lnTo>
                  <a:pt x="25440" y="51246"/>
                </a:lnTo>
                <a:lnTo>
                  <a:pt x="22240" y="56021"/>
                </a:lnTo>
                <a:lnTo>
                  <a:pt x="31840" y="63183"/>
                </a:lnTo>
                <a:lnTo>
                  <a:pt x="27840" y="98514"/>
                </a:lnTo>
                <a:lnTo>
                  <a:pt x="26240" y="98514"/>
                </a:lnTo>
                <a:lnTo>
                  <a:pt x="28640" y="100901"/>
                </a:lnTo>
                <a:lnTo>
                  <a:pt x="43680" y="105676"/>
                </a:lnTo>
                <a:lnTo>
                  <a:pt x="46880" y="104084"/>
                </a:lnTo>
                <a:lnTo>
                  <a:pt x="54080" y="10806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18" name="Google Shape;4318;p343"/>
          <p:cNvSpPr/>
          <p:nvPr/>
        </p:nvSpPr>
        <p:spPr>
          <a:xfrm>
            <a:off x="4224687" y="2956016"/>
            <a:ext cx="187500" cy="151200"/>
          </a:xfrm>
          <a:custGeom>
            <a:avLst/>
            <a:gdLst/>
            <a:ahLst/>
            <a:cxnLst/>
            <a:rect l="l" t="t" r="r" b="b"/>
            <a:pathLst>
              <a:path w="120000" h="120000" extrusionOk="0">
                <a:moveTo>
                  <a:pt x="30000" y="116384"/>
                </a:moveTo>
                <a:lnTo>
                  <a:pt x="36402" y="119774"/>
                </a:lnTo>
                <a:lnTo>
                  <a:pt x="44451" y="113220"/>
                </a:lnTo>
                <a:lnTo>
                  <a:pt x="49024" y="109830"/>
                </a:lnTo>
                <a:lnTo>
                  <a:pt x="68048" y="109830"/>
                </a:lnTo>
                <a:lnTo>
                  <a:pt x="74451" y="98531"/>
                </a:lnTo>
                <a:lnTo>
                  <a:pt x="80853" y="97401"/>
                </a:lnTo>
                <a:lnTo>
                  <a:pt x="84512" y="87231"/>
                </a:lnTo>
                <a:lnTo>
                  <a:pt x="89817" y="79548"/>
                </a:lnTo>
                <a:lnTo>
                  <a:pt x="83597" y="69378"/>
                </a:lnTo>
                <a:lnTo>
                  <a:pt x="98048" y="43615"/>
                </a:lnTo>
                <a:lnTo>
                  <a:pt x="108109" y="40225"/>
                </a:lnTo>
                <a:lnTo>
                  <a:pt x="119817" y="28926"/>
                </a:lnTo>
                <a:lnTo>
                  <a:pt x="118902" y="21242"/>
                </a:lnTo>
                <a:lnTo>
                  <a:pt x="105365" y="21242"/>
                </a:lnTo>
                <a:lnTo>
                  <a:pt x="97134" y="15593"/>
                </a:lnTo>
                <a:lnTo>
                  <a:pt x="93475" y="18983"/>
                </a:lnTo>
                <a:lnTo>
                  <a:pt x="75365" y="11073"/>
                </a:lnTo>
                <a:lnTo>
                  <a:pt x="72621" y="5423"/>
                </a:lnTo>
                <a:lnTo>
                  <a:pt x="53597" y="4293"/>
                </a:lnTo>
                <a:lnTo>
                  <a:pt x="46280" y="5423"/>
                </a:lnTo>
                <a:lnTo>
                  <a:pt x="46280" y="5423"/>
                </a:lnTo>
                <a:lnTo>
                  <a:pt x="31829" y="2033"/>
                </a:lnTo>
                <a:lnTo>
                  <a:pt x="20853" y="3163"/>
                </a:lnTo>
                <a:lnTo>
                  <a:pt x="15365" y="0"/>
                </a:lnTo>
                <a:lnTo>
                  <a:pt x="10060" y="903"/>
                </a:lnTo>
                <a:lnTo>
                  <a:pt x="8231" y="6553"/>
                </a:lnTo>
                <a:lnTo>
                  <a:pt x="1829" y="7683"/>
                </a:lnTo>
                <a:lnTo>
                  <a:pt x="0" y="12203"/>
                </a:lnTo>
                <a:lnTo>
                  <a:pt x="4573" y="18983"/>
                </a:lnTo>
                <a:lnTo>
                  <a:pt x="4573" y="28022"/>
                </a:lnTo>
                <a:lnTo>
                  <a:pt x="10975" y="24632"/>
                </a:lnTo>
                <a:lnTo>
                  <a:pt x="11890" y="28022"/>
                </a:lnTo>
                <a:lnTo>
                  <a:pt x="26341" y="28022"/>
                </a:lnTo>
                <a:lnTo>
                  <a:pt x="29085" y="34576"/>
                </a:lnTo>
                <a:lnTo>
                  <a:pt x="24512" y="44745"/>
                </a:lnTo>
                <a:lnTo>
                  <a:pt x="22682" y="61468"/>
                </a:lnTo>
                <a:lnTo>
                  <a:pt x="19024" y="67118"/>
                </a:lnTo>
                <a:lnTo>
                  <a:pt x="21768" y="73898"/>
                </a:lnTo>
                <a:lnTo>
                  <a:pt x="19024" y="82937"/>
                </a:lnTo>
                <a:lnTo>
                  <a:pt x="22682" y="89491"/>
                </a:lnTo>
                <a:lnTo>
                  <a:pt x="18109" y="97401"/>
                </a:lnTo>
                <a:lnTo>
                  <a:pt x="18109" y="104180"/>
                </a:lnTo>
                <a:lnTo>
                  <a:pt x="27256" y="104180"/>
                </a:lnTo>
                <a:lnTo>
                  <a:pt x="30000" y="116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19" name="Google Shape;4319;p343"/>
          <p:cNvSpPr/>
          <p:nvPr/>
        </p:nvSpPr>
        <p:spPr>
          <a:xfrm>
            <a:off x="4421096" y="3029017"/>
            <a:ext cx="7500" cy="6300"/>
          </a:xfrm>
          <a:custGeom>
            <a:avLst/>
            <a:gdLst/>
            <a:ahLst/>
            <a:cxnLst/>
            <a:rect l="l" t="t" r="r" b="b"/>
            <a:pathLst>
              <a:path w="120000" h="120000" extrusionOk="0">
                <a:moveTo>
                  <a:pt x="0" y="57142"/>
                </a:moveTo>
                <a:lnTo>
                  <a:pt x="92307" y="114285"/>
                </a:lnTo>
                <a:lnTo>
                  <a:pt x="115384" y="85714"/>
                </a:lnTo>
                <a:lnTo>
                  <a:pt x="69230" y="0"/>
                </a:lnTo>
                <a:lnTo>
                  <a:pt x="0"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20" name="Google Shape;4320;p343"/>
          <p:cNvSpPr/>
          <p:nvPr/>
        </p:nvSpPr>
        <p:spPr>
          <a:xfrm>
            <a:off x="4398433" y="3032794"/>
            <a:ext cx="16500" cy="15000"/>
          </a:xfrm>
          <a:custGeom>
            <a:avLst/>
            <a:gdLst/>
            <a:ahLst/>
            <a:cxnLst/>
            <a:rect l="l" t="t" r="r" b="b"/>
            <a:pathLst>
              <a:path w="120000" h="120000" extrusionOk="0">
                <a:moveTo>
                  <a:pt x="0" y="58823"/>
                </a:moveTo>
                <a:lnTo>
                  <a:pt x="10714" y="35294"/>
                </a:lnTo>
                <a:lnTo>
                  <a:pt x="85714" y="0"/>
                </a:lnTo>
                <a:lnTo>
                  <a:pt x="85714" y="35294"/>
                </a:lnTo>
                <a:lnTo>
                  <a:pt x="117857" y="47058"/>
                </a:lnTo>
                <a:lnTo>
                  <a:pt x="96428" y="117647"/>
                </a:lnTo>
                <a:lnTo>
                  <a:pt x="0" y="5882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21" name="Google Shape;4321;p343"/>
          <p:cNvSpPr/>
          <p:nvPr/>
        </p:nvSpPr>
        <p:spPr>
          <a:xfrm>
            <a:off x="4222169" y="2988741"/>
            <a:ext cx="46500" cy="99600"/>
          </a:xfrm>
          <a:custGeom>
            <a:avLst/>
            <a:gdLst/>
            <a:ahLst/>
            <a:cxnLst/>
            <a:rect l="l" t="t" r="r" b="b"/>
            <a:pathLst>
              <a:path w="120000" h="120000" extrusionOk="0">
                <a:moveTo>
                  <a:pt x="18181" y="119655"/>
                </a:moveTo>
                <a:lnTo>
                  <a:pt x="75636" y="119655"/>
                </a:lnTo>
                <a:lnTo>
                  <a:pt x="75636" y="107586"/>
                </a:lnTo>
                <a:lnTo>
                  <a:pt x="93818" y="97241"/>
                </a:lnTo>
                <a:lnTo>
                  <a:pt x="75636" y="87241"/>
                </a:lnTo>
                <a:lnTo>
                  <a:pt x="90181" y="73448"/>
                </a:lnTo>
                <a:lnTo>
                  <a:pt x="79272" y="63103"/>
                </a:lnTo>
                <a:lnTo>
                  <a:pt x="93818" y="54482"/>
                </a:lnTo>
                <a:lnTo>
                  <a:pt x="101090" y="27241"/>
                </a:lnTo>
                <a:lnTo>
                  <a:pt x="119272" y="13448"/>
                </a:lnTo>
                <a:lnTo>
                  <a:pt x="108363" y="4827"/>
                </a:lnTo>
                <a:lnTo>
                  <a:pt x="50909" y="6551"/>
                </a:lnTo>
                <a:lnTo>
                  <a:pt x="47272" y="0"/>
                </a:lnTo>
                <a:lnTo>
                  <a:pt x="25454" y="4827"/>
                </a:lnTo>
                <a:lnTo>
                  <a:pt x="29090" y="25517"/>
                </a:lnTo>
                <a:lnTo>
                  <a:pt x="29090" y="25517"/>
                </a:lnTo>
                <a:lnTo>
                  <a:pt x="0" y="80344"/>
                </a:lnTo>
                <a:lnTo>
                  <a:pt x="10909" y="88965"/>
                </a:lnTo>
                <a:lnTo>
                  <a:pt x="29090" y="87241"/>
                </a:lnTo>
                <a:lnTo>
                  <a:pt x="18181"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22" name="Google Shape;4322;p343"/>
          <p:cNvSpPr/>
          <p:nvPr/>
        </p:nvSpPr>
        <p:spPr>
          <a:xfrm>
            <a:off x="3535995" y="1735135"/>
            <a:ext cx="562800" cy="474300"/>
          </a:xfrm>
          <a:custGeom>
            <a:avLst/>
            <a:gdLst/>
            <a:ahLst/>
            <a:cxnLst/>
            <a:rect l="l" t="t" r="r" b="b"/>
            <a:pathLst>
              <a:path w="120000" h="120000" extrusionOk="0">
                <a:moveTo>
                  <a:pt x="117505" y="5048"/>
                </a:moveTo>
                <a:lnTo>
                  <a:pt x="118722" y="0"/>
                </a:lnTo>
                <a:lnTo>
                  <a:pt x="119330" y="3966"/>
                </a:lnTo>
                <a:lnTo>
                  <a:pt x="117505" y="5048"/>
                </a:lnTo>
                <a:close/>
                <a:moveTo>
                  <a:pt x="115070" y="49038"/>
                </a:moveTo>
                <a:lnTo>
                  <a:pt x="114766" y="43701"/>
                </a:lnTo>
                <a:lnTo>
                  <a:pt x="117809" y="42620"/>
                </a:lnTo>
                <a:lnTo>
                  <a:pt x="117505" y="46514"/>
                </a:lnTo>
                <a:lnTo>
                  <a:pt x="119574" y="46514"/>
                </a:lnTo>
                <a:lnTo>
                  <a:pt x="119939" y="50120"/>
                </a:lnTo>
                <a:lnTo>
                  <a:pt x="117200" y="48317"/>
                </a:lnTo>
                <a:lnTo>
                  <a:pt x="115070" y="49038"/>
                </a:lnTo>
                <a:close/>
                <a:moveTo>
                  <a:pt x="104482" y="59783"/>
                </a:moveTo>
                <a:lnTo>
                  <a:pt x="106308" y="56899"/>
                </a:lnTo>
                <a:lnTo>
                  <a:pt x="110263" y="57259"/>
                </a:lnTo>
                <a:lnTo>
                  <a:pt x="111115" y="61225"/>
                </a:lnTo>
                <a:lnTo>
                  <a:pt x="106916" y="61586"/>
                </a:lnTo>
                <a:lnTo>
                  <a:pt x="104482" y="59783"/>
                </a:lnTo>
                <a:close/>
                <a:moveTo>
                  <a:pt x="96632" y="78028"/>
                </a:moveTo>
                <a:lnTo>
                  <a:pt x="101196" y="79110"/>
                </a:lnTo>
                <a:lnTo>
                  <a:pt x="105091" y="83365"/>
                </a:lnTo>
                <a:lnTo>
                  <a:pt x="103022" y="84086"/>
                </a:lnTo>
                <a:lnTo>
                  <a:pt x="104178" y="88052"/>
                </a:lnTo>
                <a:lnTo>
                  <a:pt x="96937" y="81634"/>
                </a:lnTo>
                <a:lnTo>
                  <a:pt x="96632" y="78028"/>
                </a:lnTo>
                <a:close/>
                <a:moveTo>
                  <a:pt x="97241" y="76947"/>
                </a:moveTo>
                <a:lnTo>
                  <a:pt x="102413" y="78389"/>
                </a:lnTo>
                <a:lnTo>
                  <a:pt x="103326" y="79831"/>
                </a:lnTo>
                <a:lnTo>
                  <a:pt x="105091" y="80192"/>
                </a:lnTo>
                <a:lnTo>
                  <a:pt x="105699" y="78389"/>
                </a:lnTo>
                <a:lnTo>
                  <a:pt x="101805" y="75504"/>
                </a:lnTo>
                <a:lnTo>
                  <a:pt x="97241" y="76947"/>
                </a:lnTo>
                <a:close/>
                <a:moveTo>
                  <a:pt x="93955" y="73701"/>
                </a:moveTo>
                <a:lnTo>
                  <a:pt x="96328" y="70528"/>
                </a:lnTo>
                <a:lnTo>
                  <a:pt x="101805" y="74062"/>
                </a:lnTo>
                <a:lnTo>
                  <a:pt x="97849" y="75504"/>
                </a:lnTo>
                <a:lnTo>
                  <a:pt x="93955" y="73701"/>
                </a:lnTo>
                <a:close/>
                <a:moveTo>
                  <a:pt x="365" y="109903"/>
                </a:moveTo>
                <a:lnTo>
                  <a:pt x="2434" y="113798"/>
                </a:lnTo>
                <a:lnTo>
                  <a:pt x="0" y="114158"/>
                </a:lnTo>
                <a:lnTo>
                  <a:pt x="1825" y="116322"/>
                </a:lnTo>
                <a:lnTo>
                  <a:pt x="912" y="117403"/>
                </a:lnTo>
                <a:lnTo>
                  <a:pt x="4563" y="118125"/>
                </a:lnTo>
                <a:lnTo>
                  <a:pt x="3346" y="119927"/>
                </a:lnTo>
                <a:lnTo>
                  <a:pt x="8823" y="119206"/>
                </a:lnTo>
                <a:lnTo>
                  <a:pt x="9675" y="115240"/>
                </a:lnTo>
                <a:lnTo>
                  <a:pt x="4563" y="109543"/>
                </a:lnTo>
                <a:lnTo>
                  <a:pt x="365" y="109903"/>
                </a:lnTo>
                <a:close/>
                <a:moveTo>
                  <a:pt x="86105" y="106298"/>
                </a:moveTo>
                <a:lnTo>
                  <a:pt x="87322" y="102331"/>
                </a:lnTo>
                <a:lnTo>
                  <a:pt x="92129" y="100600"/>
                </a:lnTo>
                <a:lnTo>
                  <a:pt x="93042" y="99519"/>
                </a:lnTo>
                <a:lnTo>
                  <a:pt x="94868" y="103052"/>
                </a:lnTo>
                <a:lnTo>
                  <a:pt x="93042" y="104855"/>
                </a:lnTo>
                <a:lnTo>
                  <a:pt x="89695" y="104855"/>
                </a:lnTo>
                <a:lnTo>
                  <a:pt x="86105" y="10629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23" name="Google Shape;4323;p343"/>
          <p:cNvSpPr/>
          <p:nvPr/>
        </p:nvSpPr>
        <p:spPr>
          <a:xfrm>
            <a:off x="3240123" y="1191402"/>
            <a:ext cx="925200" cy="1345500"/>
          </a:xfrm>
          <a:custGeom>
            <a:avLst/>
            <a:gdLst/>
            <a:ahLst/>
            <a:cxnLst/>
            <a:rect l="l" t="t" r="r" b="b"/>
            <a:pathLst>
              <a:path w="120000" h="120000" extrusionOk="0">
                <a:moveTo>
                  <a:pt x="52004" y="117200"/>
                </a:moveTo>
                <a:lnTo>
                  <a:pt x="52004" y="117200"/>
                </a:lnTo>
                <a:cubicBezTo>
                  <a:pt x="55854" y="117200"/>
                  <a:pt x="55854" y="117200"/>
                  <a:pt x="55854" y="117200"/>
                </a:cubicBezTo>
                <a:cubicBezTo>
                  <a:pt x="59703" y="119974"/>
                  <a:pt x="59703" y="119974"/>
                  <a:pt x="59703" y="119974"/>
                </a:cubicBezTo>
                <a:cubicBezTo>
                  <a:pt x="60814" y="119083"/>
                  <a:pt x="60814" y="119083"/>
                  <a:pt x="60814" y="119083"/>
                </a:cubicBezTo>
                <a:cubicBezTo>
                  <a:pt x="62850" y="114782"/>
                  <a:pt x="62850" y="114782"/>
                  <a:pt x="62850" y="114782"/>
                </a:cubicBezTo>
                <a:cubicBezTo>
                  <a:pt x="62850" y="113153"/>
                  <a:pt x="62850" y="113153"/>
                  <a:pt x="62850" y="113153"/>
                </a:cubicBezTo>
                <a:cubicBezTo>
                  <a:pt x="64848" y="112008"/>
                  <a:pt x="64848" y="112008"/>
                  <a:pt x="64848" y="112008"/>
                </a:cubicBezTo>
                <a:cubicBezTo>
                  <a:pt x="66514" y="109870"/>
                  <a:pt x="66514" y="109870"/>
                  <a:pt x="66514" y="109870"/>
                </a:cubicBezTo>
                <a:cubicBezTo>
                  <a:pt x="64848" y="108343"/>
                  <a:pt x="64848" y="108343"/>
                  <a:pt x="64848" y="108343"/>
                </a:cubicBezTo>
                <a:cubicBezTo>
                  <a:pt x="67254" y="107961"/>
                  <a:pt x="67254" y="107961"/>
                  <a:pt x="67254" y="107961"/>
                </a:cubicBezTo>
                <a:cubicBezTo>
                  <a:pt x="65959" y="106205"/>
                  <a:pt x="65959" y="106205"/>
                  <a:pt x="65959" y="106205"/>
                </a:cubicBezTo>
                <a:cubicBezTo>
                  <a:pt x="65589" y="105696"/>
                  <a:pt x="65589" y="105696"/>
                  <a:pt x="65589" y="105696"/>
                </a:cubicBezTo>
                <a:cubicBezTo>
                  <a:pt x="67587" y="105696"/>
                  <a:pt x="67587" y="105696"/>
                  <a:pt x="67587" y="105696"/>
                </a:cubicBezTo>
                <a:cubicBezTo>
                  <a:pt x="68143" y="105060"/>
                  <a:pt x="68143" y="105060"/>
                  <a:pt x="68143" y="105060"/>
                </a:cubicBezTo>
                <a:cubicBezTo>
                  <a:pt x="67439" y="104169"/>
                  <a:pt x="67439" y="104169"/>
                  <a:pt x="67439" y="104169"/>
                </a:cubicBezTo>
                <a:cubicBezTo>
                  <a:pt x="71659" y="103686"/>
                  <a:pt x="71659" y="103686"/>
                  <a:pt x="71659" y="103686"/>
                </a:cubicBezTo>
                <a:cubicBezTo>
                  <a:pt x="71104" y="102922"/>
                  <a:pt x="71104" y="102922"/>
                  <a:pt x="71104" y="102922"/>
                </a:cubicBezTo>
                <a:cubicBezTo>
                  <a:pt x="72029" y="102668"/>
                  <a:pt x="72029" y="102668"/>
                  <a:pt x="72029" y="102668"/>
                </a:cubicBezTo>
                <a:cubicBezTo>
                  <a:pt x="72029" y="101395"/>
                  <a:pt x="72029" y="101395"/>
                  <a:pt x="72029" y="101395"/>
                </a:cubicBezTo>
                <a:cubicBezTo>
                  <a:pt x="73288" y="101650"/>
                  <a:pt x="73288" y="101650"/>
                  <a:pt x="73288" y="101650"/>
                </a:cubicBezTo>
                <a:cubicBezTo>
                  <a:pt x="73843" y="101522"/>
                  <a:pt x="73843" y="101522"/>
                  <a:pt x="73843" y="101522"/>
                </a:cubicBezTo>
                <a:cubicBezTo>
                  <a:pt x="72732" y="102795"/>
                  <a:pt x="72732" y="102795"/>
                  <a:pt x="72732" y="102795"/>
                </a:cubicBezTo>
                <a:cubicBezTo>
                  <a:pt x="74028" y="103177"/>
                  <a:pt x="74028" y="103177"/>
                  <a:pt x="74028" y="103177"/>
                </a:cubicBezTo>
                <a:cubicBezTo>
                  <a:pt x="76619" y="102159"/>
                  <a:pt x="76619" y="102159"/>
                  <a:pt x="76619" y="102159"/>
                </a:cubicBezTo>
                <a:cubicBezTo>
                  <a:pt x="76249" y="101141"/>
                  <a:pt x="76249" y="101141"/>
                  <a:pt x="76249" y="101141"/>
                </a:cubicBezTo>
                <a:cubicBezTo>
                  <a:pt x="78247" y="101777"/>
                  <a:pt x="78247" y="101777"/>
                  <a:pt x="78247" y="101777"/>
                </a:cubicBezTo>
                <a:cubicBezTo>
                  <a:pt x="79173" y="100148"/>
                  <a:pt x="79173" y="100148"/>
                  <a:pt x="79173" y="100148"/>
                </a:cubicBezTo>
                <a:cubicBezTo>
                  <a:pt x="81024" y="99130"/>
                  <a:pt x="81024" y="99130"/>
                  <a:pt x="81024" y="99130"/>
                </a:cubicBezTo>
                <a:cubicBezTo>
                  <a:pt x="81209" y="97857"/>
                  <a:pt x="81209" y="97857"/>
                  <a:pt x="81209" y="97857"/>
                </a:cubicBezTo>
                <a:cubicBezTo>
                  <a:pt x="83763" y="95465"/>
                  <a:pt x="83763" y="95465"/>
                  <a:pt x="83763" y="95465"/>
                </a:cubicBezTo>
                <a:cubicBezTo>
                  <a:pt x="82652" y="93200"/>
                  <a:pt x="82652" y="93200"/>
                  <a:pt x="82652" y="93200"/>
                </a:cubicBezTo>
                <a:cubicBezTo>
                  <a:pt x="85243" y="95211"/>
                  <a:pt x="85243" y="95211"/>
                  <a:pt x="85243" y="95211"/>
                </a:cubicBezTo>
                <a:cubicBezTo>
                  <a:pt x="87612" y="94702"/>
                  <a:pt x="87612" y="94702"/>
                  <a:pt x="87612" y="94702"/>
                </a:cubicBezTo>
                <a:cubicBezTo>
                  <a:pt x="87982" y="94091"/>
                  <a:pt x="87982" y="94091"/>
                  <a:pt x="87982" y="94091"/>
                </a:cubicBezTo>
                <a:cubicBezTo>
                  <a:pt x="88167" y="94091"/>
                  <a:pt x="88167" y="94091"/>
                  <a:pt x="88167" y="94091"/>
                </a:cubicBezTo>
                <a:cubicBezTo>
                  <a:pt x="97532" y="91800"/>
                  <a:pt x="97532" y="91800"/>
                  <a:pt x="97532" y="91800"/>
                </a:cubicBezTo>
                <a:cubicBezTo>
                  <a:pt x="101048" y="89662"/>
                  <a:pt x="101048" y="89662"/>
                  <a:pt x="101048" y="89662"/>
                </a:cubicBezTo>
                <a:cubicBezTo>
                  <a:pt x="103787" y="87779"/>
                  <a:pt x="103787" y="87779"/>
                  <a:pt x="103787" y="87779"/>
                </a:cubicBezTo>
                <a:cubicBezTo>
                  <a:pt x="102307" y="88008"/>
                  <a:pt x="102307" y="88008"/>
                  <a:pt x="102307" y="88008"/>
                </a:cubicBezTo>
                <a:cubicBezTo>
                  <a:pt x="100123" y="87626"/>
                  <a:pt x="100123" y="87626"/>
                  <a:pt x="100123" y="87626"/>
                </a:cubicBezTo>
                <a:cubicBezTo>
                  <a:pt x="98827" y="87015"/>
                  <a:pt x="98827" y="87015"/>
                  <a:pt x="98827" y="87015"/>
                </a:cubicBezTo>
                <a:cubicBezTo>
                  <a:pt x="92572" y="87015"/>
                  <a:pt x="92572" y="87015"/>
                  <a:pt x="92572" y="87015"/>
                </a:cubicBezTo>
                <a:cubicBezTo>
                  <a:pt x="90573" y="87397"/>
                  <a:pt x="90573" y="87397"/>
                  <a:pt x="90573" y="87397"/>
                </a:cubicBezTo>
                <a:cubicBezTo>
                  <a:pt x="88908" y="85616"/>
                  <a:pt x="88908" y="85616"/>
                  <a:pt x="88908" y="85616"/>
                </a:cubicBezTo>
                <a:cubicBezTo>
                  <a:pt x="90018" y="83351"/>
                  <a:pt x="90018" y="83351"/>
                  <a:pt x="90018" y="83351"/>
                </a:cubicBezTo>
                <a:cubicBezTo>
                  <a:pt x="94238" y="83223"/>
                  <a:pt x="94238" y="83223"/>
                  <a:pt x="94238" y="83223"/>
                </a:cubicBezTo>
                <a:cubicBezTo>
                  <a:pt x="92757" y="82078"/>
                  <a:pt x="92757" y="82078"/>
                  <a:pt x="92757" y="82078"/>
                </a:cubicBezTo>
                <a:cubicBezTo>
                  <a:pt x="90203" y="80576"/>
                  <a:pt x="90203" y="80576"/>
                  <a:pt x="90203" y="80576"/>
                </a:cubicBezTo>
                <a:cubicBezTo>
                  <a:pt x="90018" y="78540"/>
                  <a:pt x="90018" y="78540"/>
                  <a:pt x="90018" y="78540"/>
                </a:cubicBezTo>
                <a:cubicBezTo>
                  <a:pt x="91128" y="79813"/>
                  <a:pt x="91128" y="79813"/>
                  <a:pt x="91128" y="79813"/>
                </a:cubicBezTo>
                <a:cubicBezTo>
                  <a:pt x="96421" y="81569"/>
                  <a:pt x="96421" y="81569"/>
                  <a:pt x="96421" y="81569"/>
                </a:cubicBezTo>
                <a:cubicBezTo>
                  <a:pt x="96421" y="81696"/>
                  <a:pt x="96421" y="81696"/>
                  <a:pt x="96421" y="81696"/>
                </a:cubicBezTo>
                <a:cubicBezTo>
                  <a:pt x="99568" y="85616"/>
                  <a:pt x="99568" y="85616"/>
                  <a:pt x="99568" y="85616"/>
                </a:cubicBezTo>
                <a:cubicBezTo>
                  <a:pt x="101752" y="84725"/>
                  <a:pt x="101752" y="84725"/>
                  <a:pt x="101752" y="84725"/>
                </a:cubicBezTo>
                <a:cubicBezTo>
                  <a:pt x="101937" y="83223"/>
                  <a:pt x="101937" y="83223"/>
                  <a:pt x="101937" y="83223"/>
                </a:cubicBezTo>
                <a:cubicBezTo>
                  <a:pt x="101048" y="82714"/>
                  <a:pt x="101048" y="82714"/>
                  <a:pt x="101048" y="82714"/>
                </a:cubicBezTo>
                <a:cubicBezTo>
                  <a:pt x="101048" y="80576"/>
                  <a:pt x="101048" y="80576"/>
                  <a:pt x="101048" y="80576"/>
                </a:cubicBezTo>
                <a:cubicBezTo>
                  <a:pt x="95903" y="78159"/>
                  <a:pt x="95903" y="78159"/>
                  <a:pt x="95903" y="78159"/>
                </a:cubicBezTo>
                <a:cubicBezTo>
                  <a:pt x="92757" y="74137"/>
                  <a:pt x="92757" y="74137"/>
                  <a:pt x="92757" y="74137"/>
                </a:cubicBezTo>
                <a:cubicBezTo>
                  <a:pt x="94793" y="74137"/>
                  <a:pt x="94793" y="74137"/>
                  <a:pt x="94793" y="74137"/>
                </a:cubicBezTo>
                <a:cubicBezTo>
                  <a:pt x="95718" y="71974"/>
                  <a:pt x="95718" y="71974"/>
                  <a:pt x="95718" y="71974"/>
                </a:cubicBezTo>
                <a:cubicBezTo>
                  <a:pt x="98827" y="71338"/>
                  <a:pt x="98827" y="71338"/>
                  <a:pt x="98827" y="71338"/>
                </a:cubicBezTo>
                <a:cubicBezTo>
                  <a:pt x="101048" y="73247"/>
                  <a:pt x="101048" y="73247"/>
                  <a:pt x="101048" y="73247"/>
                </a:cubicBezTo>
                <a:cubicBezTo>
                  <a:pt x="104713" y="73501"/>
                  <a:pt x="104713" y="73501"/>
                  <a:pt x="104713" y="73501"/>
                </a:cubicBezTo>
                <a:cubicBezTo>
                  <a:pt x="105638" y="72483"/>
                  <a:pt x="105638" y="72483"/>
                  <a:pt x="105638" y="72483"/>
                </a:cubicBezTo>
                <a:cubicBezTo>
                  <a:pt x="101937" y="70218"/>
                  <a:pt x="101937" y="70218"/>
                  <a:pt x="101937" y="70218"/>
                </a:cubicBezTo>
                <a:lnTo>
                  <a:pt x="101937" y="70218"/>
                </a:lnTo>
                <a:cubicBezTo>
                  <a:pt x="100863" y="67927"/>
                  <a:pt x="100863" y="67927"/>
                  <a:pt x="100863" y="67927"/>
                </a:cubicBezTo>
                <a:cubicBezTo>
                  <a:pt x="105971" y="67927"/>
                  <a:pt x="105971" y="67927"/>
                  <a:pt x="105971" y="67927"/>
                </a:cubicBezTo>
                <a:cubicBezTo>
                  <a:pt x="103602" y="64772"/>
                  <a:pt x="103602" y="64772"/>
                  <a:pt x="103602" y="64772"/>
                </a:cubicBezTo>
                <a:cubicBezTo>
                  <a:pt x="102122" y="61234"/>
                  <a:pt x="102122" y="61234"/>
                  <a:pt x="102122" y="61234"/>
                </a:cubicBezTo>
                <a:cubicBezTo>
                  <a:pt x="103972" y="62761"/>
                  <a:pt x="103972" y="62761"/>
                  <a:pt x="103972" y="62761"/>
                </a:cubicBezTo>
                <a:cubicBezTo>
                  <a:pt x="106526" y="63397"/>
                  <a:pt x="106526" y="63397"/>
                  <a:pt x="106526" y="63397"/>
                </a:cubicBezTo>
                <a:cubicBezTo>
                  <a:pt x="106526" y="61616"/>
                  <a:pt x="106526" y="61616"/>
                  <a:pt x="106526" y="61616"/>
                </a:cubicBezTo>
                <a:cubicBezTo>
                  <a:pt x="103972" y="60623"/>
                  <a:pt x="103972" y="60623"/>
                  <a:pt x="103972" y="60623"/>
                </a:cubicBezTo>
                <a:cubicBezTo>
                  <a:pt x="104528" y="59478"/>
                  <a:pt x="104528" y="59478"/>
                  <a:pt x="104528" y="59478"/>
                </a:cubicBezTo>
                <a:cubicBezTo>
                  <a:pt x="103232" y="59605"/>
                  <a:pt x="103232" y="59605"/>
                  <a:pt x="103232" y="59605"/>
                </a:cubicBezTo>
                <a:cubicBezTo>
                  <a:pt x="100863" y="55940"/>
                  <a:pt x="100863" y="55940"/>
                  <a:pt x="100863" y="55940"/>
                </a:cubicBezTo>
                <a:cubicBezTo>
                  <a:pt x="101566" y="54795"/>
                  <a:pt x="101566" y="54795"/>
                  <a:pt x="101566" y="54795"/>
                </a:cubicBezTo>
                <a:cubicBezTo>
                  <a:pt x="106193" y="54922"/>
                  <a:pt x="106193" y="54922"/>
                  <a:pt x="106193" y="54922"/>
                </a:cubicBezTo>
                <a:cubicBezTo>
                  <a:pt x="109302" y="55686"/>
                  <a:pt x="109302" y="55686"/>
                  <a:pt x="109302" y="55686"/>
                </a:cubicBezTo>
                <a:cubicBezTo>
                  <a:pt x="109487" y="53166"/>
                  <a:pt x="109487" y="53166"/>
                  <a:pt x="109487" y="53166"/>
                </a:cubicBezTo>
                <a:cubicBezTo>
                  <a:pt x="105638" y="52021"/>
                  <a:pt x="105638" y="52021"/>
                  <a:pt x="105638" y="52021"/>
                </a:cubicBezTo>
                <a:cubicBezTo>
                  <a:pt x="105638" y="50901"/>
                  <a:pt x="105638" y="50901"/>
                  <a:pt x="105638" y="50901"/>
                </a:cubicBezTo>
                <a:cubicBezTo>
                  <a:pt x="107822" y="50265"/>
                  <a:pt x="107822" y="50265"/>
                  <a:pt x="107822" y="50265"/>
                </a:cubicBezTo>
                <a:cubicBezTo>
                  <a:pt x="104898" y="48610"/>
                  <a:pt x="104898" y="48610"/>
                  <a:pt x="104898" y="48610"/>
                </a:cubicBezTo>
                <a:cubicBezTo>
                  <a:pt x="101937" y="50265"/>
                  <a:pt x="101937" y="50265"/>
                  <a:pt x="101937" y="50265"/>
                </a:cubicBezTo>
                <a:cubicBezTo>
                  <a:pt x="101937" y="48229"/>
                  <a:pt x="101937" y="48229"/>
                  <a:pt x="101937" y="48229"/>
                </a:cubicBezTo>
                <a:cubicBezTo>
                  <a:pt x="102862" y="47363"/>
                  <a:pt x="102862" y="47363"/>
                  <a:pt x="102862" y="47363"/>
                </a:cubicBezTo>
                <a:cubicBezTo>
                  <a:pt x="103047" y="43953"/>
                  <a:pt x="103047" y="43953"/>
                  <a:pt x="103047" y="43953"/>
                </a:cubicBezTo>
                <a:cubicBezTo>
                  <a:pt x="106896" y="40288"/>
                  <a:pt x="106896" y="40288"/>
                  <a:pt x="106896" y="40288"/>
                </a:cubicBezTo>
                <a:cubicBezTo>
                  <a:pt x="106193" y="38125"/>
                  <a:pt x="106193" y="38125"/>
                  <a:pt x="106193" y="38125"/>
                </a:cubicBezTo>
                <a:cubicBezTo>
                  <a:pt x="106341" y="37132"/>
                  <a:pt x="106341" y="37132"/>
                  <a:pt x="106341" y="37132"/>
                </a:cubicBezTo>
                <a:cubicBezTo>
                  <a:pt x="104713" y="36623"/>
                  <a:pt x="104713" y="36623"/>
                  <a:pt x="104713" y="36623"/>
                </a:cubicBezTo>
                <a:cubicBezTo>
                  <a:pt x="104898" y="33722"/>
                  <a:pt x="104898" y="33722"/>
                  <a:pt x="104898" y="33722"/>
                </a:cubicBezTo>
                <a:cubicBezTo>
                  <a:pt x="106526" y="31558"/>
                  <a:pt x="106526" y="31558"/>
                  <a:pt x="106526" y="31558"/>
                </a:cubicBezTo>
                <a:cubicBezTo>
                  <a:pt x="111671" y="31202"/>
                  <a:pt x="111671" y="31202"/>
                  <a:pt x="111671" y="31202"/>
                </a:cubicBezTo>
                <a:cubicBezTo>
                  <a:pt x="113522" y="30693"/>
                  <a:pt x="113522" y="30693"/>
                  <a:pt x="113522" y="30693"/>
                </a:cubicBezTo>
                <a:cubicBezTo>
                  <a:pt x="112782" y="29675"/>
                  <a:pt x="112782" y="29675"/>
                  <a:pt x="112782" y="29675"/>
                </a:cubicBezTo>
                <a:cubicBezTo>
                  <a:pt x="108377" y="30311"/>
                  <a:pt x="108377" y="30311"/>
                  <a:pt x="108377" y="30311"/>
                </a:cubicBezTo>
                <a:cubicBezTo>
                  <a:pt x="105638" y="29420"/>
                  <a:pt x="105638" y="29420"/>
                  <a:pt x="105638" y="29420"/>
                </a:cubicBezTo>
                <a:cubicBezTo>
                  <a:pt x="102492" y="30693"/>
                  <a:pt x="102492" y="30693"/>
                  <a:pt x="102492" y="30693"/>
                </a:cubicBezTo>
                <a:cubicBezTo>
                  <a:pt x="104713" y="28275"/>
                  <a:pt x="104713" y="28275"/>
                  <a:pt x="104713" y="28275"/>
                </a:cubicBezTo>
                <a:cubicBezTo>
                  <a:pt x="107267" y="28657"/>
                  <a:pt x="107267" y="28657"/>
                  <a:pt x="107267" y="28657"/>
                </a:cubicBezTo>
                <a:cubicBezTo>
                  <a:pt x="109302" y="27664"/>
                  <a:pt x="109302" y="27664"/>
                  <a:pt x="109302" y="27664"/>
                </a:cubicBezTo>
                <a:cubicBezTo>
                  <a:pt x="112412" y="28402"/>
                  <a:pt x="112412" y="28402"/>
                  <a:pt x="112412" y="28402"/>
                </a:cubicBezTo>
                <a:cubicBezTo>
                  <a:pt x="115558" y="26774"/>
                  <a:pt x="115558" y="26774"/>
                  <a:pt x="115558" y="26774"/>
                </a:cubicBezTo>
                <a:cubicBezTo>
                  <a:pt x="114447" y="25628"/>
                  <a:pt x="114447" y="25628"/>
                  <a:pt x="114447" y="25628"/>
                </a:cubicBezTo>
                <a:cubicBezTo>
                  <a:pt x="116446" y="25374"/>
                  <a:pt x="116446" y="25374"/>
                  <a:pt x="116446" y="25374"/>
                </a:cubicBezTo>
                <a:cubicBezTo>
                  <a:pt x="119962" y="21225"/>
                  <a:pt x="119962" y="21225"/>
                  <a:pt x="119962" y="21225"/>
                </a:cubicBezTo>
                <a:cubicBezTo>
                  <a:pt x="117371" y="19189"/>
                  <a:pt x="117371" y="19189"/>
                  <a:pt x="117371" y="19189"/>
                </a:cubicBezTo>
                <a:cubicBezTo>
                  <a:pt x="113892" y="18426"/>
                  <a:pt x="113892" y="18426"/>
                  <a:pt x="113892" y="18426"/>
                </a:cubicBezTo>
                <a:cubicBezTo>
                  <a:pt x="111671" y="18553"/>
                  <a:pt x="111671" y="18553"/>
                  <a:pt x="111671" y="18553"/>
                </a:cubicBezTo>
                <a:cubicBezTo>
                  <a:pt x="109858" y="21836"/>
                  <a:pt x="109858" y="21836"/>
                  <a:pt x="109858" y="21836"/>
                </a:cubicBezTo>
                <a:cubicBezTo>
                  <a:pt x="107267" y="21963"/>
                  <a:pt x="107267" y="21963"/>
                  <a:pt x="107267" y="21963"/>
                </a:cubicBezTo>
                <a:cubicBezTo>
                  <a:pt x="104528" y="22981"/>
                  <a:pt x="104528" y="22981"/>
                  <a:pt x="104528" y="22981"/>
                </a:cubicBezTo>
                <a:cubicBezTo>
                  <a:pt x="104342" y="21582"/>
                  <a:pt x="104342" y="21582"/>
                  <a:pt x="104342" y="21582"/>
                </a:cubicBezTo>
                <a:cubicBezTo>
                  <a:pt x="103602" y="21098"/>
                  <a:pt x="103602" y="21098"/>
                  <a:pt x="103602" y="21098"/>
                </a:cubicBezTo>
                <a:cubicBezTo>
                  <a:pt x="99383" y="26392"/>
                  <a:pt x="99383" y="26392"/>
                  <a:pt x="99383" y="26392"/>
                </a:cubicBezTo>
                <a:cubicBezTo>
                  <a:pt x="95903" y="30439"/>
                  <a:pt x="95903" y="30439"/>
                  <a:pt x="95903" y="30439"/>
                </a:cubicBezTo>
                <a:cubicBezTo>
                  <a:pt x="95533" y="28021"/>
                  <a:pt x="95533" y="28021"/>
                  <a:pt x="95533" y="28021"/>
                </a:cubicBezTo>
                <a:lnTo>
                  <a:pt x="95533" y="28021"/>
                </a:lnTo>
                <a:cubicBezTo>
                  <a:pt x="98827" y="23236"/>
                  <a:pt x="98827" y="23236"/>
                  <a:pt x="98827" y="23236"/>
                </a:cubicBezTo>
                <a:cubicBezTo>
                  <a:pt x="99198" y="17917"/>
                  <a:pt x="99198" y="17917"/>
                  <a:pt x="99198" y="17917"/>
                </a:cubicBezTo>
                <a:cubicBezTo>
                  <a:pt x="98087" y="17051"/>
                  <a:pt x="98087" y="17051"/>
                  <a:pt x="98087" y="17051"/>
                </a:cubicBezTo>
                <a:cubicBezTo>
                  <a:pt x="96421" y="17560"/>
                  <a:pt x="96421" y="17560"/>
                  <a:pt x="96421" y="17560"/>
                </a:cubicBezTo>
                <a:cubicBezTo>
                  <a:pt x="95903" y="19826"/>
                  <a:pt x="95903" y="19826"/>
                  <a:pt x="95903" y="19826"/>
                </a:cubicBezTo>
                <a:cubicBezTo>
                  <a:pt x="94423" y="20207"/>
                  <a:pt x="94423" y="20207"/>
                  <a:pt x="94423" y="20207"/>
                </a:cubicBezTo>
                <a:cubicBezTo>
                  <a:pt x="88352" y="22727"/>
                  <a:pt x="88352" y="22727"/>
                  <a:pt x="88352" y="22727"/>
                </a:cubicBezTo>
                <a:cubicBezTo>
                  <a:pt x="87427" y="22345"/>
                  <a:pt x="87427" y="22345"/>
                  <a:pt x="87427" y="22345"/>
                </a:cubicBezTo>
                <a:cubicBezTo>
                  <a:pt x="93127" y="18553"/>
                  <a:pt x="93127" y="18553"/>
                  <a:pt x="93127" y="18553"/>
                </a:cubicBezTo>
                <a:cubicBezTo>
                  <a:pt x="92387" y="17688"/>
                  <a:pt x="92387" y="17688"/>
                  <a:pt x="92387" y="17688"/>
                </a:cubicBezTo>
                <a:cubicBezTo>
                  <a:pt x="89278" y="16924"/>
                  <a:pt x="89278" y="16924"/>
                  <a:pt x="89278" y="16924"/>
                </a:cubicBezTo>
                <a:cubicBezTo>
                  <a:pt x="79543" y="19062"/>
                  <a:pt x="79543" y="19062"/>
                  <a:pt x="79543" y="19062"/>
                </a:cubicBezTo>
                <a:cubicBezTo>
                  <a:pt x="77322" y="20971"/>
                  <a:pt x="77322" y="20971"/>
                  <a:pt x="77322" y="20971"/>
                </a:cubicBezTo>
                <a:cubicBezTo>
                  <a:pt x="76989" y="20207"/>
                  <a:pt x="76989" y="20207"/>
                  <a:pt x="76989" y="20207"/>
                </a:cubicBezTo>
                <a:cubicBezTo>
                  <a:pt x="76804" y="18935"/>
                  <a:pt x="76804" y="18935"/>
                  <a:pt x="76804" y="18935"/>
                </a:cubicBezTo>
                <a:cubicBezTo>
                  <a:pt x="81024" y="16670"/>
                  <a:pt x="81024" y="16670"/>
                  <a:pt x="81024" y="16670"/>
                </a:cubicBezTo>
                <a:cubicBezTo>
                  <a:pt x="81764" y="15906"/>
                  <a:pt x="81764" y="15906"/>
                  <a:pt x="81764" y="15906"/>
                </a:cubicBezTo>
                <a:cubicBezTo>
                  <a:pt x="84318" y="16161"/>
                  <a:pt x="84318" y="16161"/>
                  <a:pt x="84318" y="16161"/>
                </a:cubicBezTo>
                <a:cubicBezTo>
                  <a:pt x="85983" y="15524"/>
                  <a:pt x="85983" y="15524"/>
                  <a:pt x="85983" y="15524"/>
                </a:cubicBezTo>
                <a:cubicBezTo>
                  <a:pt x="93867" y="15524"/>
                  <a:pt x="93867" y="15524"/>
                  <a:pt x="93867" y="15524"/>
                </a:cubicBezTo>
                <a:cubicBezTo>
                  <a:pt x="95348" y="14405"/>
                  <a:pt x="95348" y="14405"/>
                  <a:pt x="95348" y="14405"/>
                </a:cubicBezTo>
                <a:cubicBezTo>
                  <a:pt x="98087" y="14405"/>
                  <a:pt x="98087" y="14405"/>
                  <a:pt x="98087" y="14405"/>
                </a:cubicBezTo>
                <a:cubicBezTo>
                  <a:pt x="100493" y="11503"/>
                  <a:pt x="100493" y="11503"/>
                  <a:pt x="100493" y="11503"/>
                </a:cubicBezTo>
                <a:cubicBezTo>
                  <a:pt x="97902" y="9213"/>
                  <a:pt x="97902" y="9213"/>
                  <a:pt x="97902" y="9213"/>
                </a:cubicBezTo>
                <a:cubicBezTo>
                  <a:pt x="96421" y="9467"/>
                  <a:pt x="96421" y="9467"/>
                  <a:pt x="96421" y="9467"/>
                </a:cubicBezTo>
                <a:cubicBezTo>
                  <a:pt x="96421" y="8704"/>
                  <a:pt x="96421" y="8704"/>
                  <a:pt x="96421" y="8704"/>
                </a:cubicBezTo>
                <a:cubicBezTo>
                  <a:pt x="92202" y="9213"/>
                  <a:pt x="92202" y="9213"/>
                  <a:pt x="92202" y="9213"/>
                </a:cubicBezTo>
                <a:cubicBezTo>
                  <a:pt x="92017" y="8093"/>
                  <a:pt x="92017" y="8093"/>
                  <a:pt x="92017" y="8093"/>
                </a:cubicBezTo>
                <a:cubicBezTo>
                  <a:pt x="93312" y="7584"/>
                  <a:pt x="93312" y="7584"/>
                  <a:pt x="93312" y="7584"/>
                </a:cubicBezTo>
                <a:cubicBezTo>
                  <a:pt x="92942" y="6311"/>
                  <a:pt x="92942" y="6311"/>
                  <a:pt x="92942" y="6311"/>
                </a:cubicBezTo>
                <a:cubicBezTo>
                  <a:pt x="89833" y="6311"/>
                  <a:pt x="89833" y="6311"/>
                  <a:pt x="89833" y="6311"/>
                </a:cubicBezTo>
                <a:cubicBezTo>
                  <a:pt x="87982" y="7457"/>
                  <a:pt x="87982" y="7457"/>
                  <a:pt x="87982" y="7457"/>
                </a:cubicBezTo>
                <a:cubicBezTo>
                  <a:pt x="85613" y="6566"/>
                  <a:pt x="85613" y="6566"/>
                  <a:pt x="85613" y="6566"/>
                </a:cubicBezTo>
                <a:cubicBezTo>
                  <a:pt x="81209" y="6566"/>
                  <a:pt x="81209" y="6566"/>
                  <a:pt x="81209" y="6566"/>
                </a:cubicBezTo>
                <a:cubicBezTo>
                  <a:pt x="77544" y="7966"/>
                  <a:pt x="77544" y="7966"/>
                  <a:pt x="77544" y="7966"/>
                </a:cubicBezTo>
                <a:cubicBezTo>
                  <a:pt x="70549" y="8322"/>
                  <a:pt x="70549" y="8322"/>
                  <a:pt x="70549" y="8322"/>
                </a:cubicBezTo>
                <a:cubicBezTo>
                  <a:pt x="76064" y="6820"/>
                  <a:pt x="76064" y="6820"/>
                  <a:pt x="76064" y="6820"/>
                </a:cubicBezTo>
                <a:cubicBezTo>
                  <a:pt x="76249" y="5930"/>
                  <a:pt x="76249" y="5930"/>
                  <a:pt x="76249" y="5930"/>
                </a:cubicBezTo>
                <a:cubicBezTo>
                  <a:pt x="77877" y="6311"/>
                  <a:pt x="77877" y="6311"/>
                  <a:pt x="77877" y="6311"/>
                </a:cubicBezTo>
                <a:cubicBezTo>
                  <a:pt x="81024" y="4784"/>
                  <a:pt x="81024" y="4784"/>
                  <a:pt x="81024" y="4784"/>
                </a:cubicBezTo>
                <a:lnTo>
                  <a:pt x="81024" y="4784"/>
                </a:lnTo>
                <a:cubicBezTo>
                  <a:pt x="87982" y="5039"/>
                  <a:pt x="87982" y="5039"/>
                  <a:pt x="87982" y="5039"/>
                </a:cubicBezTo>
                <a:cubicBezTo>
                  <a:pt x="91128" y="4173"/>
                  <a:pt x="91128" y="4173"/>
                  <a:pt x="91128" y="4173"/>
                </a:cubicBezTo>
                <a:cubicBezTo>
                  <a:pt x="91684" y="3028"/>
                  <a:pt x="91684" y="3028"/>
                  <a:pt x="91684" y="3028"/>
                </a:cubicBezTo>
                <a:cubicBezTo>
                  <a:pt x="91128" y="2901"/>
                  <a:pt x="88352" y="2519"/>
                  <a:pt x="87797" y="2519"/>
                </a:cubicBezTo>
                <a:cubicBezTo>
                  <a:pt x="87242" y="2519"/>
                  <a:pt x="84873" y="2392"/>
                  <a:pt x="84688" y="2392"/>
                </a:cubicBezTo>
                <a:lnTo>
                  <a:pt x="84688" y="2392"/>
                </a:lnTo>
                <a:cubicBezTo>
                  <a:pt x="83022" y="763"/>
                  <a:pt x="83022" y="763"/>
                  <a:pt x="83022" y="763"/>
                </a:cubicBezTo>
                <a:cubicBezTo>
                  <a:pt x="80098" y="890"/>
                  <a:pt x="80098" y="890"/>
                  <a:pt x="80098" y="890"/>
                </a:cubicBezTo>
                <a:cubicBezTo>
                  <a:pt x="79728" y="381"/>
                  <a:pt x="79728" y="381"/>
                  <a:pt x="79728" y="381"/>
                </a:cubicBezTo>
                <a:cubicBezTo>
                  <a:pt x="76064" y="0"/>
                  <a:pt x="76064" y="0"/>
                  <a:pt x="76064" y="0"/>
                </a:cubicBezTo>
                <a:cubicBezTo>
                  <a:pt x="73843" y="890"/>
                  <a:pt x="73843" y="890"/>
                  <a:pt x="73843" y="890"/>
                </a:cubicBezTo>
                <a:cubicBezTo>
                  <a:pt x="73658" y="509"/>
                  <a:pt x="73658" y="509"/>
                  <a:pt x="73658" y="509"/>
                </a:cubicBezTo>
                <a:cubicBezTo>
                  <a:pt x="69253" y="1399"/>
                  <a:pt x="69253" y="1399"/>
                  <a:pt x="69253" y="1399"/>
                </a:cubicBezTo>
                <a:cubicBezTo>
                  <a:pt x="70363" y="2265"/>
                  <a:pt x="70363" y="2265"/>
                  <a:pt x="70363" y="2265"/>
                </a:cubicBezTo>
                <a:cubicBezTo>
                  <a:pt x="70178" y="3919"/>
                  <a:pt x="70178" y="3919"/>
                  <a:pt x="70178" y="3919"/>
                </a:cubicBezTo>
                <a:cubicBezTo>
                  <a:pt x="67254" y="3028"/>
                  <a:pt x="67254" y="3028"/>
                  <a:pt x="67254" y="3028"/>
                </a:cubicBezTo>
                <a:cubicBezTo>
                  <a:pt x="65589" y="3155"/>
                  <a:pt x="65589" y="3155"/>
                  <a:pt x="65589" y="3155"/>
                </a:cubicBezTo>
                <a:cubicBezTo>
                  <a:pt x="65219" y="4046"/>
                  <a:pt x="65219" y="4046"/>
                  <a:pt x="65219" y="4046"/>
                </a:cubicBezTo>
                <a:cubicBezTo>
                  <a:pt x="68513" y="5420"/>
                  <a:pt x="68513" y="5420"/>
                  <a:pt x="68513" y="5420"/>
                </a:cubicBezTo>
                <a:cubicBezTo>
                  <a:pt x="67772" y="6311"/>
                  <a:pt x="67772" y="6311"/>
                  <a:pt x="67772" y="6311"/>
                </a:cubicBezTo>
                <a:cubicBezTo>
                  <a:pt x="67772" y="7329"/>
                  <a:pt x="67772" y="7329"/>
                  <a:pt x="67772" y="7329"/>
                </a:cubicBezTo>
                <a:cubicBezTo>
                  <a:pt x="66144" y="8093"/>
                  <a:pt x="66144" y="8093"/>
                  <a:pt x="66144" y="8093"/>
                </a:cubicBezTo>
                <a:cubicBezTo>
                  <a:pt x="66329" y="10358"/>
                  <a:pt x="66329" y="10358"/>
                  <a:pt x="66329" y="10358"/>
                </a:cubicBezTo>
                <a:cubicBezTo>
                  <a:pt x="64108" y="9849"/>
                  <a:pt x="64108" y="9849"/>
                  <a:pt x="64108" y="9849"/>
                </a:cubicBezTo>
                <a:cubicBezTo>
                  <a:pt x="63738" y="8093"/>
                  <a:pt x="63738" y="8093"/>
                  <a:pt x="63738" y="8093"/>
                </a:cubicBezTo>
                <a:cubicBezTo>
                  <a:pt x="59148" y="6439"/>
                  <a:pt x="59148" y="6439"/>
                  <a:pt x="59148" y="6439"/>
                </a:cubicBezTo>
                <a:cubicBezTo>
                  <a:pt x="57334" y="5548"/>
                  <a:pt x="57334" y="5548"/>
                  <a:pt x="57334" y="5548"/>
                </a:cubicBezTo>
                <a:cubicBezTo>
                  <a:pt x="56964" y="6566"/>
                  <a:pt x="56964" y="6566"/>
                  <a:pt x="56964" y="6566"/>
                </a:cubicBezTo>
                <a:cubicBezTo>
                  <a:pt x="53448" y="6566"/>
                  <a:pt x="53448" y="6566"/>
                  <a:pt x="53448" y="6566"/>
                </a:cubicBezTo>
                <a:cubicBezTo>
                  <a:pt x="54558" y="7711"/>
                  <a:pt x="54558" y="7711"/>
                  <a:pt x="54558" y="7711"/>
                </a:cubicBezTo>
                <a:cubicBezTo>
                  <a:pt x="60629" y="8322"/>
                  <a:pt x="60629" y="8322"/>
                  <a:pt x="60629" y="8322"/>
                </a:cubicBezTo>
                <a:cubicBezTo>
                  <a:pt x="63923" y="11351"/>
                  <a:pt x="63923" y="11351"/>
                  <a:pt x="63923" y="11351"/>
                </a:cubicBezTo>
                <a:cubicBezTo>
                  <a:pt x="62850" y="12878"/>
                  <a:pt x="62850" y="12878"/>
                  <a:pt x="62850" y="12878"/>
                </a:cubicBezTo>
                <a:cubicBezTo>
                  <a:pt x="58593" y="10867"/>
                  <a:pt x="58593" y="10867"/>
                  <a:pt x="58593" y="10867"/>
                </a:cubicBezTo>
                <a:cubicBezTo>
                  <a:pt x="56224" y="9722"/>
                  <a:pt x="56224" y="9722"/>
                  <a:pt x="56224" y="9722"/>
                </a:cubicBezTo>
                <a:cubicBezTo>
                  <a:pt x="52930" y="10358"/>
                  <a:pt x="52930" y="10358"/>
                  <a:pt x="52930" y="10358"/>
                </a:cubicBezTo>
                <a:cubicBezTo>
                  <a:pt x="57520" y="14023"/>
                  <a:pt x="57520" y="14023"/>
                  <a:pt x="57520" y="14023"/>
                </a:cubicBezTo>
                <a:cubicBezTo>
                  <a:pt x="58223" y="15652"/>
                  <a:pt x="58223" y="15652"/>
                  <a:pt x="58223" y="15652"/>
                </a:cubicBezTo>
                <a:cubicBezTo>
                  <a:pt x="56779" y="15143"/>
                  <a:pt x="56779" y="15143"/>
                  <a:pt x="56779" y="15143"/>
                </a:cubicBezTo>
                <a:cubicBezTo>
                  <a:pt x="54003" y="15524"/>
                  <a:pt x="54003" y="15524"/>
                  <a:pt x="54003" y="15524"/>
                </a:cubicBezTo>
                <a:cubicBezTo>
                  <a:pt x="55484" y="18197"/>
                  <a:pt x="55484" y="18197"/>
                  <a:pt x="55484" y="18197"/>
                </a:cubicBezTo>
                <a:cubicBezTo>
                  <a:pt x="54558" y="19953"/>
                  <a:pt x="54558" y="19953"/>
                  <a:pt x="54558" y="19953"/>
                </a:cubicBezTo>
                <a:cubicBezTo>
                  <a:pt x="52004" y="19062"/>
                  <a:pt x="52004" y="19062"/>
                  <a:pt x="52004" y="19062"/>
                </a:cubicBezTo>
                <a:cubicBezTo>
                  <a:pt x="50709" y="17306"/>
                  <a:pt x="50709" y="17306"/>
                  <a:pt x="50709" y="17306"/>
                </a:cubicBezTo>
                <a:cubicBezTo>
                  <a:pt x="47785" y="15524"/>
                  <a:pt x="47785" y="15524"/>
                  <a:pt x="47785" y="15524"/>
                </a:cubicBezTo>
                <a:cubicBezTo>
                  <a:pt x="45564" y="13005"/>
                  <a:pt x="45564" y="13005"/>
                  <a:pt x="45564" y="13005"/>
                </a:cubicBezTo>
                <a:cubicBezTo>
                  <a:pt x="41714" y="12750"/>
                  <a:pt x="41714" y="12750"/>
                  <a:pt x="41714" y="12750"/>
                </a:cubicBezTo>
                <a:cubicBezTo>
                  <a:pt x="42825" y="14150"/>
                  <a:pt x="42825" y="14150"/>
                  <a:pt x="42825" y="14150"/>
                </a:cubicBezTo>
                <a:cubicBezTo>
                  <a:pt x="43010" y="16033"/>
                  <a:pt x="43010" y="16033"/>
                  <a:pt x="43010" y="16033"/>
                </a:cubicBezTo>
                <a:cubicBezTo>
                  <a:pt x="45379" y="17306"/>
                  <a:pt x="45379" y="17306"/>
                  <a:pt x="45379" y="17306"/>
                </a:cubicBezTo>
                <a:lnTo>
                  <a:pt x="45379" y="17306"/>
                </a:lnTo>
                <a:cubicBezTo>
                  <a:pt x="46489" y="19826"/>
                  <a:pt x="46489" y="19826"/>
                  <a:pt x="46489" y="19826"/>
                </a:cubicBezTo>
                <a:cubicBezTo>
                  <a:pt x="44083" y="21098"/>
                  <a:pt x="44083" y="21098"/>
                  <a:pt x="44083" y="21098"/>
                </a:cubicBezTo>
                <a:cubicBezTo>
                  <a:pt x="43010" y="20080"/>
                  <a:pt x="43010" y="20080"/>
                  <a:pt x="43010" y="20080"/>
                </a:cubicBezTo>
                <a:cubicBezTo>
                  <a:pt x="39494" y="18680"/>
                  <a:pt x="39494" y="18680"/>
                  <a:pt x="39494" y="18680"/>
                </a:cubicBezTo>
                <a:cubicBezTo>
                  <a:pt x="38235" y="21098"/>
                  <a:pt x="38235" y="21098"/>
                  <a:pt x="38235" y="21098"/>
                </a:cubicBezTo>
                <a:cubicBezTo>
                  <a:pt x="36384" y="22218"/>
                  <a:pt x="36384" y="22218"/>
                  <a:pt x="36384" y="22218"/>
                </a:cubicBezTo>
                <a:cubicBezTo>
                  <a:pt x="36384" y="17433"/>
                  <a:pt x="36384" y="17433"/>
                  <a:pt x="36384" y="17433"/>
                </a:cubicBezTo>
                <a:cubicBezTo>
                  <a:pt x="35274" y="15652"/>
                  <a:pt x="35274" y="15652"/>
                  <a:pt x="35274" y="15652"/>
                </a:cubicBezTo>
                <a:cubicBezTo>
                  <a:pt x="35274" y="14023"/>
                  <a:pt x="35274" y="14023"/>
                  <a:pt x="35274" y="14023"/>
                </a:cubicBezTo>
                <a:cubicBezTo>
                  <a:pt x="31425" y="16161"/>
                  <a:pt x="31425" y="16161"/>
                  <a:pt x="31425" y="16161"/>
                </a:cubicBezTo>
                <a:cubicBezTo>
                  <a:pt x="25539" y="17433"/>
                  <a:pt x="25539" y="17433"/>
                  <a:pt x="25539" y="17433"/>
                </a:cubicBezTo>
                <a:cubicBezTo>
                  <a:pt x="28315" y="19317"/>
                  <a:pt x="28315" y="19317"/>
                  <a:pt x="28315" y="19317"/>
                </a:cubicBezTo>
                <a:cubicBezTo>
                  <a:pt x="31610" y="23618"/>
                  <a:pt x="31610" y="23618"/>
                  <a:pt x="31610" y="23618"/>
                </a:cubicBezTo>
                <a:cubicBezTo>
                  <a:pt x="25724" y="18808"/>
                  <a:pt x="25724" y="18808"/>
                  <a:pt x="25724" y="18808"/>
                </a:cubicBezTo>
                <a:cubicBezTo>
                  <a:pt x="22800" y="18553"/>
                  <a:pt x="22800" y="18553"/>
                  <a:pt x="22800" y="18553"/>
                </a:cubicBezTo>
                <a:cubicBezTo>
                  <a:pt x="20950" y="20080"/>
                  <a:pt x="20950" y="20080"/>
                  <a:pt x="20950" y="20080"/>
                </a:cubicBezTo>
                <a:cubicBezTo>
                  <a:pt x="23541" y="21836"/>
                  <a:pt x="23541" y="21836"/>
                  <a:pt x="23541" y="21836"/>
                </a:cubicBezTo>
                <a:cubicBezTo>
                  <a:pt x="22800" y="22345"/>
                  <a:pt x="22800" y="22345"/>
                  <a:pt x="22800" y="22345"/>
                </a:cubicBezTo>
                <a:cubicBezTo>
                  <a:pt x="22985" y="24992"/>
                  <a:pt x="22985" y="24992"/>
                  <a:pt x="22985" y="24992"/>
                </a:cubicBezTo>
                <a:cubicBezTo>
                  <a:pt x="21690" y="26010"/>
                  <a:pt x="21690" y="26010"/>
                  <a:pt x="21690" y="26010"/>
                </a:cubicBezTo>
                <a:cubicBezTo>
                  <a:pt x="20394" y="25501"/>
                  <a:pt x="20394" y="25501"/>
                  <a:pt x="20394" y="25501"/>
                </a:cubicBezTo>
                <a:cubicBezTo>
                  <a:pt x="18025" y="25247"/>
                  <a:pt x="18025" y="25247"/>
                  <a:pt x="18025" y="25247"/>
                </a:cubicBezTo>
                <a:cubicBezTo>
                  <a:pt x="15619" y="27919"/>
                  <a:pt x="15619" y="27919"/>
                  <a:pt x="15619" y="27919"/>
                </a:cubicBezTo>
                <a:cubicBezTo>
                  <a:pt x="13251" y="30820"/>
                  <a:pt x="13251" y="30820"/>
                  <a:pt x="13251" y="30820"/>
                </a:cubicBezTo>
                <a:cubicBezTo>
                  <a:pt x="10104" y="31431"/>
                  <a:pt x="10104" y="31431"/>
                  <a:pt x="10104" y="31431"/>
                </a:cubicBezTo>
                <a:cubicBezTo>
                  <a:pt x="10475" y="33340"/>
                  <a:pt x="10475" y="33340"/>
                  <a:pt x="10475" y="33340"/>
                </a:cubicBezTo>
                <a:cubicBezTo>
                  <a:pt x="13251" y="34231"/>
                  <a:pt x="13251" y="34231"/>
                  <a:pt x="13251" y="34231"/>
                </a:cubicBezTo>
                <a:cubicBezTo>
                  <a:pt x="17285" y="32576"/>
                  <a:pt x="17285" y="32576"/>
                  <a:pt x="17285" y="32576"/>
                </a:cubicBezTo>
                <a:cubicBezTo>
                  <a:pt x="18396" y="33213"/>
                  <a:pt x="18396" y="33213"/>
                  <a:pt x="18396" y="33213"/>
                </a:cubicBezTo>
                <a:cubicBezTo>
                  <a:pt x="17470" y="35478"/>
                  <a:pt x="17470" y="35478"/>
                  <a:pt x="17470" y="35478"/>
                </a:cubicBezTo>
                <a:cubicBezTo>
                  <a:pt x="16175" y="36241"/>
                  <a:pt x="16175" y="36241"/>
                  <a:pt x="16175" y="36241"/>
                </a:cubicBezTo>
                <a:cubicBezTo>
                  <a:pt x="16545" y="38634"/>
                  <a:pt x="16545" y="38634"/>
                  <a:pt x="16545" y="38634"/>
                </a:cubicBezTo>
                <a:cubicBezTo>
                  <a:pt x="12695" y="41306"/>
                  <a:pt x="12695" y="41306"/>
                  <a:pt x="12695" y="41306"/>
                </a:cubicBezTo>
                <a:cubicBezTo>
                  <a:pt x="8291" y="41790"/>
                  <a:pt x="8291" y="41790"/>
                  <a:pt x="8291" y="41790"/>
                </a:cubicBezTo>
                <a:cubicBezTo>
                  <a:pt x="7180" y="43317"/>
                  <a:pt x="7180" y="43317"/>
                  <a:pt x="7180" y="43317"/>
                </a:cubicBezTo>
                <a:cubicBezTo>
                  <a:pt x="7180" y="43444"/>
                  <a:pt x="7180" y="43444"/>
                  <a:pt x="7180" y="43444"/>
                </a:cubicBezTo>
                <a:cubicBezTo>
                  <a:pt x="185" y="45709"/>
                  <a:pt x="185" y="45709"/>
                  <a:pt x="185" y="45709"/>
                </a:cubicBezTo>
                <a:cubicBezTo>
                  <a:pt x="0" y="47363"/>
                  <a:pt x="0" y="47363"/>
                  <a:pt x="0" y="47363"/>
                </a:cubicBezTo>
                <a:cubicBezTo>
                  <a:pt x="1295" y="48865"/>
                  <a:pt x="1295" y="48865"/>
                  <a:pt x="1295" y="48865"/>
                </a:cubicBezTo>
                <a:cubicBezTo>
                  <a:pt x="6255" y="49119"/>
                  <a:pt x="6255" y="49119"/>
                  <a:pt x="6255" y="49119"/>
                </a:cubicBezTo>
                <a:cubicBezTo>
                  <a:pt x="6995" y="50519"/>
                  <a:pt x="6995" y="50519"/>
                  <a:pt x="6995" y="50519"/>
                </a:cubicBezTo>
                <a:cubicBezTo>
                  <a:pt x="8846" y="50901"/>
                  <a:pt x="8846" y="50901"/>
                  <a:pt x="8846" y="50901"/>
                </a:cubicBezTo>
                <a:cubicBezTo>
                  <a:pt x="11770" y="49628"/>
                  <a:pt x="11770" y="49628"/>
                  <a:pt x="11770" y="49628"/>
                </a:cubicBezTo>
                <a:cubicBezTo>
                  <a:pt x="15064" y="51028"/>
                  <a:pt x="15064" y="51028"/>
                  <a:pt x="15064" y="51028"/>
                </a:cubicBezTo>
                <a:cubicBezTo>
                  <a:pt x="14879" y="52402"/>
                  <a:pt x="14879" y="52402"/>
                  <a:pt x="14879" y="52402"/>
                </a:cubicBezTo>
                <a:cubicBezTo>
                  <a:pt x="11955" y="53293"/>
                  <a:pt x="11955" y="53293"/>
                  <a:pt x="11955" y="53293"/>
                </a:cubicBezTo>
                <a:cubicBezTo>
                  <a:pt x="10289" y="52784"/>
                  <a:pt x="10289" y="52784"/>
                  <a:pt x="10289" y="52784"/>
                </a:cubicBezTo>
                <a:cubicBezTo>
                  <a:pt x="10475" y="54057"/>
                  <a:pt x="10475" y="54057"/>
                  <a:pt x="10475" y="54057"/>
                </a:cubicBezTo>
                <a:cubicBezTo>
                  <a:pt x="7921" y="53420"/>
                  <a:pt x="7921" y="53420"/>
                  <a:pt x="7921" y="53420"/>
                </a:cubicBezTo>
                <a:cubicBezTo>
                  <a:pt x="4811" y="53930"/>
                  <a:pt x="4811" y="53930"/>
                  <a:pt x="4811" y="53930"/>
                </a:cubicBezTo>
                <a:cubicBezTo>
                  <a:pt x="6810" y="56322"/>
                  <a:pt x="6810" y="56322"/>
                  <a:pt x="6810" y="56322"/>
                </a:cubicBezTo>
                <a:cubicBezTo>
                  <a:pt x="10845" y="56322"/>
                  <a:pt x="10845" y="56322"/>
                  <a:pt x="10845" y="56322"/>
                </a:cubicBezTo>
                <a:cubicBezTo>
                  <a:pt x="10289" y="57594"/>
                  <a:pt x="10289" y="57594"/>
                  <a:pt x="10289" y="57594"/>
                </a:cubicBezTo>
                <a:cubicBezTo>
                  <a:pt x="7921" y="58460"/>
                  <a:pt x="7921" y="58460"/>
                  <a:pt x="7921" y="58460"/>
                </a:cubicBezTo>
                <a:cubicBezTo>
                  <a:pt x="10845" y="60241"/>
                  <a:pt x="10845" y="60241"/>
                  <a:pt x="10845" y="60241"/>
                </a:cubicBezTo>
                <a:cubicBezTo>
                  <a:pt x="12510" y="58969"/>
                  <a:pt x="12510" y="58969"/>
                  <a:pt x="12510" y="58969"/>
                </a:cubicBezTo>
                <a:cubicBezTo>
                  <a:pt x="15249" y="58460"/>
                  <a:pt x="15249" y="58460"/>
                  <a:pt x="15249" y="58460"/>
                </a:cubicBezTo>
                <a:cubicBezTo>
                  <a:pt x="16545" y="59351"/>
                  <a:pt x="16545" y="59351"/>
                  <a:pt x="16545" y="59351"/>
                </a:cubicBezTo>
                <a:cubicBezTo>
                  <a:pt x="18766" y="58078"/>
                  <a:pt x="18766" y="58078"/>
                  <a:pt x="18766" y="58078"/>
                </a:cubicBezTo>
                <a:cubicBezTo>
                  <a:pt x="24614" y="59605"/>
                  <a:pt x="24614" y="59605"/>
                  <a:pt x="24614" y="59605"/>
                </a:cubicBezTo>
                <a:cubicBezTo>
                  <a:pt x="29759" y="62506"/>
                  <a:pt x="29759" y="62506"/>
                  <a:pt x="29759" y="62506"/>
                </a:cubicBezTo>
                <a:cubicBezTo>
                  <a:pt x="30314" y="64542"/>
                  <a:pt x="30314" y="64542"/>
                  <a:pt x="30314" y="64542"/>
                </a:cubicBezTo>
                <a:cubicBezTo>
                  <a:pt x="34534" y="67444"/>
                  <a:pt x="34534" y="67444"/>
                  <a:pt x="34534" y="67444"/>
                </a:cubicBezTo>
                <a:cubicBezTo>
                  <a:pt x="34719" y="70600"/>
                  <a:pt x="34719" y="70600"/>
                  <a:pt x="34719" y="70600"/>
                </a:cubicBezTo>
                <a:cubicBezTo>
                  <a:pt x="35644" y="71338"/>
                  <a:pt x="35644" y="71338"/>
                  <a:pt x="35644" y="71338"/>
                </a:cubicBezTo>
                <a:cubicBezTo>
                  <a:pt x="35459" y="72101"/>
                  <a:pt x="35459" y="72101"/>
                  <a:pt x="35459" y="72101"/>
                </a:cubicBezTo>
                <a:cubicBezTo>
                  <a:pt x="36940" y="72992"/>
                  <a:pt x="36940" y="72992"/>
                  <a:pt x="36940" y="72992"/>
                </a:cubicBezTo>
                <a:cubicBezTo>
                  <a:pt x="36940" y="74875"/>
                  <a:pt x="36940" y="74875"/>
                  <a:pt x="36940" y="74875"/>
                </a:cubicBezTo>
                <a:cubicBezTo>
                  <a:pt x="39309" y="75766"/>
                  <a:pt x="39309" y="75766"/>
                  <a:pt x="39309" y="75766"/>
                </a:cubicBezTo>
                <a:cubicBezTo>
                  <a:pt x="37310" y="79686"/>
                  <a:pt x="37310" y="79686"/>
                  <a:pt x="37310" y="79686"/>
                </a:cubicBezTo>
                <a:cubicBezTo>
                  <a:pt x="38383" y="80067"/>
                  <a:pt x="38383" y="80067"/>
                  <a:pt x="38383" y="80067"/>
                </a:cubicBezTo>
                <a:cubicBezTo>
                  <a:pt x="37310" y="82078"/>
                  <a:pt x="37310" y="82078"/>
                  <a:pt x="37310" y="82078"/>
                </a:cubicBezTo>
                <a:cubicBezTo>
                  <a:pt x="39864" y="82587"/>
                  <a:pt x="39864" y="82587"/>
                  <a:pt x="39864" y="82587"/>
                </a:cubicBezTo>
                <a:cubicBezTo>
                  <a:pt x="39864" y="81187"/>
                  <a:pt x="39864" y="81187"/>
                  <a:pt x="39864" y="81187"/>
                </a:cubicBezTo>
                <a:cubicBezTo>
                  <a:pt x="40234" y="80195"/>
                  <a:pt x="40234" y="80195"/>
                  <a:pt x="40234" y="80195"/>
                </a:cubicBezTo>
                <a:cubicBezTo>
                  <a:pt x="42455" y="80831"/>
                  <a:pt x="42455" y="80831"/>
                  <a:pt x="42455" y="80831"/>
                </a:cubicBezTo>
                <a:cubicBezTo>
                  <a:pt x="45564" y="83732"/>
                  <a:pt x="45564" y="83732"/>
                  <a:pt x="45564" y="83732"/>
                </a:cubicBezTo>
                <a:cubicBezTo>
                  <a:pt x="47230" y="87015"/>
                  <a:pt x="47230" y="87015"/>
                  <a:pt x="47230" y="87015"/>
                </a:cubicBezTo>
                <a:cubicBezTo>
                  <a:pt x="41900" y="85107"/>
                  <a:pt x="41900" y="85107"/>
                  <a:pt x="41900" y="85107"/>
                </a:cubicBezTo>
                <a:cubicBezTo>
                  <a:pt x="39494" y="85616"/>
                  <a:pt x="39494" y="85616"/>
                  <a:pt x="39494" y="85616"/>
                </a:cubicBezTo>
                <a:cubicBezTo>
                  <a:pt x="42825" y="87499"/>
                  <a:pt x="42825" y="87499"/>
                  <a:pt x="42825" y="87499"/>
                </a:cubicBezTo>
                <a:cubicBezTo>
                  <a:pt x="47415" y="88135"/>
                  <a:pt x="47415" y="88135"/>
                  <a:pt x="47415" y="88135"/>
                </a:cubicBezTo>
                <a:cubicBezTo>
                  <a:pt x="45934" y="89917"/>
                  <a:pt x="45934" y="89917"/>
                  <a:pt x="45934" y="89917"/>
                </a:cubicBezTo>
                <a:cubicBezTo>
                  <a:pt x="46674" y="91037"/>
                  <a:pt x="46674" y="91037"/>
                  <a:pt x="46674" y="91037"/>
                </a:cubicBezTo>
                <a:cubicBezTo>
                  <a:pt x="45009" y="92564"/>
                  <a:pt x="45009" y="92564"/>
                  <a:pt x="45009" y="92564"/>
                </a:cubicBezTo>
                <a:cubicBezTo>
                  <a:pt x="45194" y="94829"/>
                  <a:pt x="45194" y="94829"/>
                  <a:pt x="45194" y="94829"/>
                </a:cubicBezTo>
                <a:cubicBezTo>
                  <a:pt x="42270" y="94345"/>
                  <a:pt x="42270" y="94345"/>
                  <a:pt x="42270" y="94345"/>
                </a:cubicBezTo>
                <a:cubicBezTo>
                  <a:pt x="40049" y="96992"/>
                  <a:pt x="40049" y="96992"/>
                  <a:pt x="40049" y="96992"/>
                </a:cubicBezTo>
                <a:cubicBezTo>
                  <a:pt x="39864" y="98366"/>
                  <a:pt x="39864" y="98366"/>
                  <a:pt x="39864" y="98366"/>
                </a:cubicBezTo>
                <a:cubicBezTo>
                  <a:pt x="41714" y="98748"/>
                  <a:pt x="41714" y="98748"/>
                  <a:pt x="41714" y="98748"/>
                </a:cubicBezTo>
                <a:cubicBezTo>
                  <a:pt x="40789" y="100402"/>
                  <a:pt x="40789" y="100402"/>
                  <a:pt x="40789" y="100402"/>
                </a:cubicBezTo>
                <a:cubicBezTo>
                  <a:pt x="41529" y="103558"/>
                  <a:pt x="41529" y="103558"/>
                  <a:pt x="41529" y="103558"/>
                </a:cubicBezTo>
                <a:cubicBezTo>
                  <a:pt x="43898" y="104067"/>
                  <a:pt x="43898" y="104067"/>
                  <a:pt x="43898" y="104067"/>
                </a:cubicBezTo>
                <a:cubicBezTo>
                  <a:pt x="43898" y="106460"/>
                  <a:pt x="43898" y="106460"/>
                  <a:pt x="43898" y="106460"/>
                </a:cubicBezTo>
                <a:cubicBezTo>
                  <a:pt x="47600" y="105569"/>
                  <a:pt x="47600" y="105569"/>
                  <a:pt x="47600" y="105569"/>
                </a:cubicBezTo>
                <a:cubicBezTo>
                  <a:pt x="45379" y="107707"/>
                  <a:pt x="45379" y="107707"/>
                  <a:pt x="45379" y="107707"/>
                </a:cubicBezTo>
                <a:cubicBezTo>
                  <a:pt x="45194" y="109488"/>
                  <a:pt x="45194" y="109488"/>
                  <a:pt x="45194" y="109488"/>
                </a:cubicBezTo>
                <a:lnTo>
                  <a:pt x="52004" y="117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24" name="Google Shape;4324;p343"/>
          <p:cNvSpPr/>
          <p:nvPr/>
        </p:nvSpPr>
        <p:spPr>
          <a:xfrm>
            <a:off x="2498552" y="1259369"/>
            <a:ext cx="934200" cy="1647600"/>
          </a:xfrm>
          <a:custGeom>
            <a:avLst/>
            <a:gdLst/>
            <a:ahLst/>
            <a:cxnLst/>
            <a:rect l="l" t="t" r="r" b="b"/>
            <a:pathLst>
              <a:path w="120000" h="120000" extrusionOk="0">
                <a:moveTo>
                  <a:pt x="18232" y="32598"/>
                </a:moveTo>
                <a:lnTo>
                  <a:pt x="18232" y="32598"/>
                </a:lnTo>
                <a:cubicBezTo>
                  <a:pt x="18232" y="32494"/>
                  <a:pt x="19296" y="31559"/>
                  <a:pt x="19296" y="31559"/>
                </a:cubicBezTo>
                <a:cubicBezTo>
                  <a:pt x="19847" y="31663"/>
                  <a:pt x="19847" y="31663"/>
                  <a:pt x="19847" y="31663"/>
                </a:cubicBezTo>
                <a:cubicBezTo>
                  <a:pt x="20397" y="31268"/>
                  <a:pt x="20397" y="31268"/>
                  <a:pt x="20397" y="31268"/>
                </a:cubicBezTo>
                <a:cubicBezTo>
                  <a:pt x="22231" y="31060"/>
                  <a:pt x="22231" y="31060"/>
                  <a:pt x="22231" y="31060"/>
                </a:cubicBezTo>
                <a:cubicBezTo>
                  <a:pt x="23515" y="30020"/>
                  <a:pt x="23515" y="30020"/>
                  <a:pt x="23515" y="30020"/>
                </a:cubicBezTo>
                <a:cubicBezTo>
                  <a:pt x="26047" y="31372"/>
                  <a:pt x="26047" y="31372"/>
                  <a:pt x="26047" y="31372"/>
                </a:cubicBezTo>
                <a:cubicBezTo>
                  <a:pt x="26047" y="32286"/>
                  <a:pt x="26047" y="32286"/>
                  <a:pt x="26047" y="32286"/>
                </a:cubicBezTo>
                <a:cubicBezTo>
                  <a:pt x="24946" y="32390"/>
                  <a:pt x="24946" y="32390"/>
                  <a:pt x="24946" y="32390"/>
                </a:cubicBezTo>
                <a:cubicBezTo>
                  <a:pt x="23845" y="32702"/>
                  <a:pt x="23845" y="32702"/>
                  <a:pt x="23845" y="32702"/>
                </a:cubicBezTo>
                <a:cubicBezTo>
                  <a:pt x="22231" y="31871"/>
                  <a:pt x="22231" y="31871"/>
                  <a:pt x="22231" y="31871"/>
                </a:cubicBezTo>
                <a:cubicBezTo>
                  <a:pt x="22231" y="32702"/>
                  <a:pt x="22231" y="32702"/>
                  <a:pt x="22231" y="32702"/>
                </a:cubicBezTo>
                <a:cubicBezTo>
                  <a:pt x="21314" y="32702"/>
                  <a:pt x="21314" y="32702"/>
                  <a:pt x="21314" y="32702"/>
                </a:cubicBezTo>
                <a:cubicBezTo>
                  <a:pt x="20214" y="31975"/>
                  <a:pt x="20214" y="31975"/>
                  <a:pt x="20214" y="31975"/>
                </a:cubicBezTo>
                <a:cubicBezTo>
                  <a:pt x="19296" y="32598"/>
                  <a:pt x="19296" y="32598"/>
                  <a:pt x="19296" y="32598"/>
                </a:cubicBezTo>
                <a:cubicBezTo>
                  <a:pt x="18746" y="32806"/>
                  <a:pt x="18746" y="32806"/>
                  <a:pt x="18746" y="32806"/>
                </a:cubicBezTo>
                <a:cubicBezTo>
                  <a:pt x="18232" y="32598"/>
                  <a:pt x="18232" y="32598"/>
                  <a:pt x="18232" y="32598"/>
                </a:cubicBezTo>
                <a:close/>
                <a:moveTo>
                  <a:pt x="16582" y="35800"/>
                </a:moveTo>
                <a:lnTo>
                  <a:pt x="16582" y="35800"/>
                </a:lnTo>
                <a:cubicBezTo>
                  <a:pt x="17499" y="35488"/>
                  <a:pt x="17499" y="35488"/>
                  <a:pt x="17499" y="35488"/>
                </a:cubicBezTo>
                <a:cubicBezTo>
                  <a:pt x="17682" y="34864"/>
                  <a:pt x="17682" y="34864"/>
                  <a:pt x="17682" y="34864"/>
                </a:cubicBezTo>
                <a:cubicBezTo>
                  <a:pt x="16398" y="34345"/>
                  <a:pt x="16398" y="34345"/>
                  <a:pt x="16398" y="34345"/>
                </a:cubicBezTo>
                <a:cubicBezTo>
                  <a:pt x="16398" y="33950"/>
                  <a:pt x="16398" y="33950"/>
                  <a:pt x="16398" y="33950"/>
                </a:cubicBezTo>
                <a:cubicBezTo>
                  <a:pt x="15114" y="34553"/>
                  <a:pt x="15114" y="34553"/>
                  <a:pt x="15114" y="34553"/>
                </a:cubicBezTo>
                <a:cubicBezTo>
                  <a:pt x="15481" y="35072"/>
                  <a:pt x="15481" y="35072"/>
                  <a:pt x="15481" y="35072"/>
                </a:cubicBezTo>
                <a:cubicBezTo>
                  <a:pt x="15848" y="35072"/>
                  <a:pt x="15848" y="35072"/>
                  <a:pt x="15848" y="35072"/>
                </a:cubicBezTo>
                <a:cubicBezTo>
                  <a:pt x="16582" y="35800"/>
                  <a:pt x="16582" y="35800"/>
                  <a:pt x="16582" y="35800"/>
                </a:cubicBezTo>
                <a:close/>
                <a:moveTo>
                  <a:pt x="20214" y="37546"/>
                </a:moveTo>
                <a:lnTo>
                  <a:pt x="20214" y="37546"/>
                </a:lnTo>
                <a:cubicBezTo>
                  <a:pt x="19847" y="36923"/>
                  <a:pt x="19847" y="36923"/>
                  <a:pt x="19847" y="36923"/>
                </a:cubicBezTo>
                <a:cubicBezTo>
                  <a:pt x="18599" y="36735"/>
                  <a:pt x="18599" y="36735"/>
                  <a:pt x="18599" y="36735"/>
                </a:cubicBezTo>
                <a:cubicBezTo>
                  <a:pt x="18416" y="34760"/>
                  <a:pt x="18416" y="34760"/>
                  <a:pt x="18416" y="34760"/>
                </a:cubicBezTo>
                <a:cubicBezTo>
                  <a:pt x="22782" y="33742"/>
                  <a:pt x="22782" y="33742"/>
                  <a:pt x="22782" y="33742"/>
                </a:cubicBezTo>
                <a:cubicBezTo>
                  <a:pt x="23148" y="33950"/>
                  <a:pt x="23148" y="33950"/>
                  <a:pt x="23148" y="33950"/>
                </a:cubicBezTo>
                <a:cubicBezTo>
                  <a:pt x="23845" y="33638"/>
                  <a:pt x="23845" y="33638"/>
                  <a:pt x="23845" y="33638"/>
                </a:cubicBezTo>
                <a:cubicBezTo>
                  <a:pt x="25496" y="33846"/>
                  <a:pt x="25496" y="33846"/>
                  <a:pt x="25496" y="33846"/>
                </a:cubicBezTo>
                <a:cubicBezTo>
                  <a:pt x="25313" y="34449"/>
                  <a:pt x="25313" y="34449"/>
                  <a:pt x="25313" y="34449"/>
                </a:cubicBezTo>
                <a:cubicBezTo>
                  <a:pt x="22048" y="35176"/>
                  <a:pt x="22048" y="35176"/>
                  <a:pt x="22048" y="35176"/>
                </a:cubicBezTo>
                <a:cubicBezTo>
                  <a:pt x="22782" y="35696"/>
                  <a:pt x="22782" y="35696"/>
                  <a:pt x="22782" y="35696"/>
                </a:cubicBezTo>
                <a:cubicBezTo>
                  <a:pt x="23295" y="35280"/>
                  <a:pt x="23295" y="35280"/>
                  <a:pt x="23295" y="35280"/>
                </a:cubicBezTo>
                <a:cubicBezTo>
                  <a:pt x="24579" y="35384"/>
                  <a:pt x="24579" y="35384"/>
                  <a:pt x="24579" y="35384"/>
                </a:cubicBezTo>
                <a:cubicBezTo>
                  <a:pt x="24212" y="36819"/>
                  <a:pt x="24212" y="36819"/>
                  <a:pt x="24212" y="36819"/>
                </a:cubicBezTo>
                <a:cubicBezTo>
                  <a:pt x="22415" y="37130"/>
                  <a:pt x="22415" y="37130"/>
                  <a:pt x="22415" y="37130"/>
                </a:cubicBezTo>
                <a:cubicBezTo>
                  <a:pt x="20764" y="37650"/>
                  <a:pt x="20764" y="37650"/>
                  <a:pt x="20764" y="37650"/>
                </a:cubicBezTo>
                <a:cubicBezTo>
                  <a:pt x="20214" y="37546"/>
                  <a:pt x="20214" y="37546"/>
                  <a:pt x="20214" y="37546"/>
                </a:cubicBezTo>
                <a:close/>
                <a:moveTo>
                  <a:pt x="60642" y="33742"/>
                </a:moveTo>
                <a:lnTo>
                  <a:pt x="60642" y="33742"/>
                </a:lnTo>
                <a:cubicBezTo>
                  <a:pt x="56459" y="32182"/>
                  <a:pt x="56459" y="32182"/>
                  <a:pt x="56459" y="32182"/>
                </a:cubicBezTo>
                <a:cubicBezTo>
                  <a:pt x="58807" y="31455"/>
                  <a:pt x="58807" y="31455"/>
                  <a:pt x="58807" y="31455"/>
                </a:cubicBezTo>
                <a:cubicBezTo>
                  <a:pt x="56459" y="30228"/>
                  <a:pt x="56459" y="30228"/>
                  <a:pt x="56459" y="30228"/>
                </a:cubicBezTo>
                <a:cubicBezTo>
                  <a:pt x="55909" y="28482"/>
                  <a:pt x="55909" y="28482"/>
                  <a:pt x="55909" y="28482"/>
                </a:cubicBezTo>
                <a:cubicBezTo>
                  <a:pt x="57707" y="27754"/>
                  <a:pt x="57707" y="27754"/>
                  <a:pt x="57707" y="27754"/>
                </a:cubicBezTo>
                <a:cubicBezTo>
                  <a:pt x="61559" y="28586"/>
                  <a:pt x="61559" y="28586"/>
                  <a:pt x="61559" y="28586"/>
                </a:cubicBezTo>
                <a:cubicBezTo>
                  <a:pt x="60825" y="27338"/>
                  <a:pt x="60825" y="27338"/>
                  <a:pt x="60825" y="27338"/>
                </a:cubicBezTo>
                <a:cubicBezTo>
                  <a:pt x="58624" y="26299"/>
                  <a:pt x="58624" y="26299"/>
                  <a:pt x="58624" y="26299"/>
                </a:cubicBezTo>
                <a:cubicBezTo>
                  <a:pt x="55909" y="25904"/>
                  <a:pt x="55909" y="25904"/>
                  <a:pt x="55909" y="25904"/>
                </a:cubicBezTo>
                <a:cubicBezTo>
                  <a:pt x="55175" y="24968"/>
                  <a:pt x="55175" y="24968"/>
                  <a:pt x="55175" y="24968"/>
                </a:cubicBezTo>
                <a:cubicBezTo>
                  <a:pt x="52424" y="24449"/>
                  <a:pt x="52424" y="24449"/>
                  <a:pt x="52424" y="24449"/>
                </a:cubicBezTo>
                <a:cubicBezTo>
                  <a:pt x="52240" y="23513"/>
                  <a:pt x="52240" y="23513"/>
                  <a:pt x="52240" y="23513"/>
                </a:cubicBezTo>
                <a:cubicBezTo>
                  <a:pt x="55909" y="22910"/>
                  <a:pt x="55909" y="22910"/>
                  <a:pt x="55909" y="22910"/>
                </a:cubicBezTo>
                <a:cubicBezTo>
                  <a:pt x="54808" y="21975"/>
                  <a:pt x="54808" y="21975"/>
                  <a:pt x="54808" y="21975"/>
                </a:cubicBezTo>
                <a:cubicBezTo>
                  <a:pt x="52974" y="19916"/>
                  <a:pt x="52974" y="19916"/>
                  <a:pt x="52974" y="19916"/>
                </a:cubicBezTo>
                <a:cubicBezTo>
                  <a:pt x="54992" y="19916"/>
                  <a:pt x="54992" y="19916"/>
                  <a:pt x="54992" y="19916"/>
                </a:cubicBezTo>
                <a:cubicBezTo>
                  <a:pt x="55542" y="19397"/>
                  <a:pt x="55542" y="19397"/>
                  <a:pt x="55542" y="19397"/>
                </a:cubicBezTo>
                <a:cubicBezTo>
                  <a:pt x="54808" y="18981"/>
                  <a:pt x="54808" y="18981"/>
                  <a:pt x="54808" y="18981"/>
                </a:cubicBezTo>
                <a:cubicBezTo>
                  <a:pt x="53158" y="18066"/>
                  <a:pt x="53158" y="18066"/>
                  <a:pt x="53158" y="18066"/>
                </a:cubicBezTo>
                <a:cubicBezTo>
                  <a:pt x="54442" y="17546"/>
                  <a:pt x="54442" y="17546"/>
                  <a:pt x="54442" y="17546"/>
                </a:cubicBezTo>
                <a:cubicBezTo>
                  <a:pt x="56459" y="17546"/>
                  <a:pt x="56459" y="17546"/>
                  <a:pt x="56459" y="17546"/>
                </a:cubicBezTo>
                <a:cubicBezTo>
                  <a:pt x="56789" y="16715"/>
                  <a:pt x="56789" y="16715"/>
                  <a:pt x="56789" y="16715"/>
                </a:cubicBezTo>
                <a:cubicBezTo>
                  <a:pt x="58257" y="15467"/>
                  <a:pt x="58257" y="15467"/>
                  <a:pt x="58257" y="15467"/>
                </a:cubicBezTo>
                <a:cubicBezTo>
                  <a:pt x="59724" y="19397"/>
                  <a:pt x="59724" y="19397"/>
                  <a:pt x="59724" y="19397"/>
                </a:cubicBezTo>
                <a:cubicBezTo>
                  <a:pt x="62256" y="19916"/>
                  <a:pt x="62256" y="19916"/>
                  <a:pt x="62256" y="19916"/>
                </a:cubicBezTo>
                <a:cubicBezTo>
                  <a:pt x="62989" y="21559"/>
                  <a:pt x="62989" y="21559"/>
                  <a:pt x="62989" y="21559"/>
                </a:cubicBezTo>
                <a:cubicBezTo>
                  <a:pt x="63540" y="23118"/>
                  <a:pt x="63540" y="23118"/>
                  <a:pt x="63540" y="23118"/>
                </a:cubicBezTo>
                <a:cubicBezTo>
                  <a:pt x="66805" y="23118"/>
                  <a:pt x="66805" y="23118"/>
                  <a:pt x="66805" y="23118"/>
                </a:cubicBezTo>
                <a:cubicBezTo>
                  <a:pt x="67905" y="24449"/>
                  <a:pt x="67905" y="24449"/>
                  <a:pt x="67905" y="24449"/>
                </a:cubicBezTo>
                <a:cubicBezTo>
                  <a:pt x="67905" y="25800"/>
                  <a:pt x="67905" y="25800"/>
                  <a:pt x="67905" y="25800"/>
                </a:cubicBezTo>
                <a:cubicBezTo>
                  <a:pt x="70107" y="26195"/>
                  <a:pt x="70107" y="26195"/>
                  <a:pt x="70107" y="26195"/>
                </a:cubicBezTo>
                <a:cubicBezTo>
                  <a:pt x="71574" y="27650"/>
                  <a:pt x="71574" y="27650"/>
                  <a:pt x="71574" y="27650"/>
                </a:cubicBezTo>
                <a:cubicBezTo>
                  <a:pt x="69740" y="28794"/>
                  <a:pt x="69740" y="28794"/>
                  <a:pt x="69740" y="28794"/>
                </a:cubicBezTo>
                <a:cubicBezTo>
                  <a:pt x="66475" y="29085"/>
                  <a:pt x="66475" y="29085"/>
                  <a:pt x="66475" y="29085"/>
                </a:cubicBezTo>
                <a:cubicBezTo>
                  <a:pt x="66805" y="30748"/>
                  <a:pt x="66805" y="30748"/>
                  <a:pt x="66805" y="30748"/>
                </a:cubicBezTo>
                <a:cubicBezTo>
                  <a:pt x="65191" y="32182"/>
                  <a:pt x="65191" y="32182"/>
                  <a:pt x="65191" y="32182"/>
                </a:cubicBezTo>
                <a:cubicBezTo>
                  <a:pt x="63173" y="31164"/>
                  <a:pt x="63173" y="31164"/>
                  <a:pt x="63173" y="31164"/>
                </a:cubicBezTo>
                <a:cubicBezTo>
                  <a:pt x="62989" y="32806"/>
                  <a:pt x="62989" y="32806"/>
                  <a:pt x="62989" y="32806"/>
                </a:cubicBezTo>
                <a:cubicBezTo>
                  <a:pt x="61375" y="32806"/>
                  <a:pt x="61375" y="32806"/>
                  <a:pt x="61375" y="32806"/>
                </a:cubicBezTo>
                <a:cubicBezTo>
                  <a:pt x="60642" y="33742"/>
                  <a:pt x="60642" y="33742"/>
                  <a:pt x="60642" y="33742"/>
                </a:cubicBezTo>
                <a:close/>
                <a:moveTo>
                  <a:pt x="65741" y="42203"/>
                </a:moveTo>
                <a:lnTo>
                  <a:pt x="65741" y="42203"/>
                </a:lnTo>
                <a:cubicBezTo>
                  <a:pt x="67172" y="41995"/>
                  <a:pt x="67172" y="41995"/>
                  <a:pt x="67172" y="41995"/>
                </a:cubicBezTo>
                <a:cubicBezTo>
                  <a:pt x="70840" y="42203"/>
                  <a:pt x="70840" y="42203"/>
                  <a:pt x="70840" y="42203"/>
                </a:cubicBezTo>
                <a:cubicBezTo>
                  <a:pt x="72821" y="43326"/>
                  <a:pt x="72821" y="43326"/>
                  <a:pt x="72821" y="43326"/>
                </a:cubicBezTo>
                <a:cubicBezTo>
                  <a:pt x="73555" y="42099"/>
                  <a:pt x="73555" y="42099"/>
                  <a:pt x="73555" y="42099"/>
                </a:cubicBezTo>
                <a:cubicBezTo>
                  <a:pt x="75573" y="41683"/>
                  <a:pt x="75573" y="41683"/>
                  <a:pt x="75573" y="41683"/>
                </a:cubicBezTo>
                <a:cubicBezTo>
                  <a:pt x="78104" y="42411"/>
                  <a:pt x="78104" y="42411"/>
                  <a:pt x="78104" y="42411"/>
                </a:cubicBezTo>
                <a:cubicBezTo>
                  <a:pt x="79571" y="41060"/>
                  <a:pt x="79571" y="41060"/>
                  <a:pt x="79571" y="41060"/>
                </a:cubicBezTo>
                <a:cubicBezTo>
                  <a:pt x="80819" y="41995"/>
                  <a:pt x="80819" y="41995"/>
                  <a:pt x="80819" y="41995"/>
                </a:cubicBezTo>
                <a:cubicBezTo>
                  <a:pt x="83387" y="42910"/>
                  <a:pt x="83387" y="42910"/>
                  <a:pt x="83387" y="42910"/>
                </a:cubicBezTo>
                <a:cubicBezTo>
                  <a:pt x="85918" y="42598"/>
                  <a:pt x="85918" y="42598"/>
                  <a:pt x="85918" y="42598"/>
                </a:cubicBezTo>
                <a:cubicBezTo>
                  <a:pt x="87202" y="41372"/>
                  <a:pt x="87202" y="41372"/>
                  <a:pt x="87202" y="41372"/>
                </a:cubicBezTo>
                <a:cubicBezTo>
                  <a:pt x="86652" y="40020"/>
                  <a:pt x="86652" y="40020"/>
                  <a:pt x="86652" y="40020"/>
                </a:cubicBezTo>
                <a:cubicBezTo>
                  <a:pt x="81919" y="38586"/>
                  <a:pt x="81919" y="38586"/>
                  <a:pt x="81919" y="38586"/>
                </a:cubicBezTo>
                <a:cubicBezTo>
                  <a:pt x="79571" y="39106"/>
                  <a:pt x="79571" y="39106"/>
                  <a:pt x="79571" y="39106"/>
                </a:cubicBezTo>
                <a:cubicBezTo>
                  <a:pt x="79388" y="38274"/>
                  <a:pt x="79388" y="38274"/>
                  <a:pt x="79388" y="38274"/>
                </a:cubicBezTo>
                <a:cubicBezTo>
                  <a:pt x="79755" y="37130"/>
                  <a:pt x="79755" y="37130"/>
                  <a:pt x="79755" y="37130"/>
                </a:cubicBezTo>
                <a:cubicBezTo>
                  <a:pt x="80672" y="37754"/>
                  <a:pt x="80672" y="37754"/>
                  <a:pt x="80672" y="37754"/>
                </a:cubicBezTo>
                <a:cubicBezTo>
                  <a:pt x="85221" y="37962"/>
                  <a:pt x="85221" y="37962"/>
                  <a:pt x="85221" y="37962"/>
                </a:cubicBezTo>
                <a:cubicBezTo>
                  <a:pt x="87569" y="37546"/>
                  <a:pt x="87569" y="37546"/>
                  <a:pt x="87569" y="37546"/>
                </a:cubicBezTo>
                <a:cubicBezTo>
                  <a:pt x="86102" y="37027"/>
                  <a:pt x="86102" y="37027"/>
                  <a:pt x="86102" y="37027"/>
                </a:cubicBezTo>
                <a:cubicBezTo>
                  <a:pt x="86652" y="35072"/>
                  <a:pt x="86652" y="35072"/>
                  <a:pt x="86652" y="35072"/>
                </a:cubicBezTo>
                <a:cubicBezTo>
                  <a:pt x="89220" y="34656"/>
                  <a:pt x="89220" y="34656"/>
                  <a:pt x="89220" y="34656"/>
                </a:cubicBezTo>
                <a:cubicBezTo>
                  <a:pt x="88486" y="33430"/>
                  <a:pt x="88486" y="33430"/>
                  <a:pt x="88486" y="33430"/>
                </a:cubicBezTo>
                <a:cubicBezTo>
                  <a:pt x="92668" y="31767"/>
                  <a:pt x="92668" y="31767"/>
                  <a:pt x="92668" y="31767"/>
                </a:cubicBezTo>
                <a:cubicBezTo>
                  <a:pt x="92668" y="29812"/>
                  <a:pt x="92668" y="29812"/>
                  <a:pt x="92668" y="29812"/>
                </a:cubicBezTo>
                <a:cubicBezTo>
                  <a:pt x="89770" y="29812"/>
                  <a:pt x="89770" y="29812"/>
                  <a:pt x="89770" y="29812"/>
                </a:cubicBezTo>
                <a:cubicBezTo>
                  <a:pt x="85918" y="29397"/>
                  <a:pt x="85918" y="29397"/>
                  <a:pt x="85918" y="29397"/>
                </a:cubicBezTo>
                <a:cubicBezTo>
                  <a:pt x="87202" y="26507"/>
                  <a:pt x="87202" y="26507"/>
                  <a:pt x="87202" y="26507"/>
                </a:cubicBezTo>
                <a:cubicBezTo>
                  <a:pt x="92485" y="26611"/>
                  <a:pt x="92485" y="26611"/>
                  <a:pt x="92485" y="26611"/>
                </a:cubicBezTo>
                <a:cubicBezTo>
                  <a:pt x="94503" y="26008"/>
                  <a:pt x="94503" y="26008"/>
                  <a:pt x="94503" y="26008"/>
                </a:cubicBezTo>
                <a:cubicBezTo>
                  <a:pt x="92852" y="24345"/>
                  <a:pt x="92852" y="24345"/>
                  <a:pt x="92852" y="24345"/>
                </a:cubicBezTo>
                <a:cubicBezTo>
                  <a:pt x="97768" y="25280"/>
                  <a:pt x="97768" y="25280"/>
                  <a:pt x="97768" y="25280"/>
                </a:cubicBezTo>
                <a:cubicBezTo>
                  <a:pt x="98685" y="23617"/>
                  <a:pt x="98685" y="23617"/>
                  <a:pt x="98685" y="23617"/>
                </a:cubicBezTo>
                <a:cubicBezTo>
                  <a:pt x="96851" y="22079"/>
                  <a:pt x="96851" y="22079"/>
                  <a:pt x="96851" y="22079"/>
                </a:cubicBezTo>
                <a:cubicBezTo>
                  <a:pt x="99235" y="21871"/>
                  <a:pt x="99235" y="21871"/>
                  <a:pt x="99235" y="21871"/>
                </a:cubicBezTo>
                <a:cubicBezTo>
                  <a:pt x="99602" y="20935"/>
                  <a:pt x="99602" y="20935"/>
                  <a:pt x="99602" y="20935"/>
                </a:cubicBezTo>
                <a:cubicBezTo>
                  <a:pt x="101583" y="21455"/>
                  <a:pt x="101583" y="21455"/>
                  <a:pt x="101583" y="21455"/>
                </a:cubicBezTo>
                <a:cubicBezTo>
                  <a:pt x="105215" y="17442"/>
                  <a:pt x="105215" y="17442"/>
                  <a:pt x="105215" y="17442"/>
                </a:cubicBezTo>
                <a:cubicBezTo>
                  <a:pt x="107416" y="16507"/>
                  <a:pt x="107416" y="16507"/>
                  <a:pt x="107416" y="16507"/>
                </a:cubicBezTo>
                <a:cubicBezTo>
                  <a:pt x="107049" y="15280"/>
                  <a:pt x="107049" y="15280"/>
                  <a:pt x="107049" y="15280"/>
                </a:cubicBezTo>
                <a:cubicBezTo>
                  <a:pt x="111048" y="13721"/>
                  <a:pt x="111048" y="13721"/>
                  <a:pt x="111048" y="13721"/>
                </a:cubicBezTo>
                <a:cubicBezTo>
                  <a:pt x="111232" y="12577"/>
                  <a:pt x="111232" y="12577"/>
                  <a:pt x="111232" y="12577"/>
                </a:cubicBezTo>
                <a:cubicBezTo>
                  <a:pt x="100483" y="15883"/>
                  <a:pt x="100483" y="15883"/>
                  <a:pt x="100483" y="15883"/>
                </a:cubicBezTo>
                <a:cubicBezTo>
                  <a:pt x="99749" y="15280"/>
                  <a:pt x="99749" y="15280"/>
                  <a:pt x="99749" y="15280"/>
                </a:cubicBezTo>
                <a:cubicBezTo>
                  <a:pt x="104335" y="13201"/>
                  <a:pt x="104335" y="13201"/>
                  <a:pt x="104335" y="13201"/>
                </a:cubicBezTo>
                <a:cubicBezTo>
                  <a:pt x="102317" y="13097"/>
                  <a:pt x="102317" y="13097"/>
                  <a:pt x="102317" y="13097"/>
                </a:cubicBezTo>
                <a:cubicBezTo>
                  <a:pt x="110498" y="11247"/>
                  <a:pt x="110498" y="11247"/>
                  <a:pt x="110498" y="11247"/>
                </a:cubicBezTo>
                <a:cubicBezTo>
                  <a:pt x="118349" y="6819"/>
                  <a:pt x="118349" y="6819"/>
                  <a:pt x="118349" y="6819"/>
                </a:cubicBezTo>
                <a:cubicBezTo>
                  <a:pt x="117065" y="5051"/>
                  <a:pt x="117065" y="5051"/>
                  <a:pt x="117065" y="5051"/>
                </a:cubicBezTo>
                <a:cubicBezTo>
                  <a:pt x="112882" y="5051"/>
                  <a:pt x="112882" y="5051"/>
                  <a:pt x="112882" y="5051"/>
                </a:cubicBezTo>
                <a:cubicBezTo>
                  <a:pt x="111965" y="3201"/>
                  <a:pt x="111965" y="3201"/>
                  <a:pt x="111965" y="3201"/>
                </a:cubicBezTo>
                <a:cubicBezTo>
                  <a:pt x="107049" y="2370"/>
                  <a:pt x="107049" y="2370"/>
                  <a:pt x="107049" y="2370"/>
                </a:cubicBezTo>
                <a:cubicBezTo>
                  <a:pt x="103601" y="3825"/>
                  <a:pt x="103601" y="3825"/>
                  <a:pt x="103601" y="3825"/>
                </a:cubicBezTo>
                <a:cubicBezTo>
                  <a:pt x="101216" y="3409"/>
                  <a:pt x="101216" y="3409"/>
                  <a:pt x="101216" y="3409"/>
                </a:cubicBezTo>
                <a:cubicBezTo>
                  <a:pt x="104848" y="1143"/>
                  <a:pt x="104848" y="1143"/>
                  <a:pt x="104848" y="1143"/>
                </a:cubicBezTo>
                <a:cubicBezTo>
                  <a:pt x="99602" y="831"/>
                  <a:pt x="99602" y="831"/>
                  <a:pt x="99602" y="831"/>
                </a:cubicBezTo>
                <a:cubicBezTo>
                  <a:pt x="96851" y="311"/>
                  <a:pt x="96851" y="311"/>
                  <a:pt x="96851" y="311"/>
                </a:cubicBezTo>
                <a:cubicBezTo>
                  <a:pt x="95053" y="623"/>
                  <a:pt x="95053" y="623"/>
                  <a:pt x="95053" y="623"/>
                </a:cubicBezTo>
                <a:cubicBezTo>
                  <a:pt x="91935" y="0"/>
                  <a:pt x="91935" y="0"/>
                  <a:pt x="91935" y="0"/>
                </a:cubicBezTo>
                <a:cubicBezTo>
                  <a:pt x="92118" y="2058"/>
                  <a:pt x="92118" y="2058"/>
                  <a:pt x="92118" y="2058"/>
                </a:cubicBezTo>
                <a:cubicBezTo>
                  <a:pt x="93952" y="3721"/>
                  <a:pt x="93952" y="3721"/>
                  <a:pt x="93952" y="3721"/>
                </a:cubicBezTo>
                <a:cubicBezTo>
                  <a:pt x="89036" y="831"/>
                  <a:pt x="89036" y="831"/>
                  <a:pt x="89036" y="831"/>
                </a:cubicBezTo>
                <a:cubicBezTo>
                  <a:pt x="85405" y="727"/>
                  <a:pt x="85405" y="727"/>
                  <a:pt x="85405" y="727"/>
                </a:cubicBezTo>
                <a:cubicBezTo>
                  <a:pt x="83387" y="1746"/>
                  <a:pt x="83387" y="1746"/>
                  <a:pt x="83387" y="1746"/>
                </a:cubicBezTo>
                <a:cubicBezTo>
                  <a:pt x="85405" y="2370"/>
                  <a:pt x="85405" y="2370"/>
                  <a:pt x="85405" y="2370"/>
                </a:cubicBezTo>
                <a:cubicBezTo>
                  <a:pt x="89220" y="4449"/>
                  <a:pt x="89220" y="4449"/>
                  <a:pt x="89220" y="4449"/>
                </a:cubicBezTo>
                <a:cubicBezTo>
                  <a:pt x="86285" y="5779"/>
                  <a:pt x="86285" y="5779"/>
                  <a:pt x="86285" y="5779"/>
                </a:cubicBezTo>
                <a:cubicBezTo>
                  <a:pt x="82837" y="2162"/>
                  <a:pt x="82837" y="2162"/>
                  <a:pt x="82837" y="2162"/>
                </a:cubicBezTo>
                <a:cubicBezTo>
                  <a:pt x="79388" y="1850"/>
                  <a:pt x="79388" y="1850"/>
                  <a:pt x="79388" y="1850"/>
                </a:cubicBezTo>
                <a:cubicBezTo>
                  <a:pt x="79021" y="2785"/>
                  <a:pt x="79021" y="2785"/>
                  <a:pt x="79021" y="2785"/>
                </a:cubicBezTo>
                <a:cubicBezTo>
                  <a:pt x="80489" y="3305"/>
                  <a:pt x="80489" y="3305"/>
                  <a:pt x="80489" y="3305"/>
                </a:cubicBezTo>
                <a:cubicBezTo>
                  <a:pt x="80122" y="4532"/>
                  <a:pt x="80122" y="4532"/>
                  <a:pt x="80122" y="4532"/>
                </a:cubicBezTo>
                <a:cubicBezTo>
                  <a:pt x="77737" y="4532"/>
                  <a:pt x="77737" y="4532"/>
                  <a:pt x="77737" y="4532"/>
                </a:cubicBezTo>
                <a:cubicBezTo>
                  <a:pt x="77737" y="5363"/>
                  <a:pt x="77737" y="5363"/>
                  <a:pt x="77737" y="5363"/>
                </a:cubicBezTo>
                <a:cubicBezTo>
                  <a:pt x="75389" y="4844"/>
                  <a:pt x="75389" y="4844"/>
                  <a:pt x="75389" y="4844"/>
                </a:cubicBezTo>
                <a:cubicBezTo>
                  <a:pt x="73372" y="6902"/>
                  <a:pt x="73372" y="6902"/>
                  <a:pt x="73372" y="6902"/>
                </a:cubicBezTo>
                <a:cubicBezTo>
                  <a:pt x="79388" y="10103"/>
                  <a:pt x="79388" y="10103"/>
                  <a:pt x="79388" y="10103"/>
                </a:cubicBezTo>
                <a:cubicBezTo>
                  <a:pt x="75573" y="8565"/>
                  <a:pt x="75573" y="8565"/>
                  <a:pt x="75573" y="8565"/>
                </a:cubicBezTo>
                <a:cubicBezTo>
                  <a:pt x="72638" y="8565"/>
                  <a:pt x="72638" y="8565"/>
                  <a:pt x="72638" y="8565"/>
                </a:cubicBezTo>
                <a:cubicBezTo>
                  <a:pt x="70107" y="6091"/>
                  <a:pt x="70107" y="6091"/>
                  <a:pt x="70107" y="6091"/>
                </a:cubicBezTo>
                <a:cubicBezTo>
                  <a:pt x="69189" y="6902"/>
                  <a:pt x="69189" y="6902"/>
                  <a:pt x="69189" y="6902"/>
                </a:cubicBezTo>
                <a:cubicBezTo>
                  <a:pt x="67722" y="6902"/>
                  <a:pt x="67722" y="6902"/>
                  <a:pt x="67722" y="6902"/>
                </a:cubicBezTo>
                <a:cubicBezTo>
                  <a:pt x="66988" y="8045"/>
                  <a:pt x="66988" y="8045"/>
                  <a:pt x="66988" y="8045"/>
                </a:cubicBezTo>
                <a:cubicBezTo>
                  <a:pt x="69006" y="8149"/>
                  <a:pt x="69006" y="8149"/>
                  <a:pt x="69006" y="8149"/>
                </a:cubicBezTo>
                <a:cubicBezTo>
                  <a:pt x="71574" y="9501"/>
                  <a:pt x="71574" y="9501"/>
                  <a:pt x="71574" y="9501"/>
                </a:cubicBezTo>
                <a:cubicBezTo>
                  <a:pt x="69373" y="9397"/>
                  <a:pt x="69373" y="9397"/>
                  <a:pt x="69373" y="9397"/>
                </a:cubicBezTo>
                <a:cubicBezTo>
                  <a:pt x="66988" y="9688"/>
                  <a:pt x="66988" y="9688"/>
                  <a:pt x="66988" y="9688"/>
                </a:cubicBezTo>
                <a:cubicBezTo>
                  <a:pt x="64273" y="8565"/>
                  <a:pt x="64273" y="8565"/>
                  <a:pt x="64273" y="8565"/>
                </a:cubicBezTo>
                <a:cubicBezTo>
                  <a:pt x="60825" y="9916"/>
                  <a:pt x="60825" y="9916"/>
                  <a:pt x="60825" y="9916"/>
                </a:cubicBezTo>
                <a:cubicBezTo>
                  <a:pt x="59908" y="10831"/>
                  <a:pt x="59908" y="10831"/>
                  <a:pt x="59908" y="10831"/>
                </a:cubicBezTo>
                <a:cubicBezTo>
                  <a:pt x="58073" y="10831"/>
                  <a:pt x="58073" y="10831"/>
                  <a:pt x="58073" y="10831"/>
                </a:cubicBezTo>
                <a:cubicBezTo>
                  <a:pt x="57340" y="11559"/>
                  <a:pt x="57340" y="11559"/>
                  <a:pt x="57340" y="11559"/>
                </a:cubicBezTo>
                <a:cubicBezTo>
                  <a:pt x="59724" y="12182"/>
                  <a:pt x="59724" y="12182"/>
                  <a:pt x="59724" y="12182"/>
                </a:cubicBezTo>
                <a:cubicBezTo>
                  <a:pt x="61889" y="12079"/>
                  <a:pt x="61889" y="12079"/>
                  <a:pt x="61889" y="12079"/>
                </a:cubicBezTo>
                <a:cubicBezTo>
                  <a:pt x="62989" y="12889"/>
                  <a:pt x="62989" y="12889"/>
                  <a:pt x="62989" y="12889"/>
                </a:cubicBezTo>
                <a:cubicBezTo>
                  <a:pt x="65924" y="12494"/>
                  <a:pt x="65924" y="12494"/>
                  <a:pt x="65924" y="12494"/>
                </a:cubicBezTo>
                <a:cubicBezTo>
                  <a:pt x="62439" y="14553"/>
                  <a:pt x="62439" y="14553"/>
                  <a:pt x="62439" y="14553"/>
                </a:cubicBezTo>
                <a:cubicBezTo>
                  <a:pt x="62806" y="16195"/>
                  <a:pt x="62806" y="16195"/>
                  <a:pt x="62806" y="16195"/>
                </a:cubicBezTo>
                <a:cubicBezTo>
                  <a:pt x="68822" y="15987"/>
                  <a:pt x="68822" y="15987"/>
                  <a:pt x="68822" y="15987"/>
                </a:cubicBezTo>
                <a:cubicBezTo>
                  <a:pt x="71207" y="15363"/>
                  <a:pt x="71207" y="15363"/>
                  <a:pt x="71207" y="15363"/>
                </a:cubicBezTo>
                <a:cubicBezTo>
                  <a:pt x="72271" y="16403"/>
                  <a:pt x="72271" y="16403"/>
                  <a:pt x="72271" y="16403"/>
                </a:cubicBezTo>
                <a:cubicBezTo>
                  <a:pt x="75389" y="16715"/>
                  <a:pt x="75389" y="16715"/>
                  <a:pt x="75389" y="16715"/>
                </a:cubicBezTo>
                <a:cubicBezTo>
                  <a:pt x="70107" y="18565"/>
                  <a:pt x="70107" y="18565"/>
                  <a:pt x="70107" y="18565"/>
                </a:cubicBezTo>
                <a:cubicBezTo>
                  <a:pt x="70107" y="20124"/>
                  <a:pt x="70107" y="20124"/>
                  <a:pt x="70107" y="20124"/>
                </a:cubicBezTo>
                <a:cubicBezTo>
                  <a:pt x="72088" y="19501"/>
                  <a:pt x="72088" y="19501"/>
                  <a:pt x="72088" y="19501"/>
                </a:cubicBezTo>
                <a:cubicBezTo>
                  <a:pt x="75940" y="18669"/>
                  <a:pt x="75940" y="18669"/>
                  <a:pt x="75940" y="18669"/>
                </a:cubicBezTo>
                <a:cubicBezTo>
                  <a:pt x="79021" y="18877"/>
                  <a:pt x="79021" y="18877"/>
                  <a:pt x="79021" y="18877"/>
                </a:cubicBezTo>
                <a:cubicBezTo>
                  <a:pt x="82286" y="17130"/>
                  <a:pt x="82286" y="17130"/>
                  <a:pt x="82286" y="17130"/>
                </a:cubicBezTo>
                <a:cubicBezTo>
                  <a:pt x="82103" y="15176"/>
                  <a:pt x="82103" y="15176"/>
                  <a:pt x="82103" y="15176"/>
                </a:cubicBezTo>
                <a:cubicBezTo>
                  <a:pt x="84487" y="13721"/>
                  <a:pt x="84487" y="13721"/>
                  <a:pt x="84487" y="13721"/>
                </a:cubicBezTo>
                <a:cubicBezTo>
                  <a:pt x="85221" y="15280"/>
                  <a:pt x="85221" y="15280"/>
                  <a:pt x="85221" y="15280"/>
                </a:cubicBezTo>
                <a:cubicBezTo>
                  <a:pt x="84304" y="16195"/>
                  <a:pt x="84304" y="16195"/>
                  <a:pt x="84304" y="16195"/>
                </a:cubicBezTo>
                <a:cubicBezTo>
                  <a:pt x="84671" y="17027"/>
                  <a:pt x="84671" y="17027"/>
                  <a:pt x="84671" y="17027"/>
                </a:cubicBezTo>
                <a:cubicBezTo>
                  <a:pt x="85735" y="16923"/>
                  <a:pt x="85735" y="16923"/>
                  <a:pt x="85735" y="16923"/>
                </a:cubicBezTo>
                <a:cubicBezTo>
                  <a:pt x="88303" y="17442"/>
                  <a:pt x="88303" y="17442"/>
                  <a:pt x="88303" y="17442"/>
                </a:cubicBezTo>
                <a:cubicBezTo>
                  <a:pt x="89036" y="18149"/>
                  <a:pt x="89036" y="18149"/>
                  <a:pt x="89036" y="18149"/>
                </a:cubicBezTo>
                <a:cubicBezTo>
                  <a:pt x="86468" y="18877"/>
                  <a:pt x="86468" y="18877"/>
                  <a:pt x="86468" y="18877"/>
                </a:cubicBezTo>
                <a:cubicBezTo>
                  <a:pt x="84304" y="18877"/>
                  <a:pt x="84304" y="18877"/>
                  <a:pt x="84304" y="18877"/>
                </a:cubicBezTo>
                <a:cubicBezTo>
                  <a:pt x="85221" y="19916"/>
                  <a:pt x="85221" y="19916"/>
                  <a:pt x="85221" y="19916"/>
                </a:cubicBezTo>
                <a:cubicBezTo>
                  <a:pt x="76820" y="21663"/>
                  <a:pt x="76820" y="21663"/>
                  <a:pt x="76820" y="21663"/>
                </a:cubicBezTo>
                <a:cubicBezTo>
                  <a:pt x="77003" y="22494"/>
                  <a:pt x="77003" y="22494"/>
                  <a:pt x="77003" y="22494"/>
                </a:cubicBezTo>
                <a:cubicBezTo>
                  <a:pt x="78654" y="23305"/>
                  <a:pt x="78654" y="23305"/>
                  <a:pt x="78654" y="23305"/>
                </a:cubicBezTo>
                <a:cubicBezTo>
                  <a:pt x="79205" y="24968"/>
                  <a:pt x="79205" y="24968"/>
                  <a:pt x="79205" y="24968"/>
                </a:cubicBezTo>
                <a:cubicBezTo>
                  <a:pt x="82103" y="25384"/>
                  <a:pt x="82103" y="25384"/>
                  <a:pt x="82103" y="25384"/>
                </a:cubicBezTo>
                <a:cubicBezTo>
                  <a:pt x="81039" y="26091"/>
                  <a:pt x="81039" y="26091"/>
                  <a:pt x="81039" y="26091"/>
                </a:cubicBezTo>
                <a:cubicBezTo>
                  <a:pt x="78838" y="26195"/>
                  <a:pt x="78838" y="26195"/>
                  <a:pt x="78838" y="26195"/>
                </a:cubicBezTo>
                <a:cubicBezTo>
                  <a:pt x="77187" y="24553"/>
                  <a:pt x="77187" y="24553"/>
                  <a:pt x="77187" y="24553"/>
                </a:cubicBezTo>
                <a:cubicBezTo>
                  <a:pt x="72271" y="21663"/>
                  <a:pt x="72271" y="21663"/>
                  <a:pt x="72271" y="21663"/>
                </a:cubicBezTo>
                <a:cubicBezTo>
                  <a:pt x="69556" y="21351"/>
                  <a:pt x="69556" y="21351"/>
                  <a:pt x="69556" y="21351"/>
                </a:cubicBezTo>
                <a:cubicBezTo>
                  <a:pt x="69556" y="22806"/>
                  <a:pt x="69556" y="22806"/>
                  <a:pt x="69556" y="22806"/>
                </a:cubicBezTo>
                <a:cubicBezTo>
                  <a:pt x="71354" y="23929"/>
                  <a:pt x="71354" y="23929"/>
                  <a:pt x="71354" y="23929"/>
                </a:cubicBezTo>
                <a:cubicBezTo>
                  <a:pt x="70473" y="24760"/>
                  <a:pt x="70473" y="24760"/>
                  <a:pt x="70473" y="24760"/>
                </a:cubicBezTo>
                <a:cubicBezTo>
                  <a:pt x="73188" y="25904"/>
                  <a:pt x="73188" y="25904"/>
                  <a:pt x="73188" y="25904"/>
                </a:cubicBezTo>
                <a:cubicBezTo>
                  <a:pt x="76123" y="29501"/>
                  <a:pt x="76123" y="29501"/>
                  <a:pt x="76123" y="29501"/>
                </a:cubicBezTo>
                <a:cubicBezTo>
                  <a:pt x="78471" y="29501"/>
                  <a:pt x="78471" y="29501"/>
                  <a:pt x="78471" y="29501"/>
                </a:cubicBezTo>
                <a:cubicBezTo>
                  <a:pt x="79755" y="30644"/>
                  <a:pt x="79755" y="30644"/>
                  <a:pt x="79755" y="30644"/>
                </a:cubicBezTo>
                <a:cubicBezTo>
                  <a:pt x="77187" y="31767"/>
                  <a:pt x="77187" y="31767"/>
                  <a:pt x="77187" y="31767"/>
                </a:cubicBezTo>
                <a:cubicBezTo>
                  <a:pt x="74839" y="30748"/>
                  <a:pt x="74839" y="30748"/>
                  <a:pt x="74839" y="30748"/>
                </a:cubicBezTo>
                <a:cubicBezTo>
                  <a:pt x="70473" y="30956"/>
                  <a:pt x="70473" y="30956"/>
                  <a:pt x="70473" y="30956"/>
                </a:cubicBezTo>
                <a:cubicBezTo>
                  <a:pt x="69740" y="32806"/>
                  <a:pt x="69740" y="32806"/>
                  <a:pt x="69740" y="32806"/>
                </a:cubicBezTo>
                <a:cubicBezTo>
                  <a:pt x="73738" y="33430"/>
                  <a:pt x="73738" y="33430"/>
                  <a:pt x="73738" y="33430"/>
                </a:cubicBezTo>
                <a:cubicBezTo>
                  <a:pt x="72638" y="36112"/>
                  <a:pt x="72638" y="36112"/>
                  <a:pt x="72638" y="36112"/>
                </a:cubicBezTo>
                <a:cubicBezTo>
                  <a:pt x="74839" y="37027"/>
                  <a:pt x="74839" y="37027"/>
                  <a:pt x="74839" y="37027"/>
                </a:cubicBezTo>
                <a:cubicBezTo>
                  <a:pt x="78654" y="35592"/>
                  <a:pt x="78654" y="35592"/>
                  <a:pt x="78654" y="35592"/>
                </a:cubicBezTo>
                <a:cubicBezTo>
                  <a:pt x="76820" y="37754"/>
                  <a:pt x="76820" y="37754"/>
                  <a:pt x="76820" y="37754"/>
                </a:cubicBezTo>
                <a:cubicBezTo>
                  <a:pt x="74105" y="38378"/>
                  <a:pt x="74105" y="38378"/>
                  <a:pt x="74105" y="38378"/>
                </a:cubicBezTo>
                <a:cubicBezTo>
                  <a:pt x="69006" y="35488"/>
                  <a:pt x="69006" y="35488"/>
                  <a:pt x="69006" y="35488"/>
                </a:cubicBezTo>
                <a:cubicBezTo>
                  <a:pt x="66988" y="36424"/>
                  <a:pt x="66988" y="36424"/>
                  <a:pt x="66988" y="36424"/>
                </a:cubicBezTo>
                <a:cubicBezTo>
                  <a:pt x="69923" y="38482"/>
                  <a:pt x="69923" y="38482"/>
                  <a:pt x="69923" y="38482"/>
                </a:cubicBezTo>
                <a:cubicBezTo>
                  <a:pt x="69373" y="39625"/>
                  <a:pt x="69373" y="39625"/>
                  <a:pt x="69373" y="39625"/>
                </a:cubicBezTo>
                <a:cubicBezTo>
                  <a:pt x="67905" y="39313"/>
                  <a:pt x="67905" y="39313"/>
                  <a:pt x="67905" y="39313"/>
                </a:cubicBezTo>
                <a:cubicBezTo>
                  <a:pt x="63723" y="40436"/>
                  <a:pt x="63723" y="40436"/>
                  <a:pt x="63723" y="40436"/>
                </a:cubicBezTo>
                <a:cubicBezTo>
                  <a:pt x="65741" y="42203"/>
                  <a:pt x="65741" y="42203"/>
                  <a:pt x="65741" y="42203"/>
                </a:cubicBezTo>
                <a:close/>
                <a:moveTo>
                  <a:pt x="50626" y="35592"/>
                </a:moveTo>
                <a:lnTo>
                  <a:pt x="50626" y="35592"/>
                </a:lnTo>
                <a:cubicBezTo>
                  <a:pt x="51543" y="34760"/>
                  <a:pt x="51543" y="34760"/>
                  <a:pt x="51543" y="34760"/>
                </a:cubicBezTo>
                <a:cubicBezTo>
                  <a:pt x="54258" y="34760"/>
                  <a:pt x="54258" y="34760"/>
                  <a:pt x="54258" y="34760"/>
                </a:cubicBezTo>
                <a:cubicBezTo>
                  <a:pt x="54258" y="32702"/>
                  <a:pt x="54258" y="32702"/>
                  <a:pt x="54258" y="32702"/>
                </a:cubicBezTo>
                <a:cubicBezTo>
                  <a:pt x="54808" y="32286"/>
                  <a:pt x="54808" y="32286"/>
                  <a:pt x="54808" y="32286"/>
                </a:cubicBezTo>
                <a:cubicBezTo>
                  <a:pt x="53524" y="31164"/>
                  <a:pt x="53524" y="31164"/>
                  <a:pt x="53524" y="31164"/>
                </a:cubicBezTo>
                <a:cubicBezTo>
                  <a:pt x="51910" y="31164"/>
                  <a:pt x="51910" y="31164"/>
                  <a:pt x="51910" y="31164"/>
                </a:cubicBezTo>
                <a:cubicBezTo>
                  <a:pt x="52094" y="30540"/>
                  <a:pt x="52094" y="30540"/>
                  <a:pt x="52094" y="30540"/>
                </a:cubicBezTo>
                <a:cubicBezTo>
                  <a:pt x="48242" y="29293"/>
                  <a:pt x="48242" y="29293"/>
                  <a:pt x="48242" y="29293"/>
                </a:cubicBezTo>
                <a:cubicBezTo>
                  <a:pt x="48425" y="30956"/>
                  <a:pt x="48425" y="30956"/>
                  <a:pt x="48425" y="30956"/>
                </a:cubicBezTo>
                <a:cubicBezTo>
                  <a:pt x="47875" y="31268"/>
                  <a:pt x="47875" y="31268"/>
                  <a:pt x="47875" y="31268"/>
                </a:cubicBezTo>
                <a:cubicBezTo>
                  <a:pt x="49159" y="32910"/>
                  <a:pt x="49159" y="32910"/>
                  <a:pt x="49159" y="32910"/>
                </a:cubicBezTo>
                <a:cubicBezTo>
                  <a:pt x="50810" y="33326"/>
                  <a:pt x="50810" y="33326"/>
                  <a:pt x="50810" y="33326"/>
                </a:cubicBezTo>
                <a:cubicBezTo>
                  <a:pt x="48975" y="33742"/>
                  <a:pt x="48975" y="33742"/>
                  <a:pt x="48975" y="33742"/>
                </a:cubicBezTo>
                <a:cubicBezTo>
                  <a:pt x="50259" y="34864"/>
                  <a:pt x="50259" y="34864"/>
                  <a:pt x="50259" y="34864"/>
                </a:cubicBezTo>
                <a:cubicBezTo>
                  <a:pt x="50626" y="35592"/>
                  <a:pt x="50626" y="35592"/>
                  <a:pt x="50626" y="35592"/>
                </a:cubicBezTo>
                <a:close/>
                <a:moveTo>
                  <a:pt x="51910" y="36112"/>
                </a:moveTo>
                <a:lnTo>
                  <a:pt x="51910" y="36112"/>
                </a:lnTo>
                <a:cubicBezTo>
                  <a:pt x="53158" y="35384"/>
                  <a:pt x="53158" y="35384"/>
                  <a:pt x="53158" y="35384"/>
                </a:cubicBezTo>
                <a:cubicBezTo>
                  <a:pt x="53708" y="35592"/>
                  <a:pt x="53708" y="35592"/>
                  <a:pt x="53708" y="35592"/>
                </a:cubicBezTo>
                <a:cubicBezTo>
                  <a:pt x="56789" y="35696"/>
                  <a:pt x="56789" y="35696"/>
                  <a:pt x="56789" y="35696"/>
                </a:cubicBezTo>
                <a:cubicBezTo>
                  <a:pt x="57890" y="36216"/>
                  <a:pt x="57890" y="36216"/>
                  <a:pt x="57890" y="36216"/>
                </a:cubicBezTo>
                <a:cubicBezTo>
                  <a:pt x="57156" y="36632"/>
                  <a:pt x="57156" y="36632"/>
                  <a:pt x="57156" y="36632"/>
                </a:cubicBezTo>
                <a:cubicBezTo>
                  <a:pt x="57156" y="37442"/>
                  <a:pt x="57156" y="37442"/>
                  <a:pt x="57156" y="37442"/>
                </a:cubicBezTo>
                <a:cubicBezTo>
                  <a:pt x="52607" y="36923"/>
                  <a:pt x="52607" y="36923"/>
                  <a:pt x="52607" y="36923"/>
                </a:cubicBezTo>
                <a:cubicBezTo>
                  <a:pt x="51910" y="36112"/>
                  <a:pt x="51910" y="36112"/>
                  <a:pt x="51910" y="36112"/>
                </a:cubicBezTo>
                <a:close/>
                <a:moveTo>
                  <a:pt x="15664" y="40124"/>
                </a:moveTo>
                <a:lnTo>
                  <a:pt x="15664" y="40124"/>
                </a:lnTo>
                <a:cubicBezTo>
                  <a:pt x="16215" y="40540"/>
                  <a:pt x="16215" y="40540"/>
                  <a:pt x="16215" y="40540"/>
                </a:cubicBezTo>
                <a:cubicBezTo>
                  <a:pt x="18049" y="40540"/>
                  <a:pt x="18049" y="40540"/>
                  <a:pt x="18049" y="40540"/>
                </a:cubicBezTo>
                <a:cubicBezTo>
                  <a:pt x="18232" y="40228"/>
                  <a:pt x="18232" y="40228"/>
                  <a:pt x="18232" y="40228"/>
                </a:cubicBezTo>
                <a:cubicBezTo>
                  <a:pt x="17315" y="39708"/>
                  <a:pt x="17315" y="39708"/>
                  <a:pt x="17315" y="39708"/>
                </a:cubicBezTo>
                <a:cubicBezTo>
                  <a:pt x="15664" y="40124"/>
                  <a:pt x="15664" y="40124"/>
                  <a:pt x="15664" y="40124"/>
                </a:cubicBezTo>
                <a:close/>
                <a:moveTo>
                  <a:pt x="4732" y="44781"/>
                </a:moveTo>
                <a:lnTo>
                  <a:pt x="4732" y="44781"/>
                </a:lnTo>
                <a:cubicBezTo>
                  <a:pt x="3668" y="43118"/>
                  <a:pt x="3668" y="43118"/>
                  <a:pt x="3668" y="43118"/>
                </a:cubicBezTo>
                <a:cubicBezTo>
                  <a:pt x="2751" y="44158"/>
                  <a:pt x="2751" y="44158"/>
                  <a:pt x="2751" y="44158"/>
                </a:cubicBezTo>
                <a:cubicBezTo>
                  <a:pt x="366" y="43846"/>
                  <a:pt x="366" y="43846"/>
                  <a:pt x="366" y="43846"/>
                </a:cubicBezTo>
                <a:cubicBezTo>
                  <a:pt x="733" y="43222"/>
                  <a:pt x="733" y="43222"/>
                  <a:pt x="733" y="43222"/>
                </a:cubicBezTo>
                <a:cubicBezTo>
                  <a:pt x="0" y="43014"/>
                  <a:pt x="0" y="43014"/>
                  <a:pt x="0" y="43014"/>
                </a:cubicBezTo>
                <a:cubicBezTo>
                  <a:pt x="1650" y="41787"/>
                  <a:pt x="1650" y="41787"/>
                  <a:pt x="1650" y="41787"/>
                </a:cubicBezTo>
                <a:cubicBezTo>
                  <a:pt x="2751" y="41787"/>
                  <a:pt x="2751" y="41787"/>
                  <a:pt x="2751" y="41787"/>
                </a:cubicBezTo>
                <a:cubicBezTo>
                  <a:pt x="7483" y="37650"/>
                  <a:pt x="7483" y="37650"/>
                  <a:pt x="7483" y="37650"/>
                </a:cubicBezTo>
                <a:cubicBezTo>
                  <a:pt x="9648" y="37442"/>
                  <a:pt x="9648" y="37442"/>
                  <a:pt x="9648" y="37442"/>
                </a:cubicBezTo>
                <a:cubicBezTo>
                  <a:pt x="10565" y="37754"/>
                  <a:pt x="10565" y="37754"/>
                  <a:pt x="10565" y="37754"/>
                </a:cubicBezTo>
                <a:cubicBezTo>
                  <a:pt x="11849" y="37442"/>
                  <a:pt x="11849" y="37442"/>
                  <a:pt x="11849" y="37442"/>
                </a:cubicBezTo>
                <a:cubicBezTo>
                  <a:pt x="10749" y="37027"/>
                  <a:pt x="10749" y="37027"/>
                  <a:pt x="10749" y="37027"/>
                </a:cubicBezTo>
                <a:cubicBezTo>
                  <a:pt x="12033" y="36735"/>
                  <a:pt x="12033" y="36735"/>
                  <a:pt x="12033" y="36735"/>
                </a:cubicBezTo>
                <a:cubicBezTo>
                  <a:pt x="14380" y="37754"/>
                  <a:pt x="14380" y="37754"/>
                  <a:pt x="14380" y="37754"/>
                </a:cubicBezTo>
                <a:cubicBezTo>
                  <a:pt x="12399" y="38482"/>
                  <a:pt x="12399" y="38482"/>
                  <a:pt x="12399" y="38482"/>
                </a:cubicBezTo>
                <a:cubicBezTo>
                  <a:pt x="13683" y="39812"/>
                  <a:pt x="13683" y="39812"/>
                  <a:pt x="13683" y="39812"/>
                </a:cubicBezTo>
                <a:cubicBezTo>
                  <a:pt x="12583" y="39812"/>
                  <a:pt x="12583" y="39812"/>
                  <a:pt x="12583" y="39812"/>
                </a:cubicBezTo>
                <a:cubicBezTo>
                  <a:pt x="12950" y="40852"/>
                  <a:pt x="12950" y="40852"/>
                  <a:pt x="12950" y="40852"/>
                </a:cubicBezTo>
                <a:cubicBezTo>
                  <a:pt x="11115" y="41476"/>
                  <a:pt x="11115" y="41476"/>
                  <a:pt x="11115" y="41476"/>
                </a:cubicBezTo>
                <a:cubicBezTo>
                  <a:pt x="10565" y="42702"/>
                  <a:pt x="10565" y="42702"/>
                  <a:pt x="10565" y="42702"/>
                </a:cubicBezTo>
                <a:cubicBezTo>
                  <a:pt x="8951" y="41891"/>
                  <a:pt x="8951" y="41891"/>
                  <a:pt x="8951" y="41891"/>
                </a:cubicBezTo>
                <a:cubicBezTo>
                  <a:pt x="9831" y="40228"/>
                  <a:pt x="9831" y="40228"/>
                  <a:pt x="9831" y="40228"/>
                </a:cubicBezTo>
                <a:cubicBezTo>
                  <a:pt x="8584" y="40540"/>
                  <a:pt x="8584" y="40540"/>
                  <a:pt x="8584" y="40540"/>
                </a:cubicBezTo>
                <a:cubicBezTo>
                  <a:pt x="8217" y="41683"/>
                  <a:pt x="8217" y="41683"/>
                  <a:pt x="8217" y="41683"/>
                </a:cubicBezTo>
                <a:cubicBezTo>
                  <a:pt x="7667" y="41476"/>
                  <a:pt x="7667" y="41476"/>
                  <a:pt x="7667" y="41476"/>
                </a:cubicBezTo>
                <a:cubicBezTo>
                  <a:pt x="8401" y="42494"/>
                  <a:pt x="8401" y="42494"/>
                  <a:pt x="8401" y="42494"/>
                </a:cubicBezTo>
                <a:cubicBezTo>
                  <a:pt x="7117" y="43430"/>
                  <a:pt x="7117" y="43430"/>
                  <a:pt x="7117" y="43430"/>
                </a:cubicBezTo>
                <a:cubicBezTo>
                  <a:pt x="6566" y="42494"/>
                  <a:pt x="6566" y="42494"/>
                  <a:pt x="6566" y="42494"/>
                </a:cubicBezTo>
                <a:cubicBezTo>
                  <a:pt x="6016" y="42702"/>
                  <a:pt x="6016" y="42702"/>
                  <a:pt x="6016" y="42702"/>
                </a:cubicBezTo>
                <a:cubicBezTo>
                  <a:pt x="5833" y="44261"/>
                  <a:pt x="5833" y="44261"/>
                  <a:pt x="5833" y="44261"/>
                </a:cubicBezTo>
                <a:cubicBezTo>
                  <a:pt x="4732" y="44781"/>
                  <a:pt x="4732" y="44781"/>
                  <a:pt x="4732" y="44781"/>
                </a:cubicBezTo>
                <a:close/>
                <a:moveTo>
                  <a:pt x="8401" y="46320"/>
                </a:moveTo>
                <a:lnTo>
                  <a:pt x="8401" y="46320"/>
                </a:lnTo>
                <a:cubicBezTo>
                  <a:pt x="9134" y="45904"/>
                  <a:pt x="9134" y="45904"/>
                  <a:pt x="9134" y="45904"/>
                </a:cubicBezTo>
                <a:cubicBezTo>
                  <a:pt x="10565" y="43430"/>
                  <a:pt x="10565" y="43430"/>
                  <a:pt x="10565" y="43430"/>
                </a:cubicBezTo>
                <a:cubicBezTo>
                  <a:pt x="8584" y="44158"/>
                  <a:pt x="8584" y="44158"/>
                  <a:pt x="8584" y="44158"/>
                </a:cubicBezTo>
                <a:cubicBezTo>
                  <a:pt x="6933" y="45488"/>
                  <a:pt x="6933" y="45488"/>
                  <a:pt x="6933" y="45488"/>
                </a:cubicBezTo>
                <a:cubicBezTo>
                  <a:pt x="8401" y="46320"/>
                  <a:pt x="8401" y="46320"/>
                  <a:pt x="8401" y="46320"/>
                </a:cubicBezTo>
                <a:close/>
                <a:moveTo>
                  <a:pt x="32613" y="48170"/>
                </a:moveTo>
                <a:lnTo>
                  <a:pt x="32613" y="48170"/>
                </a:lnTo>
                <a:cubicBezTo>
                  <a:pt x="31329" y="48794"/>
                  <a:pt x="31329" y="48794"/>
                  <a:pt x="31329" y="48794"/>
                </a:cubicBezTo>
                <a:cubicBezTo>
                  <a:pt x="29678" y="47962"/>
                  <a:pt x="29678" y="47962"/>
                  <a:pt x="29678" y="47962"/>
                </a:cubicBezTo>
                <a:cubicBezTo>
                  <a:pt x="28394" y="48690"/>
                  <a:pt x="28394" y="48690"/>
                  <a:pt x="28394" y="48690"/>
                </a:cubicBezTo>
                <a:cubicBezTo>
                  <a:pt x="27881" y="47962"/>
                  <a:pt x="27881" y="47962"/>
                  <a:pt x="27881" y="47962"/>
                </a:cubicBezTo>
                <a:cubicBezTo>
                  <a:pt x="26964" y="48378"/>
                  <a:pt x="26964" y="48378"/>
                  <a:pt x="26964" y="48378"/>
                </a:cubicBezTo>
                <a:cubicBezTo>
                  <a:pt x="26964" y="48378"/>
                  <a:pt x="24029" y="49106"/>
                  <a:pt x="23662" y="49106"/>
                </a:cubicBezTo>
                <a:cubicBezTo>
                  <a:pt x="23515" y="49106"/>
                  <a:pt x="23845" y="49625"/>
                  <a:pt x="23845" y="49625"/>
                </a:cubicBezTo>
                <a:cubicBezTo>
                  <a:pt x="20397" y="50748"/>
                  <a:pt x="20397" y="50748"/>
                  <a:pt x="20397" y="50748"/>
                </a:cubicBezTo>
                <a:cubicBezTo>
                  <a:pt x="17866" y="50436"/>
                  <a:pt x="17866" y="50436"/>
                  <a:pt x="17866" y="50436"/>
                </a:cubicBezTo>
                <a:cubicBezTo>
                  <a:pt x="16582" y="49625"/>
                  <a:pt x="16582" y="49625"/>
                  <a:pt x="16582" y="49625"/>
                </a:cubicBezTo>
                <a:cubicBezTo>
                  <a:pt x="18599" y="48482"/>
                  <a:pt x="18599" y="48482"/>
                  <a:pt x="18599" y="48482"/>
                </a:cubicBezTo>
                <a:cubicBezTo>
                  <a:pt x="20947" y="48274"/>
                  <a:pt x="20947" y="48274"/>
                  <a:pt x="20947" y="48274"/>
                </a:cubicBezTo>
                <a:cubicBezTo>
                  <a:pt x="21498" y="48586"/>
                  <a:pt x="21498" y="48586"/>
                  <a:pt x="21498" y="48586"/>
                </a:cubicBezTo>
                <a:cubicBezTo>
                  <a:pt x="23295" y="47151"/>
                  <a:pt x="23295" y="47151"/>
                  <a:pt x="23295" y="47151"/>
                </a:cubicBezTo>
                <a:cubicBezTo>
                  <a:pt x="20764" y="47775"/>
                  <a:pt x="20764" y="47775"/>
                  <a:pt x="20764" y="47775"/>
                </a:cubicBezTo>
                <a:cubicBezTo>
                  <a:pt x="19663" y="47359"/>
                  <a:pt x="19663" y="47359"/>
                  <a:pt x="19663" y="47359"/>
                </a:cubicBezTo>
                <a:cubicBezTo>
                  <a:pt x="19480" y="48066"/>
                  <a:pt x="19480" y="48066"/>
                  <a:pt x="19480" y="48066"/>
                </a:cubicBezTo>
                <a:cubicBezTo>
                  <a:pt x="17132" y="48170"/>
                  <a:pt x="17132" y="48170"/>
                  <a:pt x="17132" y="48170"/>
                </a:cubicBezTo>
                <a:cubicBezTo>
                  <a:pt x="18599" y="46424"/>
                  <a:pt x="18599" y="46424"/>
                  <a:pt x="18599" y="46424"/>
                </a:cubicBezTo>
                <a:cubicBezTo>
                  <a:pt x="17315" y="46424"/>
                  <a:pt x="17315" y="46424"/>
                  <a:pt x="17315" y="46424"/>
                </a:cubicBezTo>
                <a:cubicBezTo>
                  <a:pt x="16765" y="47151"/>
                  <a:pt x="16765" y="47151"/>
                  <a:pt x="16765" y="47151"/>
                </a:cubicBezTo>
                <a:cubicBezTo>
                  <a:pt x="16215" y="47047"/>
                  <a:pt x="16215" y="47047"/>
                  <a:pt x="16215" y="47047"/>
                </a:cubicBezTo>
                <a:cubicBezTo>
                  <a:pt x="16398" y="47775"/>
                  <a:pt x="16398" y="47775"/>
                  <a:pt x="16398" y="47775"/>
                </a:cubicBezTo>
                <a:cubicBezTo>
                  <a:pt x="15298" y="48378"/>
                  <a:pt x="15298" y="48378"/>
                  <a:pt x="15298" y="48378"/>
                </a:cubicBezTo>
                <a:cubicBezTo>
                  <a:pt x="14747" y="47650"/>
                  <a:pt x="14747" y="47650"/>
                  <a:pt x="14747" y="47650"/>
                </a:cubicBezTo>
                <a:cubicBezTo>
                  <a:pt x="14050" y="48482"/>
                  <a:pt x="14050" y="48482"/>
                  <a:pt x="14050" y="48482"/>
                </a:cubicBezTo>
                <a:cubicBezTo>
                  <a:pt x="12766" y="47650"/>
                  <a:pt x="12766" y="47650"/>
                  <a:pt x="12766" y="47650"/>
                </a:cubicBezTo>
                <a:cubicBezTo>
                  <a:pt x="12399" y="47962"/>
                  <a:pt x="12399" y="47962"/>
                  <a:pt x="12399" y="47962"/>
                </a:cubicBezTo>
                <a:cubicBezTo>
                  <a:pt x="9831" y="47255"/>
                  <a:pt x="9831" y="47255"/>
                  <a:pt x="9831" y="47255"/>
                </a:cubicBezTo>
                <a:cubicBezTo>
                  <a:pt x="10932" y="46112"/>
                  <a:pt x="10932" y="46112"/>
                  <a:pt x="10932" y="46112"/>
                </a:cubicBezTo>
                <a:cubicBezTo>
                  <a:pt x="13133" y="46320"/>
                  <a:pt x="13133" y="46320"/>
                  <a:pt x="13133" y="46320"/>
                </a:cubicBezTo>
                <a:cubicBezTo>
                  <a:pt x="15114" y="45280"/>
                  <a:pt x="15114" y="45280"/>
                  <a:pt x="15114" y="45280"/>
                </a:cubicBezTo>
                <a:cubicBezTo>
                  <a:pt x="12766" y="45904"/>
                  <a:pt x="12766" y="45904"/>
                  <a:pt x="12766" y="45904"/>
                </a:cubicBezTo>
                <a:cubicBezTo>
                  <a:pt x="10932" y="45904"/>
                  <a:pt x="10932" y="45904"/>
                  <a:pt x="10932" y="45904"/>
                </a:cubicBezTo>
                <a:cubicBezTo>
                  <a:pt x="11115" y="45072"/>
                  <a:pt x="11115" y="45072"/>
                  <a:pt x="11115" y="45072"/>
                </a:cubicBezTo>
                <a:cubicBezTo>
                  <a:pt x="15298" y="44573"/>
                  <a:pt x="15298" y="44573"/>
                  <a:pt x="15298" y="44573"/>
                </a:cubicBezTo>
                <a:cubicBezTo>
                  <a:pt x="11666" y="44469"/>
                  <a:pt x="11666" y="44469"/>
                  <a:pt x="11666" y="44469"/>
                </a:cubicBezTo>
                <a:cubicBezTo>
                  <a:pt x="12399" y="43118"/>
                  <a:pt x="12399" y="43118"/>
                  <a:pt x="12399" y="43118"/>
                </a:cubicBezTo>
                <a:cubicBezTo>
                  <a:pt x="15664" y="43118"/>
                  <a:pt x="15664" y="43118"/>
                  <a:pt x="15664" y="43118"/>
                </a:cubicBezTo>
                <a:cubicBezTo>
                  <a:pt x="13317" y="42598"/>
                  <a:pt x="13317" y="42598"/>
                  <a:pt x="13317" y="42598"/>
                </a:cubicBezTo>
                <a:cubicBezTo>
                  <a:pt x="13830" y="41891"/>
                  <a:pt x="13830" y="41891"/>
                  <a:pt x="13830" y="41891"/>
                </a:cubicBezTo>
                <a:cubicBezTo>
                  <a:pt x="16765" y="41683"/>
                  <a:pt x="16765" y="41683"/>
                  <a:pt x="16765" y="41683"/>
                </a:cubicBezTo>
                <a:cubicBezTo>
                  <a:pt x="16765" y="42910"/>
                  <a:pt x="16765" y="42910"/>
                  <a:pt x="16765" y="42910"/>
                </a:cubicBezTo>
                <a:cubicBezTo>
                  <a:pt x="19296" y="42494"/>
                  <a:pt x="19296" y="42494"/>
                  <a:pt x="19296" y="42494"/>
                </a:cubicBezTo>
                <a:cubicBezTo>
                  <a:pt x="21498" y="44158"/>
                  <a:pt x="21498" y="44158"/>
                  <a:pt x="21498" y="44158"/>
                </a:cubicBezTo>
                <a:cubicBezTo>
                  <a:pt x="20764" y="44781"/>
                  <a:pt x="20764" y="44781"/>
                  <a:pt x="20764" y="44781"/>
                </a:cubicBezTo>
                <a:cubicBezTo>
                  <a:pt x="21864" y="44677"/>
                  <a:pt x="21864" y="44677"/>
                  <a:pt x="21864" y="44677"/>
                </a:cubicBezTo>
                <a:cubicBezTo>
                  <a:pt x="22965" y="46008"/>
                  <a:pt x="22965" y="46008"/>
                  <a:pt x="22965" y="46008"/>
                </a:cubicBezTo>
                <a:cubicBezTo>
                  <a:pt x="26964" y="46008"/>
                  <a:pt x="26964" y="46008"/>
                  <a:pt x="26964" y="46008"/>
                </a:cubicBezTo>
                <a:cubicBezTo>
                  <a:pt x="27514" y="45384"/>
                  <a:pt x="27514" y="45384"/>
                  <a:pt x="27514" y="45384"/>
                </a:cubicBezTo>
                <a:cubicBezTo>
                  <a:pt x="25313" y="44365"/>
                  <a:pt x="25313" y="44365"/>
                  <a:pt x="25313" y="44365"/>
                </a:cubicBezTo>
                <a:cubicBezTo>
                  <a:pt x="26780" y="43742"/>
                  <a:pt x="26780" y="43742"/>
                  <a:pt x="26780" y="43742"/>
                </a:cubicBezTo>
                <a:cubicBezTo>
                  <a:pt x="24029" y="41995"/>
                  <a:pt x="24029" y="41995"/>
                  <a:pt x="24029" y="41995"/>
                </a:cubicBezTo>
                <a:cubicBezTo>
                  <a:pt x="25863" y="41580"/>
                  <a:pt x="25863" y="41580"/>
                  <a:pt x="25863" y="41580"/>
                </a:cubicBezTo>
                <a:cubicBezTo>
                  <a:pt x="26413" y="40124"/>
                  <a:pt x="26413" y="40124"/>
                  <a:pt x="26413" y="40124"/>
                </a:cubicBezTo>
                <a:cubicBezTo>
                  <a:pt x="27514" y="40020"/>
                  <a:pt x="27514" y="40020"/>
                  <a:pt x="27514" y="40020"/>
                </a:cubicBezTo>
                <a:cubicBezTo>
                  <a:pt x="28211" y="40540"/>
                  <a:pt x="28211" y="40540"/>
                  <a:pt x="28211" y="40540"/>
                </a:cubicBezTo>
                <a:cubicBezTo>
                  <a:pt x="27514" y="41060"/>
                  <a:pt x="27514" y="41060"/>
                  <a:pt x="27514" y="41060"/>
                </a:cubicBezTo>
                <a:cubicBezTo>
                  <a:pt x="28761" y="42411"/>
                  <a:pt x="28761" y="42411"/>
                  <a:pt x="28761" y="42411"/>
                </a:cubicBezTo>
                <a:cubicBezTo>
                  <a:pt x="28211" y="43638"/>
                  <a:pt x="28211" y="43638"/>
                  <a:pt x="28211" y="43638"/>
                </a:cubicBezTo>
                <a:cubicBezTo>
                  <a:pt x="30045" y="43742"/>
                  <a:pt x="30045" y="43742"/>
                  <a:pt x="30045" y="43742"/>
                </a:cubicBezTo>
                <a:cubicBezTo>
                  <a:pt x="29128" y="44781"/>
                  <a:pt x="29128" y="44781"/>
                  <a:pt x="29128" y="44781"/>
                </a:cubicBezTo>
                <a:cubicBezTo>
                  <a:pt x="30596" y="44261"/>
                  <a:pt x="30596" y="44261"/>
                  <a:pt x="30596" y="44261"/>
                </a:cubicBezTo>
                <a:cubicBezTo>
                  <a:pt x="31146" y="45280"/>
                  <a:pt x="31146" y="45280"/>
                  <a:pt x="31146" y="45280"/>
                </a:cubicBezTo>
                <a:cubicBezTo>
                  <a:pt x="31329" y="44054"/>
                  <a:pt x="31329" y="44054"/>
                  <a:pt x="31329" y="44054"/>
                </a:cubicBezTo>
                <a:cubicBezTo>
                  <a:pt x="32980" y="44054"/>
                  <a:pt x="32980" y="44054"/>
                  <a:pt x="32980" y="44054"/>
                </a:cubicBezTo>
                <a:cubicBezTo>
                  <a:pt x="34044" y="45904"/>
                  <a:pt x="34044" y="45904"/>
                  <a:pt x="34044" y="45904"/>
                </a:cubicBezTo>
                <a:cubicBezTo>
                  <a:pt x="33494" y="46112"/>
                  <a:pt x="33494" y="46112"/>
                  <a:pt x="33494" y="46112"/>
                </a:cubicBezTo>
                <a:cubicBezTo>
                  <a:pt x="32613" y="48170"/>
                  <a:pt x="32613" y="48170"/>
                  <a:pt x="32613" y="48170"/>
                </a:cubicBezTo>
                <a:close/>
                <a:moveTo>
                  <a:pt x="44610" y="35280"/>
                </a:moveTo>
                <a:lnTo>
                  <a:pt x="44610" y="35280"/>
                </a:lnTo>
                <a:cubicBezTo>
                  <a:pt x="43142" y="34656"/>
                  <a:pt x="43142" y="34656"/>
                  <a:pt x="43142" y="34656"/>
                </a:cubicBezTo>
                <a:cubicBezTo>
                  <a:pt x="42445" y="33014"/>
                  <a:pt x="42445" y="33014"/>
                  <a:pt x="42445" y="33014"/>
                </a:cubicBezTo>
                <a:cubicBezTo>
                  <a:pt x="41712" y="33014"/>
                  <a:pt x="41712" y="33014"/>
                  <a:pt x="41712" y="33014"/>
                </a:cubicBezTo>
                <a:cubicBezTo>
                  <a:pt x="41161" y="32598"/>
                  <a:pt x="41161" y="32598"/>
                  <a:pt x="41161" y="32598"/>
                </a:cubicBezTo>
                <a:cubicBezTo>
                  <a:pt x="39327" y="32702"/>
                  <a:pt x="39327" y="32702"/>
                  <a:pt x="39327" y="32702"/>
                </a:cubicBezTo>
                <a:cubicBezTo>
                  <a:pt x="38960" y="32079"/>
                  <a:pt x="38960" y="32079"/>
                  <a:pt x="38960" y="32079"/>
                </a:cubicBezTo>
                <a:cubicBezTo>
                  <a:pt x="36796" y="33014"/>
                  <a:pt x="36796" y="33014"/>
                  <a:pt x="36796" y="33014"/>
                </a:cubicBezTo>
                <a:cubicBezTo>
                  <a:pt x="34778" y="31975"/>
                  <a:pt x="34778" y="31975"/>
                  <a:pt x="34778" y="31975"/>
                </a:cubicBezTo>
                <a:cubicBezTo>
                  <a:pt x="35145" y="31060"/>
                  <a:pt x="35145" y="31060"/>
                  <a:pt x="35145" y="31060"/>
                </a:cubicBezTo>
                <a:cubicBezTo>
                  <a:pt x="35695" y="31060"/>
                  <a:pt x="35695" y="31060"/>
                  <a:pt x="35695" y="31060"/>
                </a:cubicBezTo>
                <a:cubicBezTo>
                  <a:pt x="37676" y="31559"/>
                  <a:pt x="37676" y="31559"/>
                  <a:pt x="37676" y="31559"/>
                </a:cubicBezTo>
                <a:cubicBezTo>
                  <a:pt x="38226" y="31060"/>
                  <a:pt x="38226" y="31060"/>
                  <a:pt x="38226" y="31060"/>
                </a:cubicBezTo>
                <a:cubicBezTo>
                  <a:pt x="36796" y="30748"/>
                  <a:pt x="36796" y="30748"/>
                  <a:pt x="36796" y="30748"/>
                </a:cubicBezTo>
                <a:cubicBezTo>
                  <a:pt x="38080" y="30020"/>
                  <a:pt x="38080" y="30020"/>
                  <a:pt x="38080" y="30020"/>
                </a:cubicBezTo>
                <a:cubicBezTo>
                  <a:pt x="36245" y="29812"/>
                  <a:pt x="36245" y="29812"/>
                  <a:pt x="36245" y="29812"/>
                </a:cubicBezTo>
                <a:cubicBezTo>
                  <a:pt x="36796" y="29189"/>
                  <a:pt x="36796" y="29189"/>
                  <a:pt x="36796" y="29189"/>
                </a:cubicBezTo>
                <a:cubicBezTo>
                  <a:pt x="36429" y="28794"/>
                  <a:pt x="36429" y="28794"/>
                  <a:pt x="36429" y="28794"/>
                </a:cubicBezTo>
                <a:cubicBezTo>
                  <a:pt x="34778" y="29812"/>
                  <a:pt x="34778" y="29812"/>
                  <a:pt x="34778" y="29812"/>
                </a:cubicBezTo>
                <a:cubicBezTo>
                  <a:pt x="35328" y="28586"/>
                  <a:pt x="35328" y="28586"/>
                  <a:pt x="35328" y="28586"/>
                </a:cubicBezTo>
                <a:cubicBezTo>
                  <a:pt x="33861" y="28669"/>
                  <a:pt x="33861" y="28669"/>
                  <a:pt x="33861" y="28669"/>
                </a:cubicBezTo>
                <a:cubicBezTo>
                  <a:pt x="33494" y="27650"/>
                  <a:pt x="33494" y="27650"/>
                  <a:pt x="33494" y="27650"/>
                </a:cubicBezTo>
                <a:cubicBezTo>
                  <a:pt x="34044" y="26923"/>
                  <a:pt x="34044" y="26923"/>
                  <a:pt x="34044" y="26923"/>
                </a:cubicBezTo>
                <a:cubicBezTo>
                  <a:pt x="36612" y="26507"/>
                  <a:pt x="36612" y="26507"/>
                  <a:pt x="36612" y="26507"/>
                </a:cubicBezTo>
                <a:cubicBezTo>
                  <a:pt x="36979" y="27130"/>
                  <a:pt x="36979" y="27130"/>
                  <a:pt x="36979" y="27130"/>
                </a:cubicBezTo>
                <a:cubicBezTo>
                  <a:pt x="38226" y="27027"/>
                  <a:pt x="38226" y="27027"/>
                  <a:pt x="38226" y="27027"/>
                </a:cubicBezTo>
                <a:cubicBezTo>
                  <a:pt x="38080" y="28669"/>
                  <a:pt x="38080" y="28669"/>
                  <a:pt x="38080" y="28669"/>
                </a:cubicBezTo>
                <a:cubicBezTo>
                  <a:pt x="38777" y="28981"/>
                  <a:pt x="38777" y="28981"/>
                  <a:pt x="38777" y="28981"/>
                </a:cubicBezTo>
                <a:cubicBezTo>
                  <a:pt x="38777" y="27858"/>
                  <a:pt x="38777" y="27858"/>
                  <a:pt x="38777" y="27858"/>
                </a:cubicBezTo>
                <a:cubicBezTo>
                  <a:pt x="39877" y="27338"/>
                  <a:pt x="39877" y="27338"/>
                  <a:pt x="39877" y="27338"/>
                </a:cubicBezTo>
                <a:cubicBezTo>
                  <a:pt x="40978" y="28482"/>
                  <a:pt x="40978" y="28482"/>
                  <a:pt x="40978" y="28482"/>
                </a:cubicBezTo>
                <a:cubicBezTo>
                  <a:pt x="41712" y="28274"/>
                  <a:pt x="41712" y="28274"/>
                  <a:pt x="41712" y="28274"/>
                </a:cubicBezTo>
                <a:cubicBezTo>
                  <a:pt x="41895" y="29293"/>
                  <a:pt x="41895" y="29293"/>
                  <a:pt x="41895" y="29293"/>
                </a:cubicBezTo>
                <a:cubicBezTo>
                  <a:pt x="42775" y="29085"/>
                  <a:pt x="42775" y="29085"/>
                  <a:pt x="42775" y="29085"/>
                </a:cubicBezTo>
                <a:cubicBezTo>
                  <a:pt x="44793" y="30644"/>
                  <a:pt x="44793" y="30644"/>
                  <a:pt x="44793" y="30644"/>
                </a:cubicBezTo>
                <a:cubicBezTo>
                  <a:pt x="45343" y="30644"/>
                  <a:pt x="45343" y="30644"/>
                  <a:pt x="45343" y="30644"/>
                </a:cubicBezTo>
                <a:cubicBezTo>
                  <a:pt x="44610" y="31663"/>
                  <a:pt x="44610" y="31663"/>
                  <a:pt x="44610" y="31663"/>
                </a:cubicBezTo>
                <a:cubicBezTo>
                  <a:pt x="44793" y="32390"/>
                  <a:pt x="44793" y="32390"/>
                  <a:pt x="44793" y="32390"/>
                </a:cubicBezTo>
                <a:cubicBezTo>
                  <a:pt x="45160" y="32494"/>
                  <a:pt x="45160" y="32494"/>
                  <a:pt x="45160" y="32494"/>
                </a:cubicBezTo>
                <a:cubicBezTo>
                  <a:pt x="46444" y="33950"/>
                  <a:pt x="46444" y="33950"/>
                  <a:pt x="46444" y="33950"/>
                </a:cubicBezTo>
                <a:cubicBezTo>
                  <a:pt x="46077" y="34449"/>
                  <a:pt x="46077" y="34449"/>
                  <a:pt x="46077" y="34449"/>
                </a:cubicBezTo>
                <a:cubicBezTo>
                  <a:pt x="46261" y="34864"/>
                  <a:pt x="46261" y="34864"/>
                  <a:pt x="46261" y="34864"/>
                </a:cubicBezTo>
                <a:cubicBezTo>
                  <a:pt x="44610" y="35280"/>
                  <a:pt x="44610" y="35280"/>
                  <a:pt x="44610" y="35280"/>
                </a:cubicBezTo>
                <a:close/>
                <a:moveTo>
                  <a:pt x="39510" y="34760"/>
                </a:moveTo>
                <a:lnTo>
                  <a:pt x="39510" y="34760"/>
                </a:lnTo>
                <a:cubicBezTo>
                  <a:pt x="40978" y="35592"/>
                  <a:pt x="40978" y="35592"/>
                  <a:pt x="40978" y="35592"/>
                </a:cubicBezTo>
                <a:cubicBezTo>
                  <a:pt x="41895" y="35280"/>
                  <a:pt x="41895" y="35280"/>
                  <a:pt x="41895" y="35280"/>
                </a:cubicBezTo>
                <a:cubicBezTo>
                  <a:pt x="42959" y="35280"/>
                  <a:pt x="42959" y="35280"/>
                  <a:pt x="42959" y="35280"/>
                </a:cubicBezTo>
                <a:cubicBezTo>
                  <a:pt x="41161" y="34345"/>
                  <a:pt x="41161" y="34345"/>
                  <a:pt x="41161" y="34345"/>
                </a:cubicBezTo>
                <a:cubicBezTo>
                  <a:pt x="39510" y="34760"/>
                  <a:pt x="39510" y="34760"/>
                  <a:pt x="39510" y="34760"/>
                </a:cubicBezTo>
                <a:close/>
                <a:moveTo>
                  <a:pt x="34594" y="38378"/>
                </a:moveTo>
                <a:lnTo>
                  <a:pt x="34594" y="38378"/>
                </a:lnTo>
                <a:cubicBezTo>
                  <a:pt x="33494" y="36735"/>
                  <a:pt x="33494" y="36735"/>
                  <a:pt x="33494" y="36735"/>
                </a:cubicBezTo>
                <a:cubicBezTo>
                  <a:pt x="33127" y="35800"/>
                  <a:pt x="33127" y="35800"/>
                  <a:pt x="33127" y="35800"/>
                </a:cubicBezTo>
                <a:cubicBezTo>
                  <a:pt x="32980" y="35488"/>
                  <a:pt x="32980" y="35488"/>
                  <a:pt x="32980" y="35488"/>
                </a:cubicBezTo>
                <a:cubicBezTo>
                  <a:pt x="34778" y="35904"/>
                  <a:pt x="34778" y="35904"/>
                  <a:pt x="34778" y="35904"/>
                </a:cubicBezTo>
                <a:cubicBezTo>
                  <a:pt x="35145" y="37027"/>
                  <a:pt x="35145" y="37027"/>
                  <a:pt x="35145" y="37027"/>
                </a:cubicBezTo>
                <a:cubicBezTo>
                  <a:pt x="35695" y="37338"/>
                  <a:pt x="35695" y="37338"/>
                  <a:pt x="35695" y="37338"/>
                </a:cubicBezTo>
                <a:cubicBezTo>
                  <a:pt x="36245" y="38482"/>
                  <a:pt x="36245" y="38482"/>
                  <a:pt x="36245" y="38482"/>
                </a:cubicBezTo>
                <a:cubicBezTo>
                  <a:pt x="35695" y="38794"/>
                  <a:pt x="35695" y="38794"/>
                  <a:pt x="35695" y="38794"/>
                </a:cubicBezTo>
                <a:cubicBezTo>
                  <a:pt x="34594" y="38378"/>
                  <a:pt x="34594" y="38378"/>
                  <a:pt x="34594" y="38378"/>
                </a:cubicBezTo>
                <a:close/>
                <a:moveTo>
                  <a:pt x="41345" y="41164"/>
                </a:moveTo>
                <a:lnTo>
                  <a:pt x="41345" y="41164"/>
                </a:lnTo>
                <a:cubicBezTo>
                  <a:pt x="42959" y="40436"/>
                  <a:pt x="42959" y="40436"/>
                  <a:pt x="42959" y="40436"/>
                </a:cubicBezTo>
                <a:cubicBezTo>
                  <a:pt x="43693" y="40748"/>
                  <a:pt x="43693" y="40748"/>
                  <a:pt x="43693" y="40748"/>
                </a:cubicBezTo>
                <a:cubicBezTo>
                  <a:pt x="42262" y="41372"/>
                  <a:pt x="42262" y="41372"/>
                  <a:pt x="42262" y="41372"/>
                </a:cubicBezTo>
                <a:cubicBezTo>
                  <a:pt x="41345" y="41372"/>
                  <a:pt x="41345" y="41372"/>
                  <a:pt x="41345" y="41372"/>
                </a:cubicBezTo>
                <a:cubicBezTo>
                  <a:pt x="41345" y="41164"/>
                  <a:pt x="41345" y="41164"/>
                  <a:pt x="41345" y="41164"/>
                </a:cubicBezTo>
                <a:close/>
                <a:moveTo>
                  <a:pt x="36245" y="42411"/>
                </a:moveTo>
                <a:lnTo>
                  <a:pt x="36245" y="42411"/>
                </a:lnTo>
                <a:cubicBezTo>
                  <a:pt x="37859" y="42494"/>
                  <a:pt x="37859" y="42494"/>
                  <a:pt x="37859" y="42494"/>
                </a:cubicBezTo>
                <a:cubicBezTo>
                  <a:pt x="38777" y="42099"/>
                  <a:pt x="38777" y="42099"/>
                  <a:pt x="38777" y="42099"/>
                </a:cubicBezTo>
                <a:cubicBezTo>
                  <a:pt x="36796" y="40852"/>
                  <a:pt x="36796" y="40852"/>
                  <a:pt x="36796" y="40852"/>
                </a:cubicBezTo>
                <a:cubicBezTo>
                  <a:pt x="35328" y="41268"/>
                  <a:pt x="35328" y="41268"/>
                  <a:pt x="35328" y="41268"/>
                </a:cubicBezTo>
                <a:cubicBezTo>
                  <a:pt x="36062" y="41683"/>
                  <a:pt x="36062" y="41683"/>
                  <a:pt x="36062" y="41683"/>
                </a:cubicBezTo>
                <a:cubicBezTo>
                  <a:pt x="35878" y="42099"/>
                  <a:pt x="35878" y="42099"/>
                  <a:pt x="35878" y="42099"/>
                </a:cubicBezTo>
                <a:cubicBezTo>
                  <a:pt x="36245" y="42411"/>
                  <a:pt x="36245" y="42411"/>
                  <a:pt x="36245" y="42411"/>
                </a:cubicBezTo>
                <a:close/>
                <a:moveTo>
                  <a:pt x="35878" y="43430"/>
                </a:moveTo>
                <a:lnTo>
                  <a:pt x="35878" y="43430"/>
                </a:lnTo>
                <a:cubicBezTo>
                  <a:pt x="36062" y="42910"/>
                  <a:pt x="36062" y="42910"/>
                  <a:pt x="36062" y="42910"/>
                </a:cubicBezTo>
                <a:cubicBezTo>
                  <a:pt x="38410" y="42494"/>
                  <a:pt x="38410" y="42494"/>
                  <a:pt x="38410" y="42494"/>
                </a:cubicBezTo>
                <a:cubicBezTo>
                  <a:pt x="39510" y="42806"/>
                  <a:pt x="39510" y="42806"/>
                  <a:pt x="39510" y="42806"/>
                </a:cubicBezTo>
                <a:cubicBezTo>
                  <a:pt x="39510" y="43326"/>
                  <a:pt x="39510" y="43326"/>
                  <a:pt x="39510" y="43326"/>
                </a:cubicBezTo>
                <a:cubicBezTo>
                  <a:pt x="37859" y="43742"/>
                  <a:pt x="37859" y="43742"/>
                  <a:pt x="37859" y="43742"/>
                </a:cubicBezTo>
                <a:cubicBezTo>
                  <a:pt x="35878" y="43430"/>
                  <a:pt x="35878" y="43430"/>
                  <a:pt x="35878" y="43430"/>
                </a:cubicBezTo>
                <a:close/>
                <a:moveTo>
                  <a:pt x="36796" y="44365"/>
                </a:moveTo>
                <a:lnTo>
                  <a:pt x="36796" y="44365"/>
                </a:lnTo>
                <a:cubicBezTo>
                  <a:pt x="37676" y="44469"/>
                  <a:pt x="37676" y="44469"/>
                  <a:pt x="37676" y="44469"/>
                </a:cubicBezTo>
                <a:cubicBezTo>
                  <a:pt x="39510" y="44054"/>
                  <a:pt x="39510" y="44054"/>
                  <a:pt x="39510" y="44054"/>
                </a:cubicBezTo>
                <a:cubicBezTo>
                  <a:pt x="40061" y="43742"/>
                  <a:pt x="40061" y="43742"/>
                  <a:pt x="40061" y="43742"/>
                </a:cubicBezTo>
                <a:cubicBezTo>
                  <a:pt x="39510" y="43534"/>
                  <a:pt x="39510" y="43534"/>
                  <a:pt x="39510" y="43534"/>
                </a:cubicBezTo>
                <a:cubicBezTo>
                  <a:pt x="36796" y="44365"/>
                  <a:pt x="36796" y="44365"/>
                  <a:pt x="36796" y="44365"/>
                </a:cubicBezTo>
                <a:close/>
                <a:moveTo>
                  <a:pt x="37859" y="44989"/>
                </a:moveTo>
                <a:lnTo>
                  <a:pt x="37859" y="44989"/>
                </a:lnTo>
                <a:cubicBezTo>
                  <a:pt x="38960" y="44261"/>
                  <a:pt x="38960" y="44261"/>
                  <a:pt x="38960" y="44261"/>
                </a:cubicBezTo>
                <a:cubicBezTo>
                  <a:pt x="40244" y="44054"/>
                  <a:pt x="40244" y="44054"/>
                  <a:pt x="40244" y="44054"/>
                </a:cubicBezTo>
                <a:cubicBezTo>
                  <a:pt x="40428" y="44365"/>
                  <a:pt x="40428" y="44365"/>
                  <a:pt x="40428" y="44365"/>
                </a:cubicBezTo>
                <a:cubicBezTo>
                  <a:pt x="39510" y="44989"/>
                  <a:pt x="39510" y="44989"/>
                  <a:pt x="39510" y="44989"/>
                </a:cubicBezTo>
                <a:cubicBezTo>
                  <a:pt x="37859" y="44989"/>
                  <a:pt x="37859" y="44989"/>
                  <a:pt x="37859" y="44989"/>
                </a:cubicBezTo>
                <a:close/>
                <a:moveTo>
                  <a:pt x="35878" y="46528"/>
                </a:moveTo>
                <a:lnTo>
                  <a:pt x="35878" y="46528"/>
                </a:lnTo>
                <a:cubicBezTo>
                  <a:pt x="34961" y="47858"/>
                  <a:pt x="34961" y="47858"/>
                  <a:pt x="34961" y="47858"/>
                </a:cubicBezTo>
                <a:cubicBezTo>
                  <a:pt x="36612" y="48378"/>
                  <a:pt x="36612" y="48378"/>
                  <a:pt x="36612" y="48378"/>
                </a:cubicBezTo>
                <a:cubicBezTo>
                  <a:pt x="37529" y="47858"/>
                  <a:pt x="37529" y="47858"/>
                  <a:pt x="37529" y="47858"/>
                </a:cubicBezTo>
                <a:cubicBezTo>
                  <a:pt x="36979" y="46632"/>
                  <a:pt x="36979" y="46632"/>
                  <a:pt x="36979" y="46632"/>
                </a:cubicBezTo>
                <a:cubicBezTo>
                  <a:pt x="35878" y="46528"/>
                  <a:pt x="35878" y="46528"/>
                  <a:pt x="35878" y="46528"/>
                </a:cubicBezTo>
                <a:close/>
                <a:moveTo>
                  <a:pt x="50443" y="46839"/>
                </a:moveTo>
                <a:lnTo>
                  <a:pt x="50443" y="46839"/>
                </a:lnTo>
                <a:cubicBezTo>
                  <a:pt x="50076" y="46216"/>
                  <a:pt x="50076" y="46216"/>
                  <a:pt x="50076" y="46216"/>
                </a:cubicBezTo>
                <a:cubicBezTo>
                  <a:pt x="51177" y="45696"/>
                  <a:pt x="51177" y="45696"/>
                  <a:pt x="51177" y="45696"/>
                </a:cubicBezTo>
                <a:cubicBezTo>
                  <a:pt x="51177" y="46839"/>
                  <a:pt x="51177" y="46839"/>
                  <a:pt x="51177" y="46839"/>
                </a:cubicBezTo>
                <a:cubicBezTo>
                  <a:pt x="50443" y="46839"/>
                  <a:pt x="50443" y="46839"/>
                  <a:pt x="50443" y="46839"/>
                </a:cubicBezTo>
                <a:close/>
                <a:moveTo>
                  <a:pt x="47875" y="48274"/>
                </a:moveTo>
                <a:lnTo>
                  <a:pt x="47875" y="48274"/>
                </a:lnTo>
                <a:cubicBezTo>
                  <a:pt x="47875" y="47775"/>
                  <a:pt x="47875" y="47775"/>
                  <a:pt x="47875" y="47775"/>
                </a:cubicBezTo>
                <a:cubicBezTo>
                  <a:pt x="48792" y="47962"/>
                  <a:pt x="48792" y="47962"/>
                  <a:pt x="48792" y="47962"/>
                </a:cubicBezTo>
                <a:cubicBezTo>
                  <a:pt x="47875" y="47047"/>
                  <a:pt x="47875" y="47047"/>
                  <a:pt x="47875" y="47047"/>
                </a:cubicBezTo>
                <a:cubicBezTo>
                  <a:pt x="48608" y="45800"/>
                  <a:pt x="48608" y="45800"/>
                  <a:pt x="48608" y="45800"/>
                </a:cubicBezTo>
                <a:cubicBezTo>
                  <a:pt x="49342" y="46839"/>
                  <a:pt x="49342" y="46839"/>
                  <a:pt x="49342" y="46839"/>
                </a:cubicBezTo>
                <a:cubicBezTo>
                  <a:pt x="49709" y="45488"/>
                  <a:pt x="49709" y="45488"/>
                  <a:pt x="49709" y="45488"/>
                </a:cubicBezTo>
                <a:cubicBezTo>
                  <a:pt x="48425" y="45072"/>
                  <a:pt x="48425" y="45072"/>
                  <a:pt x="48425" y="45072"/>
                </a:cubicBezTo>
                <a:cubicBezTo>
                  <a:pt x="49159" y="44781"/>
                  <a:pt x="49159" y="44781"/>
                  <a:pt x="49159" y="44781"/>
                </a:cubicBezTo>
                <a:cubicBezTo>
                  <a:pt x="49159" y="43326"/>
                  <a:pt x="49159" y="43326"/>
                  <a:pt x="49159" y="43326"/>
                </a:cubicBezTo>
                <a:cubicBezTo>
                  <a:pt x="48608" y="42702"/>
                  <a:pt x="48608" y="42702"/>
                  <a:pt x="48608" y="42702"/>
                </a:cubicBezTo>
                <a:cubicBezTo>
                  <a:pt x="49159" y="41995"/>
                  <a:pt x="49159" y="41995"/>
                  <a:pt x="49159" y="41995"/>
                </a:cubicBezTo>
                <a:cubicBezTo>
                  <a:pt x="47545" y="41060"/>
                  <a:pt x="47545" y="41060"/>
                  <a:pt x="47545" y="41060"/>
                </a:cubicBezTo>
                <a:cubicBezTo>
                  <a:pt x="46444" y="41891"/>
                  <a:pt x="46444" y="41891"/>
                  <a:pt x="46444" y="41891"/>
                </a:cubicBezTo>
                <a:cubicBezTo>
                  <a:pt x="46444" y="41683"/>
                  <a:pt x="46444" y="41683"/>
                  <a:pt x="46444" y="41683"/>
                </a:cubicBezTo>
                <a:cubicBezTo>
                  <a:pt x="44059" y="40956"/>
                  <a:pt x="44059" y="40956"/>
                  <a:pt x="44059" y="40956"/>
                </a:cubicBezTo>
                <a:cubicBezTo>
                  <a:pt x="42445" y="41683"/>
                  <a:pt x="42445" y="41683"/>
                  <a:pt x="42445" y="41683"/>
                </a:cubicBezTo>
                <a:cubicBezTo>
                  <a:pt x="44243" y="42494"/>
                  <a:pt x="44243" y="42494"/>
                  <a:pt x="44243" y="42494"/>
                </a:cubicBezTo>
                <a:cubicBezTo>
                  <a:pt x="44243" y="43326"/>
                  <a:pt x="44243" y="43326"/>
                  <a:pt x="44243" y="43326"/>
                </a:cubicBezTo>
                <a:cubicBezTo>
                  <a:pt x="45160" y="44261"/>
                  <a:pt x="45160" y="44261"/>
                  <a:pt x="45160" y="44261"/>
                </a:cubicBezTo>
                <a:cubicBezTo>
                  <a:pt x="43326" y="43846"/>
                  <a:pt x="43326" y="43846"/>
                  <a:pt x="43326" y="43846"/>
                </a:cubicBezTo>
                <a:cubicBezTo>
                  <a:pt x="41345" y="41787"/>
                  <a:pt x="41345" y="41787"/>
                  <a:pt x="41345" y="41787"/>
                </a:cubicBezTo>
                <a:cubicBezTo>
                  <a:pt x="40061" y="42411"/>
                  <a:pt x="40061" y="42411"/>
                  <a:pt x="40061" y="42411"/>
                </a:cubicBezTo>
                <a:cubicBezTo>
                  <a:pt x="40978" y="44054"/>
                  <a:pt x="40978" y="44054"/>
                  <a:pt x="40978" y="44054"/>
                </a:cubicBezTo>
                <a:cubicBezTo>
                  <a:pt x="41895" y="44054"/>
                  <a:pt x="41895" y="44054"/>
                  <a:pt x="41895" y="44054"/>
                </a:cubicBezTo>
                <a:cubicBezTo>
                  <a:pt x="41895" y="45072"/>
                  <a:pt x="41895" y="45072"/>
                  <a:pt x="41895" y="45072"/>
                </a:cubicBezTo>
                <a:cubicBezTo>
                  <a:pt x="40611" y="44677"/>
                  <a:pt x="40611" y="44677"/>
                  <a:pt x="40611" y="44677"/>
                </a:cubicBezTo>
                <a:cubicBezTo>
                  <a:pt x="40428" y="45384"/>
                  <a:pt x="40428" y="45384"/>
                  <a:pt x="40428" y="45384"/>
                </a:cubicBezTo>
                <a:cubicBezTo>
                  <a:pt x="39877" y="45280"/>
                  <a:pt x="39877" y="45280"/>
                  <a:pt x="39877" y="45280"/>
                </a:cubicBezTo>
                <a:cubicBezTo>
                  <a:pt x="39510" y="46008"/>
                  <a:pt x="39510" y="46008"/>
                  <a:pt x="39510" y="46008"/>
                </a:cubicBezTo>
                <a:cubicBezTo>
                  <a:pt x="43509" y="45280"/>
                  <a:pt x="43509" y="45280"/>
                  <a:pt x="43509" y="45280"/>
                </a:cubicBezTo>
                <a:cubicBezTo>
                  <a:pt x="46627" y="45072"/>
                  <a:pt x="46627" y="45072"/>
                  <a:pt x="46627" y="45072"/>
                </a:cubicBezTo>
                <a:cubicBezTo>
                  <a:pt x="44977" y="45592"/>
                  <a:pt x="44977" y="45592"/>
                  <a:pt x="44977" y="45592"/>
                </a:cubicBezTo>
                <a:cubicBezTo>
                  <a:pt x="43326" y="47567"/>
                  <a:pt x="43326" y="47567"/>
                  <a:pt x="43326" y="47567"/>
                </a:cubicBezTo>
                <a:cubicBezTo>
                  <a:pt x="44059" y="48482"/>
                  <a:pt x="44059" y="48482"/>
                  <a:pt x="44059" y="48482"/>
                </a:cubicBezTo>
                <a:cubicBezTo>
                  <a:pt x="47875" y="48274"/>
                  <a:pt x="47875" y="48274"/>
                  <a:pt x="47875" y="48274"/>
                </a:cubicBezTo>
                <a:close/>
                <a:moveTo>
                  <a:pt x="51910" y="46216"/>
                </a:moveTo>
                <a:lnTo>
                  <a:pt x="51910" y="46216"/>
                </a:lnTo>
                <a:cubicBezTo>
                  <a:pt x="51360" y="45384"/>
                  <a:pt x="51360" y="45384"/>
                  <a:pt x="51360" y="45384"/>
                </a:cubicBezTo>
                <a:cubicBezTo>
                  <a:pt x="52240" y="45904"/>
                  <a:pt x="52240" y="45904"/>
                  <a:pt x="52240" y="45904"/>
                </a:cubicBezTo>
                <a:cubicBezTo>
                  <a:pt x="51910" y="46216"/>
                  <a:pt x="51910" y="46216"/>
                  <a:pt x="51910" y="46216"/>
                </a:cubicBezTo>
                <a:close/>
                <a:moveTo>
                  <a:pt x="54075" y="45592"/>
                </a:moveTo>
                <a:lnTo>
                  <a:pt x="54075" y="45592"/>
                </a:lnTo>
                <a:cubicBezTo>
                  <a:pt x="51360" y="47650"/>
                  <a:pt x="51360" y="47650"/>
                  <a:pt x="51360" y="47650"/>
                </a:cubicBezTo>
                <a:cubicBezTo>
                  <a:pt x="51910" y="48898"/>
                  <a:pt x="51910" y="48898"/>
                  <a:pt x="51910" y="48898"/>
                </a:cubicBezTo>
                <a:cubicBezTo>
                  <a:pt x="54992" y="50145"/>
                  <a:pt x="54992" y="50145"/>
                  <a:pt x="54992" y="50145"/>
                </a:cubicBezTo>
                <a:cubicBezTo>
                  <a:pt x="56789" y="49937"/>
                  <a:pt x="56789" y="49937"/>
                  <a:pt x="56789" y="49937"/>
                </a:cubicBezTo>
                <a:cubicBezTo>
                  <a:pt x="57010" y="47359"/>
                  <a:pt x="57010" y="47359"/>
                  <a:pt x="57010" y="47359"/>
                </a:cubicBezTo>
                <a:cubicBezTo>
                  <a:pt x="55359" y="46008"/>
                  <a:pt x="55359" y="46008"/>
                  <a:pt x="55359" y="46008"/>
                </a:cubicBezTo>
                <a:cubicBezTo>
                  <a:pt x="54075" y="45592"/>
                  <a:pt x="54075" y="45592"/>
                  <a:pt x="54075" y="45592"/>
                </a:cubicBezTo>
                <a:close/>
                <a:moveTo>
                  <a:pt x="82653" y="48690"/>
                </a:moveTo>
                <a:lnTo>
                  <a:pt x="82653" y="48690"/>
                </a:lnTo>
                <a:cubicBezTo>
                  <a:pt x="83387" y="49625"/>
                  <a:pt x="83387" y="49625"/>
                  <a:pt x="83387" y="49625"/>
                </a:cubicBezTo>
                <a:cubicBezTo>
                  <a:pt x="84671" y="49002"/>
                  <a:pt x="84671" y="49002"/>
                  <a:pt x="84671" y="49002"/>
                </a:cubicBezTo>
                <a:cubicBezTo>
                  <a:pt x="84121" y="48274"/>
                  <a:pt x="84121" y="48274"/>
                  <a:pt x="84121" y="48274"/>
                </a:cubicBezTo>
                <a:cubicBezTo>
                  <a:pt x="82653" y="48690"/>
                  <a:pt x="82653" y="48690"/>
                  <a:pt x="82653" y="48690"/>
                </a:cubicBezTo>
                <a:close/>
                <a:moveTo>
                  <a:pt x="83937" y="45072"/>
                </a:moveTo>
                <a:lnTo>
                  <a:pt x="83937" y="45072"/>
                </a:lnTo>
                <a:cubicBezTo>
                  <a:pt x="85588" y="44885"/>
                  <a:pt x="85588" y="44885"/>
                  <a:pt x="85588" y="44885"/>
                </a:cubicBezTo>
                <a:cubicBezTo>
                  <a:pt x="84854" y="44469"/>
                  <a:pt x="84854" y="44469"/>
                  <a:pt x="84854" y="44469"/>
                </a:cubicBezTo>
                <a:cubicBezTo>
                  <a:pt x="84671" y="43534"/>
                  <a:pt x="84671" y="43534"/>
                  <a:pt x="84671" y="43534"/>
                </a:cubicBezTo>
                <a:cubicBezTo>
                  <a:pt x="83754" y="44573"/>
                  <a:pt x="83754" y="44573"/>
                  <a:pt x="83754" y="44573"/>
                </a:cubicBezTo>
                <a:cubicBezTo>
                  <a:pt x="83937" y="45072"/>
                  <a:pt x="83937" y="45072"/>
                  <a:pt x="83937" y="45072"/>
                </a:cubicBezTo>
                <a:close/>
                <a:moveTo>
                  <a:pt x="60275" y="50145"/>
                </a:moveTo>
                <a:lnTo>
                  <a:pt x="60275" y="50145"/>
                </a:lnTo>
                <a:cubicBezTo>
                  <a:pt x="58624" y="46943"/>
                  <a:pt x="58624" y="46943"/>
                  <a:pt x="58624" y="46943"/>
                </a:cubicBezTo>
                <a:cubicBezTo>
                  <a:pt x="59541" y="45904"/>
                  <a:pt x="59541" y="45904"/>
                  <a:pt x="59541" y="45904"/>
                </a:cubicBezTo>
                <a:cubicBezTo>
                  <a:pt x="57523" y="42598"/>
                  <a:pt x="57523" y="42598"/>
                  <a:pt x="57523" y="42598"/>
                </a:cubicBezTo>
                <a:cubicBezTo>
                  <a:pt x="54075" y="43014"/>
                  <a:pt x="54075" y="43014"/>
                  <a:pt x="54075" y="43014"/>
                </a:cubicBezTo>
                <a:cubicBezTo>
                  <a:pt x="49892" y="39708"/>
                  <a:pt x="49892" y="39708"/>
                  <a:pt x="49892" y="39708"/>
                </a:cubicBezTo>
                <a:cubicBezTo>
                  <a:pt x="52094" y="38690"/>
                  <a:pt x="52094" y="38690"/>
                  <a:pt x="52094" y="38690"/>
                </a:cubicBezTo>
                <a:cubicBezTo>
                  <a:pt x="57156" y="39916"/>
                  <a:pt x="57156" y="39916"/>
                  <a:pt x="57156" y="39916"/>
                </a:cubicBezTo>
                <a:cubicBezTo>
                  <a:pt x="56459" y="41891"/>
                  <a:pt x="56459" y="41891"/>
                  <a:pt x="56459" y="41891"/>
                </a:cubicBezTo>
                <a:cubicBezTo>
                  <a:pt x="61375" y="40748"/>
                  <a:pt x="61375" y="40748"/>
                  <a:pt x="61375" y="40748"/>
                </a:cubicBezTo>
                <a:cubicBezTo>
                  <a:pt x="62989" y="41995"/>
                  <a:pt x="62989" y="41995"/>
                  <a:pt x="62989" y="41995"/>
                </a:cubicBezTo>
                <a:cubicBezTo>
                  <a:pt x="65557" y="42806"/>
                  <a:pt x="65557" y="42806"/>
                  <a:pt x="65557" y="42806"/>
                </a:cubicBezTo>
                <a:cubicBezTo>
                  <a:pt x="61008" y="43326"/>
                  <a:pt x="61008" y="43326"/>
                  <a:pt x="61008" y="43326"/>
                </a:cubicBezTo>
                <a:cubicBezTo>
                  <a:pt x="61008" y="45176"/>
                  <a:pt x="61008" y="45176"/>
                  <a:pt x="61008" y="45176"/>
                </a:cubicBezTo>
                <a:cubicBezTo>
                  <a:pt x="63173" y="44573"/>
                  <a:pt x="63173" y="44573"/>
                  <a:pt x="63173" y="44573"/>
                </a:cubicBezTo>
                <a:cubicBezTo>
                  <a:pt x="69006" y="46528"/>
                  <a:pt x="69006" y="46528"/>
                  <a:pt x="69006" y="46528"/>
                </a:cubicBezTo>
                <a:cubicBezTo>
                  <a:pt x="71904" y="46528"/>
                  <a:pt x="71904" y="46528"/>
                  <a:pt x="71904" y="46528"/>
                </a:cubicBezTo>
                <a:cubicBezTo>
                  <a:pt x="72638" y="45904"/>
                  <a:pt x="72638" y="45904"/>
                  <a:pt x="72638" y="45904"/>
                </a:cubicBezTo>
                <a:cubicBezTo>
                  <a:pt x="79388" y="44885"/>
                  <a:pt x="79388" y="44885"/>
                  <a:pt x="79388" y="44885"/>
                </a:cubicBezTo>
                <a:cubicBezTo>
                  <a:pt x="84121" y="46735"/>
                  <a:pt x="84121" y="46735"/>
                  <a:pt x="84121" y="46735"/>
                </a:cubicBezTo>
                <a:cubicBezTo>
                  <a:pt x="82103" y="48586"/>
                  <a:pt x="82103" y="48586"/>
                  <a:pt x="82103" y="48586"/>
                </a:cubicBezTo>
                <a:cubicBezTo>
                  <a:pt x="82837" y="49833"/>
                  <a:pt x="82837" y="49833"/>
                  <a:pt x="82837" y="49833"/>
                </a:cubicBezTo>
                <a:cubicBezTo>
                  <a:pt x="78838" y="50353"/>
                  <a:pt x="78838" y="50353"/>
                  <a:pt x="78838" y="50353"/>
                </a:cubicBezTo>
                <a:cubicBezTo>
                  <a:pt x="76637" y="49002"/>
                  <a:pt x="76637" y="49002"/>
                  <a:pt x="76637" y="49002"/>
                </a:cubicBezTo>
                <a:cubicBezTo>
                  <a:pt x="75940" y="50436"/>
                  <a:pt x="75940" y="50436"/>
                  <a:pt x="75940" y="50436"/>
                </a:cubicBezTo>
                <a:cubicBezTo>
                  <a:pt x="66475" y="50644"/>
                  <a:pt x="66475" y="50644"/>
                  <a:pt x="66475" y="50644"/>
                </a:cubicBezTo>
                <a:cubicBezTo>
                  <a:pt x="66475" y="48898"/>
                  <a:pt x="66475" y="48898"/>
                  <a:pt x="66475" y="48898"/>
                </a:cubicBezTo>
                <a:cubicBezTo>
                  <a:pt x="65191" y="49625"/>
                  <a:pt x="65191" y="49625"/>
                  <a:pt x="65191" y="49625"/>
                </a:cubicBezTo>
                <a:cubicBezTo>
                  <a:pt x="64090" y="49106"/>
                  <a:pt x="64090" y="49106"/>
                  <a:pt x="64090" y="49106"/>
                </a:cubicBezTo>
                <a:cubicBezTo>
                  <a:pt x="64824" y="50249"/>
                  <a:pt x="64824" y="50249"/>
                  <a:pt x="64824" y="50249"/>
                </a:cubicBezTo>
                <a:cubicBezTo>
                  <a:pt x="63540" y="50852"/>
                  <a:pt x="63540" y="50852"/>
                  <a:pt x="63540" y="50852"/>
                </a:cubicBezTo>
                <a:cubicBezTo>
                  <a:pt x="62256" y="49833"/>
                  <a:pt x="62256" y="49833"/>
                  <a:pt x="62256" y="49833"/>
                </a:cubicBezTo>
                <a:cubicBezTo>
                  <a:pt x="60275" y="50145"/>
                  <a:pt x="60275" y="50145"/>
                  <a:pt x="60275" y="50145"/>
                </a:cubicBezTo>
                <a:close/>
                <a:moveTo>
                  <a:pt x="82103" y="53950"/>
                </a:moveTo>
                <a:lnTo>
                  <a:pt x="82103" y="53950"/>
                </a:lnTo>
                <a:cubicBezTo>
                  <a:pt x="81736" y="55613"/>
                  <a:pt x="81736" y="55613"/>
                  <a:pt x="81736" y="55613"/>
                </a:cubicBezTo>
                <a:cubicBezTo>
                  <a:pt x="83203" y="56112"/>
                  <a:pt x="83203" y="56112"/>
                  <a:pt x="83203" y="56112"/>
                </a:cubicBezTo>
                <a:cubicBezTo>
                  <a:pt x="83754" y="57463"/>
                  <a:pt x="83754" y="57463"/>
                  <a:pt x="83754" y="57463"/>
                </a:cubicBezTo>
                <a:cubicBezTo>
                  <a:pt x="84854" y="57775"/>
                  <a:pt x="84854" y="57775"/>
                  <a:pt x="84854" y="57775"/>
                </a:cubicBezTo>
                <a:cubicBezTo>
                  <a:pt x="87019" y="57047"/>
                  <a:pt x="87019" y="57047"/>
                  <a:pt x="87019" y="57047"/>
                </a:cubicBezTo>
                <a:cubicBezTo>
                  <a:pt x="91018" y="57463"/>
                  <a:pt x="91018" y="57463"/>
                  <a:pt x="91018" y="57463"/>
                </a:cubicBezTo>
                <a:cubicBezTo>
                  <a:pt x="88670" y="54781"/>
                  <a:pt x="88670" y="54781"/>
                  <a:pt x="88670" y="54781"/>
                </a:cubicBezTo>
                <a:cubicBezTo>
                  <a:pt x="86285" y="54054"/>
                  <a:pt x="86285" y="54054"/>
                  <a:pt x="86285" y="54054"/>
                </a:cubicBezTo>
                <a:cubicBezTo>
                  <a:pt x="85038" y="54365"/>
                  <a:pt x="85038" y="54365"/>
                  <a:pt x="85038" y="54365"/>
                </a:cubicBezTo>
                <a:cubicBezTo>
                  <a:pt x="82103" y="53950"/>
                  <a:pt x="82103" y="53950"/>
                  <a:pt x="82103" y="53950"/>
                </a:cubicBezTo>
                <a:close/>
                <a:moveTo>
                  <a:pt x="54075" y="60249"/>
                </a:moveTo>
                <a:lnTo>
                  <a:pt x="54075" y="60249"/>
                </a:lnTo>
                <a:cubicBezTo>
                  <a:pt x="56092" y="60145"/>
                  <a:pt x="56092" y="60145"/>
                  <a:pt x="56092" y="60145"/>
                </a:cubicBezTo>
                <a:cubicBezTo>
                  <a:pt x="57340" y="58378"/>
                  <a:pt x="57340" y="58378"/>
                  <a:pt x="57340" y="58378"/>
                </a:cubicBezTo>
                <a:cubicBezTo>
                  <a:pt x="55726" y="57567"/>
                  <a:pt x="55726" y="57567"/>
                  <a:pt x="55726" y="57567"/>
                </a:cubicBezTo>
                <a:cubicBezTo>
                  <a:pt x="57890" y="57463"/>
                  <a:pt x="57890" y="57463"/>
                  <a:pt x="57890" y="57463"/>
                </a:cubicBezTo>
                <a:cubicBezTo>
                  <a:pt x="59908" y="57671"/>
                  <a:pt x="59908" y="57671"/>
                  <a:pt x="59908" y="57671"/>
                </a:cubicBezTo>
                <a:cubicBezTo>
                  <a:pt x="63356" y="53139"/>
                  <a:pt x="63356" y="53139"/>
                  <a:pt x="63356" y="53139"/>
                </a:cubicBezTo>
                <a:cubicBezTo>
                  <a:pt x="60458" y="52515"/>
                  <a:pt x="60458" y="52515"/>
                  <a:pt x="60458" y="52515"/>
                </a:cubicBezTo>
                <a:cubicBezTo>
                  <a:pt x="59724" y="52723"/>
                  <a:pt x="59724" y="52723"/>
                  <a:pt x="59724" y="52723"/>
                </a:cubicBezTo>
                <a:cubicBezTo>
                  <a:pt x="57010" y="51787"/>
                  <a:pt x="57010" y="51787"/>
                  <a:pt x="57010" y="51787"/>
                </a:cubicBezTo>
                <a:cubicBezTo>
                  <a:pt x="53341" y="53014"/>
                  <a:pt x="53341" y="53014"/>
                  <a:pt x="53341" y="53014"/>
                </a:cubicBezTo>
                <a:cubicBezTo>
                  <a:pt x="54625" y="54054"/>
                  <a:pt x="54625" y="54054"/>
                  <a:pt x="54625" y="54054"/>
                </a:cubicBezTo>
                <a:cubicBezTo>
                  <a:pt x="52791" y="53638"/>
                  <a:pt x="52791" y="53638"/>
                  <a:pt x="52791" y="53638"/>
                </a:cubicBezTo>
                <a:cubicBezTo>
                  <a:pt x="52974" y="57463"/>
                  <a:pt x="52974" y="57463"/>
                  <a:pt x="52974" y="57463"/>
                </a:cubicBezTo>
                <a:cubicBezTo>
                  <a:pt x="54075" y="58690"/>
                  <a:pt x="54075" y="58690"/>
                  <a:pt x="54075" y="58690"/>
                </a:cubicBezTo>
                <a:cubicBezTo>
                  <a:pt x="54075" y="60249"/>
                  <a:pt x="54075" y="60249"/>
                  <a:pt x="54075" y="60249"/>
                </a:cubicBezTo>
                <a:close/>
                <a:moveTo>
                  <a:pt x="50626" y="56008"/>
                </a:moveTo>
                <a:lnTo>
                  <a:pt x="50626" y="56008"/>
                </a:lnTo>
                <a:cubicBezTo>
                  <a:pt x="49892" y="56424"/>
                  <a:pt x="49892" y="56424"/>
                  <a:pt x="49892" y="56424"/>
                </a:cubicBezTo>
                <a:cubicBezTo>
                  <a:pt x="50626" y="57255"/>
                  <a:pt x="50626" y="57255"/>
                  <a:pt x="50626" y="57255"/>
                </a:cubicBezTo>
                <a:cubicBezTo>
                  <a:pt x="51360" y="56632"/>
                  <a:pt x="51360" y="56632"/>
                  <a:pt x="51360" y="56632"/>
                </a:cubicBezTo>
                <a:cubicBezTo>
                  <a:pt x="50626" y="56008"/>
                  <a:pt x="50626" y="56008"/>
                  <a:pt x="50626" y="56008"/>
                </a:cubicBezTo>
                <a:close/>
                <a:moveTo>
                  <a:pt x="45894" y="53222"/>
                </a:moveTo>
                <a:lnTo>
                  <a:pt x="45894" y="53222"/>
                </a:lnTo>
                <a:cubicBezTo>
                  <a:pt x="47178" y="53638"/>
                  <a:pt x="47178" y="53638"/>
                  <a:pt x="47178" y="53638"/>
                </a:cubicBezTo>
                <a:cubicBezTo>
                  <a:pt x="48792" y="52619"/>
                  <a:pt x="48792" y="52619"/>
                  <a:pt x="48792" y="52619"/>
                </a:cubicBezTo>
                <a:cubicBezTo>
                  <a:pt x="46994" y="52723"/>
                  <a:pt x="46994" y="52723"/>
                  <a:pt x="46994" y="52723"/>
                </a:cubicBezTo>
                <a:cubicBezTo>
                  <a:pt x="45894" y="53222"/>
                  <a:pt x="45894" y="53222"/>
                  <a:pt x="45894" y="53222"/>
                </a:cubicBezTo>
                <a:close/>
                <a:moveTo>
                  <a:pt x="46811" y="63035"/>
                </a:moveTo>
                <a:lnTo>
                  <a:pt x="46811" y="63035"/>
                </a:lnTo>
                <a:cubicBezTo>
                  <a:pt x="51177" y="61268"/>
                  <a:pt x="51177" y="61268"/>
                  <a:pt x="51177" y="61268"/>
                </a:cubicBezTo>
                <a:cubicBezTo>
                  <a:pt x="50810" y="57879"/>
                  <a:pt x="50810" y="57879"/>
                  <a:pt x="50810" y="57879"/>
                </a:cubicBezTo>
                <a:cubicBezTo>
                  <a:pt x="48975" y="56735"/>
                  <a:pt x="48975" y="56735"/>
                  <a:pt x="48975" y="56735"/>
                </a:cubicBezTo>
                <a:cubicBezTo>
                  <a:pt x="47875" y="57047"/>
                  <a:pt x="47875" y="57047"/>
                  <a:pt x="47875" y="57047"/>
                </a:cubicBezTo>
                <a:cubicBezTo>
                  <a:pt x="50259" y="53534"/>
                  <a:pt x="50259" y="53534"/>
                  <a:pt x="50259" y="53534"/>
                </a:cubicBezTo>
                <a:cubicBezTo>
                  <a:pt x="46077" y="53846"/>
                  <a:pt x="46077" y="53846"/>
                  <a:pt x="46077" y="53846"/>
                </a:cubicBezTo>
                <a:cubicBezTo>
                  <a:pt x="44426" y="53014"/>
                  <a:pt x="44426" y="53014"/>
                  <a:pt x="44426" y="53014"/>
                </a:cubicBezTo>
                <a:cubicBezTo>
                  <a:pt x="41895" y="55093"/>
                  <a:pt x="41895" y="55093"/>
                  <a:pt x="41895" y="55093"/>
                </a:cubicBezTo>
                <a:cubicBezTo>
                  <a:pt x="44243" y="55800"/>
                  <a:pt x="44243" y="55800"/>
                  <a:pt x="44243" y="55800"/>
                </a:cubicBezTo>
                <a:cubicBezTo>
                  <a:pt x="44426" y="57463"/>
                  <a:pt x="44426" y="57463"/>
                  <a:pt x="44426" y="57463"/>
                </a:cubicBezTo>
                <a:cubicBezTo>
                  <a:pt x="42629" y="58087"/>
                  <a:pt x="42629" y="58087"/>
                  <a:pt x="42629" y="58087"/>
                </a:cubicBezTo>
                <a:cubicBezTo>
                  <a:pt x="40244" y="56528"/>
                  <a:pt x="40244" y="56528"/>
                  <a:pt x="40244" y="56528"/>
                </a:cubicBezTo>
                <a:cubicBezTo>
                  <a:pt x="39327" y="57359"/>
                  <a:pt x="39327" y="57359"/>
                  <a:pt x="39327" y="57359"/>
                </a:cubicBezTo>
                <a:cubicBezTo>
                  <a:pt x="41895" y="59625"/>
                  <a:pt x="41895" y="59625"/>
                  <a:pt x="41895" y="59625"/>
                </a:cubicBezTo>
                <a:cubicBezTo>
                  <a:pt x="43509" y="59521"/>
                  <a:pt x="43509" y="59521"/>
                  <a:pt x="43509" y="59521"/>
                </a:cubicBezTo>
                <a:cubicBezTo>
                  <a:pt x="46811" y="63035"/>
                  <a:pt x="46811" y="63035"/>
                  <a:pt x="46811" y="63035"/>
                </a:cubicBezTo>
                <a:close/>
                <a:moveTo>
                  <a:pt x="83387" y="68814"/>
                </a:moveTo>
                <a:lnTo>
                  <a:pt x="83387" y="68814"/>
                </a:lnTo>
                <a:cubicBezTo>
                  <a:pt x="83387" y="68295"/>
                  <a:pt x="83387" y="68295"/>
                  <a:pt x="83387" y="68295"/>
                </a:cubicBezTo>
                <a:cubicBezTo>
                  <a:pt x="83937" y="68399"/>
                  <a:pt x="83937" y="68399"/>
                  <a:pt x="83937" y="68399"/>
                </a:cubicBezTo>
                <a:cubicBezTo>
                  <a:pt x="84671" y="67983"/>
                  <a:pt x="84671" y="67983"/>
                  <a:pt x="84671" y="67983"/>
                </a:cubicBezTo>
                <a:cubicBezTo>
                  <a:pt x="82653" y="67671"/>
                  <a:pt x="82653" y="67671"/>
                  <a:pt x="82653" y="67671"/>
                </a:cubicBezTo>
                <a:cubicBezTo>
                  <a:pt x="83387" y="68814"/>
                  <a:pt x="83387" y="68814"/>
                  <a:pt x="83387" y="68814"/>
                </a:cubicBezTo>
                <a:close/>
                <a:moveTo>
                  <a:pt x="84304" y="70665"/>
                </a:moveTo>
                <a:lnTo>
                  <a:pt x="84304" y="70665"/>
                </a:lnTo>
                <a:cubicBezTo>
                  <a:pt x="85735" y="70353"/>
                  <a:pt x="85735" y="70353"/>
                  <a:pt x="85735" y="70353"/>
                </a:cubicBezTo>
                <a:cubicBezTo>
                  <a:pt x="86835" y="69022"/>
                  <a:pt x="86835" y="69022"/>
                  <a:pt x="86835" y="69022"/>
                </a:cubicBezTo>
                <a:cubicBezTo>
                  <a:pt x="86835" y="69022"/>
                  <a:pt x="84487" y="70665"/>
                  <a:pt x="84304" y="70665"/>
                </a:cubicBezTo>
                <a:close/>
                <a:moveTo>
                  <a:pt x="93402" y="73451"/>
                </a:moveTo>
                <a:lnTo>
                  <a:pt x="93402" y="73451"/>
                </a:lnTo>
                <a:cubicBezTo>
                  <a:pt x="94319" y="73970"/>
                  <a:pt x="94319" y="73970"/>
                  <a:pt x="94319" y="73970"/>
                </a:cubicBezTo>
                <a:cubicBezTo>
                  <a:pt x="95053" y="73866"/>
                  <a:pt x="95053" y="73866"/>
                  <a:pt x="95053" y="73866"/>
                </a:cubicBezTo>
                <a:cubicBezTo>
                  <a:pt x="95567" y="74074"/>
                  <a:pt x="95567" y="74074"/>
                  <a:pt x="95567" y="74074"/>
                </a:cubicBezTo>
                <a:cubicBezTo>
                  <a:pt x="96117" y="73866"/>
                  <a:pt x="96117" y="73866"/>
                  <a:pt x="96117" y="73866"/>
                </a:cubicBezTo>
                <a:cubicBezTo>
                  <a:pt x="95383" y="73243"/>
                  <a:pt x="95383" y="73243"/>
                  <a:pt x="95383" y="73243"/>
                </a:cubicBezTo>
                <a:cubicBezTo>
                  <a:pt x="94503" y="73139"/>
                  <a:pt x="94503" y="73139"/>
                  <a:pt x="94503" y="73139"/>
                </a:cubicBezTo>
                <a:cubicBezTo>
                  <a:pt x="94503" y="72827"/>
                  <a:pt x="94503" y="72827"/>
                  <a:pt x="94503" y="72827"/>
                </a:cubicBezTo>
                <a:cubicBezTo>
                  <a:pt x="93952" y="73139"/>
                  <a:pt x="93952" y="73139"/>
                  <a:pt x="93952" y="73139"/>
                </a:cubicBezTo>
                <a:cubicBezTo>
                  <a:pt x="93402" y="73451"/>
                  <a:pt x="93402" y="73451"/>
                  <a:pt x="93402" y="73451"/>
                </a:cubicBezTo>
                <a:close/>
                <a:moveTo>
                  <a:pt x="90137" y="75613"/>
                </a:moveTo>
                <a:lnTo>
                  <a:pt x="90137" y="75613"/>
                </a:lnTo>
                <a:cubicBezTo>
                  <a:pt x="91751" y="75509"/>
                  <a:pt x="91751" y="75509"/>
                  <a:pt x="91751" y="75509"/>
                </a:cubicBezTo>
                <a:cubicBezTo>
                  <a:pt x="93035" y="74594"/>
                  <a:pt x="93035" y="74594"/>
                  <a:pt x="93035" y="74594"/>
                </a:cubicBezTo>
                <a:cubicBezTo>
                  <a:pt x="92668" y="72723"/>
                  <a:pt x="92668" y="72723"/>
                  <a:pt x="92668" y="72723"/>
                </a:cubicBezTo>
                <a:cubicBezTo>
                  <a:pt x="92302" y="72723"/>
                  <a:pt x="92302" y="72723"/>
                  <a:pt x="92302" y="72723"/>
                </a:cubicBezTo>
                <a:cubicBezTo>
                  <a:pt x="90834" y="72307"/>
                  <a:pt x="90834" y="72307"/>
                  <a:pt x="90834" y="72307"/>
                </a:cubicBezTo>
                <a:cubicBezTo>
                  <a:pt x="89954" y="72619"/>
                  <a:pt x="89954" y="72619"/>
                  <a:pt x="89954" y="72619"/>
                </a:cubicBezTo>
                <a:cubicBezTo>
                  <a:pt x="88670" y="73970"/>
                  <a:pt x="88670" y="73970"/>
                  <a:pt x="88670" y="73970"/>
                </a:cubicBezTo>
                <a:cubicBezTo>
                  <a:pt x="89220" y="75301"/>
                  <a:pt x="89220" y="75301"/>
                  <a:pt x="89220" y="75301"/>
                </a:cubicBezTo>
                <a:cubicBezTo>
                  <a:pt x="90137" y="75613"/>
                  <a:pt x="90137" y="75613"/>
                  <a:pt x="90137" y="75613"/>
                </a:cubicBezTo>
                <a:close/>
                <a:moveTo>
                  <a:pt x="100666" y="87276"/>
                </a:moveTo>
                <a:lnTo>
                  <a:pt x="100666" y="87276"/>
                </a:lnTo>
                <a:cubicBezTo>
                  <a:pt x="101583" y="87692"/>
                  <a:pt x="101583" y="87692"/>
                  <a:pt x="101583" y="87692"/>
                </a:cubicBezTo>
                <a:cubicBezTo>
                  <a:pt x="102317" y="87588"/>
                  <a:pt x="102317" y="87588"/>
                  <a:pt x="102317" y="87588"/>
                </a:cubicBezTo>
                <a:cubicBezTo>
                  <a:pt x="101583" y="87276"/>
                  <a:pt x="101583" y="87276"/>
                  <a:pt x="101583" y="87276"/>
                </a:cubicBezTo>
                <a:lnTo>
                  <a:pt x="100666" y="87276"/>
                </a:lnTo>
                <a:close/>
                <a:moveTo>
                  <a:pt x="111598" y="89958"/>
                </a:moveTo>
                <a:lnTo>
                  <a:pt x="111598" y="89958"/>
                </a:lnTo>
                <a:cubicBezTo>
                  <a:pt x="112882" y="90686"/>
                  <a:pt x="112882" y="90686"/>
                  <a:pt x="112882" y="90686"/>
                </a:cubicBezTo>
                <a:cubicBezTo>
                  <a:pt x="113249" y="90582"/>
                  <a:pt x="113249" y="90582"/>
                  <a:pt x="113249" y="90582"/>
                </a:cubicBezTo>
                <a:cubicBezTo>
                  <a:pt x="113249" y="90062"/>
                  <a:pt x="113249" y="90062"/>
                  <a:pt x="113249" y="90062"/>
                </a:cubicBezTo>
                <a:cubicBezTo>
                  <a:pt x="112516" y="89750"/>
                  <a:pt x="112516" y="89750"/>
                  <a:pt x="112516" y="89750"/>
                </a:cubicBezTo>
                <a:cubicBezTo>
                  <a:pt x="111598" y="89958"/>
                  <a:pt x="111598" y="89958"/>
                  <a:pt x="111598" y="89958"/>
                </a:cubicBezTo>
                <a:close/>
                <a:moveTo>
                  <a:pt x="106316" y="93160"/>
                </a:moveTo>
                <a:lnTo>
                  <a:pt x="106316" y="93160"/>
                </a:lnTo>
                <a:cubicBezTo>
                  <a:pt x="106866" y="92848"/>
                  <a:pt x="106866" y="92848"/>
                  <a:pt x="106866" y="92848"/>
                </a:cubicBezTo>
                <a:cubicBezTo>
                  <a:pt x="107049" y="92952"/>
                  <a:pt x="107049" y="92952"/>
                  <a:pt x="107049" y="92952"/>
                </a:cubicBezTo>
                <a:cubicBezTo>
                  <a:pt x="107233" y="92328"/>
                  <a:pt x="107233" y="92328"/>
                  <a:pt x="107233" y="92328"/>
                </a:cubicBezTo>
                <a:cubicBezTo>
                  <a:pt x="106316" y="92536"/>
                  <a:pt x="106316" y="92536"/>
                  <a:pt x="106316" y="92536"/>
                </a:cubicBezTo>
                <a:cubicBezTo>
                  <a:pt x="106316" y="92536"/>
                  <a:pt x="106316" y="93056"/>
                  <a:pt x="106316" y="93160"/>
                </a:cubicBezTo>
                <a:close/>
                <a:moveTo>
                  <a:pt x="84304" y="102536"/>
                </a:moveTo>
                <a:lnTo>
                  <a:pt x="84304" y="102536"/>
                </a:lnTo>
                <a:cubicBezTo>
                  <a:pt x="84487" y="101829"/>
                  <a:pt x="84487" y="101829"/>
                  <a:pt x="84487" y="101829"/>
                </a:cubicBezTo>
                <a:cubicBezTo>
                  <a:pt x="85221" y="101309"/>
                  <a:pt x="85221" y="101309"/>
                  <a:pt x="85221" y="101309"/>
                </a:cubicBezTo>
                <a:cubicBezTo>
                  <a:pt x="84854" y="100893"/>
                  <a:pt x="84854" y="100893"/>
                  <a:pt x="84854" y="100893"/>
                </a:cubicBezTo>
                <a:cubicBezTo>
                  <a:pt x="84121" y="101704"/>
                  <a:pt x="84121" y="101704"/>
                  <a:pt x="84121" y="101704"/>
                </a:cubicBezTo>
                <a:cubicBezTo>
                  <a:pt x="84304" y="102536"/>
                  <a:pt x="84304" y="102536"/>
                  <a:pt x="84304" y="102536"/>
                </a:cubicBezTo>
                <a:close/>
                <a:moveTo>
                  <a:pt x="79388" y="107900"/>
                </a:moveTo>
                <a:lnTo>
                  <a:pt x="79388" y="107900"/>
                </a:lnTo>
                <a:cubicBezTo>
                  <a:pt x="80672" y="108004"/>
                  <a:pt x="80672" y="108004"/>
                  <a:pt x="80672" y="108004"/>
                </a:cubicBezTo>
                <a:cubicBezTo>
                  <a:pt x="81369" y="108419"/>
                  <a:pt x="81369" y="108419"/>
                  <a:pt x="81369" y="108419"/>
                </a:cubicBezTo>
                <a:cubicBezTo>
                  <a:pt x="82103" y="108523"/>
                  <a:pt x="82103" y="108523"/>
                  <a:pt x="82103" y="108523"/>
                </a:cubicBezTo>
                <a:cubicBezTo>
                  <a:pt x="81553" y="107588"/>
                  <a:pt x="81553" y="107588"/>
                  <a:pt x="81553" y="107588"/>
                </a:cubicBezTo>
                <a:cubicBezTo>
                  <a:pt x="80305" y="107484"/>
                  <a:pt x="80305" y="107484"/>
                  <a:pt x="80305" y="107484"/>
                </a:cubicBezTo>
                <a:cubicBezTo>
                  <a:pt x="79388" y="107900"/>
                  <a:pt x="79388" y="107900"/>
                  <a:pt x="79388" y="107900"/>
                </a:cubicBezTo>
                <a:close/>
                <a:moveTo>
                  <a:pt x="83570" y="90270"/>
                </a:moveTo>
                <a:lnTo>
                  <a:pt x="83570" y="90270"/>
                </a:lnTo>
                <a:cubicBezTo>
                  <a:pt x="83937" y="89646"/>
                  <a:pt x="83937" y="89646"/>
                  <a:pt x="83937" y="89646"/>
                </a:cubicBezTo>
                <a:cubicBezTo>
                  <a:pt x="84671" y="88295"/>
                  <a:pt x="84671" y="88295"/>
                  <a:pt x="84671" y="88295"/>
                </a:cubicBezTo>
                <a:cubicBezTo>
                  <a:pt x="83020" y="88295"/>
                  <a:pt x="83020" y="88295"/>
                  <a:pt x="83020" y="88295"/>
                </a:cubicBezTo>
                <a:cubicBezTo>
                  <a:pt x="82837" y="89542"/>
                  <a:pt x="82837" y="89542"/>
                  <a:pt x="82837" y="89542"/>
                </a:cubicBezTo>
                <a:cubicBezTo>
                  <a:pt x="83570" y="90270"/>
                  <a:pt x="83570" y="90270"/>
                  <a:pt x="83570" y="90270"/>
                </a:cubicBezTo>
                <a:close/>
                <a:moveTo>
                  <a:pt x="75940" y="89022"/>
                </a:moveTo>
                <a:lnTo>
                  <a:pt x="75940" y="89022"/>
                </a:lnTo>
                <a:lnTo>
                  <a:pt x="78104" y="88399"/>
                </a:lnTo>
                <a:cubicBezTo>
                  <a:pt x="78287" y="88004"/>
                  <a:pt x="78287" y="88004"/>
                  <a:pt x="78287" y="88004"/>
                </a:cubicBezTo>
                <a:cubicBezTo>
                  <a:pt x="79755" y="87068"/>
                  <a:pt x="79755" y="87068"/>
                  <a:pt x="79755" y="87068"/>
                </a:cubicBezTo>
                <a:cubicBezTo>
                  <a:pt x="78838" y="86860"/>
                  <a:pt x="78838" y="86860"/>
                  <a:pt x="78838" y="86860"/>
                </a:cubicBezTo>
                <a:cubicBezTo>
                  <a:pt x="77003" y="87172"/>
                  <a:pt x="77003" y="87172"/>
                  <a:pt x="77003" y="87172"/>
                </a:cubicBezTo>
                <a:cubicBezTo>
                  <a:pt x="75940" y="89022"/>
                  <a:pt x="75940" y="89022"/>
                  <a:pt x="75940" y="89022"/>
                </a:cubicBezTo>
                <a:close/>
                <a:moveTo>
                  <a:pt x="87752" y="83139"/>
                </a:moveTo>
                <a:lnTo>
                  <a:pt x="87752" y="83139"/>
                </a:lnTo>
                <a:cubicBezTo>
                  <a:pt x="90284" y="83659"/>
                  <a:pt x="90284" y="83659"/>
                  <a:pt x="90284" y="83659"/>
                </a:cubicBezTo>
                <a:cubicBezTo>
                  <a:pt x="91384" y="82848"/>
                  <a:pt x="91384" y="82848"/>
                  <a:pt x="91384" y="82848"/>
                </a:cubicBezTo>
                <a:cubicBezTo>
                  <a:pt x="93769" y="83139"/>
                  <a:pt x="93769" y="83139"/>
                  <a:pt x="93769" y="83139"/>
                </a:cubicBezTo>
                <a:cubicBezTo>
                  <a:pt x="93402" y="82328"/>
                  <a:pt x="93402" y="82328"/>
                  <a:pt x="93402" y="82328"/>
                </a:cubicBezTo>
                <a:cubicBezTo>
                  <a:pt x="93952" y="82120"/>
                  <a:pt x="93952" y="82120"/>
                  <a:pt x="93952" y="82120"/>
                </a:cubicBezTo>
                <a:cubicBezTo>
                  <a:pt x="96117" y="82723"/>
                  <a:pt x="96117" y="82723"/>
                  <a:pt x="96117" y="82723"/>
                </a:cubicBezTo>
                <a:cubicBezTo>
                  <a:pt x="97951" y="84698"/>
                  <a:pt x="97951" y="84698"/>
                  <a:pt x="97951" y="84698"/>
                </a:cubicBezTo>
                <a:cubicBezTo>
                  <a:pt x="99419" y="84698"/>
                  <a:pt x="99419" y="84698"/>
                  <a:pt x="99419" y="84698"/>
                </a:cubicBezTo>
                <a:cubicBezTo>
                  <a:pt x="100299" y="85322"/>
                  <a:pt x="100299" y="85322"/>
                  <a:pt x="100299" y="85322"/>
                </a:cubicBezTo>
                <a:cubicBezTo>
                  <a:pt x="99419" y="85613"/>
                  <a:pt x="99419" y="85613"/>
                  <a:pt x="99419" y="85613"/>
                </a:cubicBezTo>
                <a:cubicBezTo>
                  <a:pt x="102684" y="87276"/>
                  <a:pt x="102684" y="87276"/>
                  <a:pt x="102684" y="87276"/>
                </a:cubicBezTo>
                <a:cubicBezTo>
                  <a:pt x="103968" y="86964"/>
                  <a:pt x="103968" y="86964"/>
                  <a:pt x="103968" y="86964"/>
                </a:cubicBezTo>
                <a:cubicBezTo>
                  <a:pt x="106316" y="88503"/>
                  <a:pt x="106316" y="88503"/>
                  <a:pt x="106316" y="88503"/>
                </a:cubicBezTo>
                <a:cubicBezTo>
                  <a:pt x="109434" y="88814"/>
                  <a:pt x="109434" y="88814"/>
                  <a:pt x="109434" y="88814"/>
                </a:cubicBezTo>
                <a:cubicBezTo>
                  <a:pt x="110865" y="89334"/>
                  <a:pt x="110865" y="89334"/>
                  <a:pt x="110865" y="89334"/>
                </a:cubicBezTo>
                <a:cubicBezTo>
                  <a:pt x="110498" y="88711"/>
                  <a:pt x="110498" y="88711"/>
                  <a:pt x="110498" y="88711"/>
                </a:cubicBezTo>
                <a:cubicBezTo>
                  <a:pt x="110681" y="88399"/>
                  <a:pt x="110681" y="88399"/>
                  <a:pt x="110681" y="88399"/>
                </a:cubicBezTo>
                <a:cubicBezTo>
                  <a:pt x="105068" y="84906"/>
                  <a:pt x="105068" y="84906"/>
                  <a:pt x="105068" y="84906"/>
                </a:cubicBezTo>
                <a:cubicBezTo>
                  <a:pt x="105765" y="84802"/>
                  <a:pt x="105765" y="84802"/>
                  <a:pt x="105765" y="84802"/>
                </a:cubicBezTo>
                <a:cubicBezTo>
                  <a:pt x="109067" y="86133"/>
                  <a:pt x="109067" y="86133"/>
                  <a:pt x="109067" y="86133"/>
                </a:cubicBezTo>
                <a:cubicBezTo>
                  <a:pt x="109434" y="86652"/>
                  <a:pt x="109434" y="86652"/>
                  <a:pt x="109434" y="86652"/>
                </a:cubicBezTo>
                <a:cubicBezTo>
                  <a:pt x="112332" y="87068"/>
                  <a:pt x="112332" y="87068"/>
                  <a:pt x="112332" y="87068"/>
                </a:cubicBezTo>
                <a:cubicBezTo>
                  <a:pt x="113066" y="87796"/>
                  <a:pt x="113066" y="87796"/>
                  <a:pt x="113066" y="87796"/>
                </a:cubicBezTo>
                <a:cubicBezTo>
                  <a:pt x="113433" y="86652"/>
                  <a:pt x="113433" y="86652"/>
                  <a:pt x="113433" y="86652"/>
                </a:cubicBezTo>
                <a:cubicBezTo>
                  <a:pt x="112882" y="85613"/>
                  <a:pt x="112882" y="85613"/>
                  <a:pt x="112882" y="85613"/>
                </a:cubicBezTo>
                <a:cubicBezTo>
                  <a:pt x="113616" y="85821"/>
                  <a:pt x="113616" y="85821"/>
                  <a:pt x="113616" y="85821"/>
                </a:cubicBezTo>
                <a:cubicBezTo>
                  <a:pt x="113616" y="84178"/>
                  <a:pt x="113616" y="84178"/>
                  <a:pt x="113616" y="84178"/>
                </a:cubicBezTo>
                <a:cubicBezTo>
                  <a:pt x="111782" y="83659"/>
                  <a:pt x="111782" y="83659"/>
                  <a:pt x="111782" y="83659"/>
                </a:cubicBezTo>
                <a:cubicBezTo>
                  <a:pt x="113066" y="82848"/>
                  <a:pt x="113066" y="82848"/>
                  <a:pt x="113066" y="82848"/>
                </a:cubicBezTo>
                <a:cubicBezTo>
                  <a:pt x="111048" y="82016"/>
                  <a:pt x="111048" y="82016"/>
                  <a:pt x="111048" y="82016"/>
                </a:cubicBezTo>
                <a:cubicBezTo>
                  <a:pt x="109617" y="82016"/>
                  <a:pt x="109617" y="82016"/>
                  <a:pt x="109617" y="82016"/>
                </a:cubicBezTo>
                <a:cubicBezTo>
                  <a:pt x="108517" y="80062"/>
                  <a:pt x="108517" y="80062"/>
                  <a:pt x="108517" y="80062"/>
                </a:cubicBezTo>
                <a:cubicBezTo>
                  <a:pt x="107416" y="79958"/>
                  <a:pt x="107416" y="79958"/>
                  <a:pt x="107416" y="79958"/>
                </a:cubicBezTo>
                <a:cubicBezTo>
                  <a:pt x="108517" y="79126"/>
                  <a:pt x="108517" y="79126"/>
                  <a:pt x="108517" y="79126"/>
                </a:cubicBezTo>
                <a:cubicBezTo>
                  <a:pt x="106499" y="77775"/>
                  <a:pt x="106499" y="77775"/>
                  <a:pt x="106499" y="77775"/>
                </a:cubicBezTo>
                <a:cubicBezTo>
                  <a:pt x="108333" y="77879"/>
                  <a:pt x="108333" y="77879"/>
                  <a:pt x="108333" y="77879"/>
                </a:cubicBezTo>
                <a:cubicBezTo>
                  <a:pt x="108333" y="77276"/>
                  <a:pt x="108333" y="77276"/>
                  <a:pt x="108333" y="77276"/>
                </a:cubicBezTo>
                <a:cubicBezTo>
                  <a:pt x="109250" y="77567"/>
                  <a:pt x="109250" y="77567"/>
                  <a:pt x="109250" y="77567"/>
                </a:cubicBezTo>
                <a:cubicBezTo>
                  <a:pt x="109250" y="78087"/>
                  <a:pt x="109250" y="78087"/>
                  <a:pt x="109250" y="78087"/>
                </a:cubicBezTo>
                <a:cubicBezTo>
                  <a:pt x="110865" y="79022"/>
                  <a:pt x="110865" y="79022"/>
                  <a:pt x="110865" y="79022"/>
                </a:cubicBezTo>
                <a:cubicBezTo>
                  <a:pt x="112149" y="79022"/>
                  <a:pt x="112149" y="79022"/>
                  <a:pt x="112149" y="79022"/>
                </a:cubicBezTo>
                <a:cubicBezTo>
                  <a:pt x="113616" y="81081"/>
                  <a:pt x="113616" y="81081"/>
                  <a:pt x="113616" y="81081"/>
                </a:cubicBezTo>
                <a:cubicBezTo>
                  <a:pt x="115597" y="81808"/>
                  <a:pt x="115597" y="81808"/>
                  <a:pt x="115597" y="81808"/>
                </a:cubicBezTo>
                <a:cubicBezTo>
                  <a:pt x="115781" y="79646"/>
                  <a:pt x="115781" y="79646"/>
                  <a:pt x="115781" y="79646"/>
                </a:cubicBezTo>
                <a:cubicBezTo>
                  <a:pt x="117065" y="80145"/>
                  <a:pt x="117065" y="80145"/>
                  <a:pt x="117065" y="80145"/>
                </a:cubicBezTo>
                <a:cubicBezTo>
                  <a:pt x="118349" y="78918"/>
                  <a:pt x="118349" y="78918"/>
                  <a:pt x="118349" y="78918"/>
                </a:cubicBezTo>
                <a:cubicBezTo>
                  <a:pt x="117431" y="78295"/>
                  <a:pt x="117431" y="78295"/>
                  <a:pt x="117431" y="78295"/>
                </a:cubicBezTo>
                <a:cubicBezTo>
                  <a:pt x="117798" y="77879"/>
                  <a:pt x="117798" y="77879"/>
                  <a:pt x="117798" y="77879"/>
                </a:cubicBezTo>
                <a:cubicBezTo>
                  <a:pt x="119229" y="78295"/>
                  <a:pt x="119229" y="78295"/>
                  <a:pt x="119229" y="78295"/>
                </a:cubicBezTo>
                <a:cubicBezTo>
                  <a:pt x="119229" y="77775"/>
                  <a:pt x="119229" y="77775"/>
                  <a:pt x="119229" y="77775"/>
                </a:cubicBezTo>
                <a:cubicBezTo>
                  <a:pt x="119963" y="77172"/>
                  <a:pt x="119963" y="77172"/>
                  <a:pt x="119963" y="77172"/>
                </a:cubicBezTo>
                <a:cubicBezTo>
                  <a:pt x="117982" y="76029"/>
                  <a:pt x="117982" y="76029"/>
                  <a:pt x="117982" y="76029"/>
                </a:cubicBezTo>
                <a:cubicBezTo>
                  <a:pt x="115964" y="76548"/>
                  <a:pt x="115964" y="76548"/>
                  <a:pt x="115964" y="76548"/>
                </a:cubicBezTo>
                <a:cubicBezTo>
                  <a:pt x="116331" y="75509"/>
                  <a:pt x="116331" y="75509"/>
                  <a:pt x="116331" y="75509"/>
                </a:cubicBezTo>
                <a:cubicBezTo>
                  <a:pt x="114313" y="75509"/>
                  <a:pt x="114313" y="75509"/>
                  <a:pt x="114313" y="75509"/>
                </a:cubicBezTo>
                <a:cubicBezTo>
                  <a:pt x="114680" y="75093"/>
                  <a:pt x="114680" y="75093"/>
                  <a:pt x="114680" y="75093"/>
                </a:cubicBezTo>
                <a:cubicBezTo>
                  <a:pt x="113433" y="73762"/>
                  <a:pt x="113433" y="73762"/>
                  <a:pt x="113433" y="73762"/>
                </a:cubicBezTo>
                <a:cubicBezTo>
                  <a:pt x="112699" y="73762"/>
                  <a:pt x="112699" y="73762"/>
                  <a:pt x="112699" y="73762"/>
                </a:cubicBezTo>
                <a:cubicBezTo>
                  <a:pt x="112882" y="73243"/>
                  <a:pt x="112882" y="73243"/>
                  <a:pt x="112882" y="73243"/>
                </a:cubicBezTo>
                <a:cubicBezTo>
                  <a:pt x="110681" y="73659"/>
                  <a:pt x="110681" y="73659"/>
                  <a:pt x="110681" y="73659"/>
                </a:cubicBezTo>
                <a:cubicBezTo>
                  <a:pt x="110498" y="72723"/>
                  <a:pt x="110498" y="72723"/>
                  <a:pt x="110498" y="72723"/>
                </a:cubicBezTo>
                <a:cubicBezTo>
                  <a:pt x="109434" y="72619"/>
                  <a:pt x="109434" y="72619"/>
                  <a:pt x="109434" y="72619"/>
                </a:cubicBezTo>
                <a:cubicBezTo>
                  <a:pt x="109617" y="72120"/>
                  <a:pt x="109617" y="72120"/>
                  <a:pt x="109617" y="72120"/>
                </a:cubicBezTo>
                <a:cubicBezTo>
                  <a:pt x="106132" y="71392"/>
                  <a:pt x="106132" y="71392"/>
                  <a:pt x="106132" y="71392"/>
                </a:cubicBezTo>
                <a:cubicBezTo>
                  <a:pt x="107233" y="71081"/>
                  <a:pt x="107233" y="71081"/>
                  <a:pt x="107233" y="71081"/>
                </a:cubicBezTo>
                <a:cubicBezTo>
                  <a:pt x="106499" y="70353"/>
                  <a:pt x="106499" y="70353"/>
                  <a:pt x="106499" y="70353"/>
                </a:cubicBezTo>
                <a:cubicBezTo>
                  <a:pt x="107233" y="70249"/>
                  <a:pt x="107233" y="70249"/>
                  <a:pt x="107233" y="70249"/>
                </a:cubicBezTo>
                <a:cubicBezTo>
                  <a:pt x="105765" y="69625"/>
                  <a:pt x="105765" y="69625"/>
                  <a:pt x="105765" y="69625"/>
                </a:cubicBezTo>
                <a:cubicBezTo>
                  <a:pt x="107233" y="69521"/>
                  <a:pt x="107233" y="69521"/>
                  <a:pt x="107233" y="69521"/>
                </a:cubicBezTo>
                <a:cubicBezTo>
                  <a:pt x="108333" y="69833"/>
                  <a:pt x="108333" y="69833"/>
                  <a:pt x="108333" y="69833"/>
                </a:cubicBezTo>
                <a:cubicBezTo>
                  <a:pt x="109764" y="69729"/>
                  <a:pt x="109764" y="69729"/>
                  <a:pt x="109764" y="69729"/>
                </a:cubicBezTo>
                <a:cubicBezTo>
                  <a:pt x="108333" y="68918"/>
                  <a:pt x="108333" y="68918"/>
                  <a:pt x="108333" y="68918"/>
                </a:cubicBezTo>
                <a:cubicBezTo>
                  <a:pt x="105949" y="68814"/>
                  <a:pt x="105949" y="68814"/>
                  <a:pt x="105949" y="68814"/>
                </a:cubicBezTo>
                <a:cubicBezTo>
                  <a:pt x="105398" y="68295"/>
                  <a:pt x="105398" y="68295"/>
                  <a:pt x="105398" y="68295"/>
                </a:cubicBezTo>
                <a:cubicBezTo>
                  <a:pt x="107783" y="67671"/>
                  <a:pt x="107783" y="67671"/>
                  <a:pt x="107783" y="67671"/>
                </a:cubicBezTo>
                <a:cubicBezTo>
                  <a:pt x="108333" y="67983"/>
                  <a:pt x="108333" y="67983"/>
                  <a:pt x="108333" y="67983"/>
                </a:cubicBezTo>
                <a:cubicBezTo>
                  <a:pt x="108700" y="67463"/>
                  <a:pt x="108700" y="67463"/>
                  <a:pt x="108700" y="67463"/>
                </a:cubicBezTo>
                <a:cubicBezTo>
                  <a:pt x="106499" y="66133"/>
                  <a:pt x="106499" y="66133"/>
                  <a:pt x="106499" y="66133"/>
                </a:cubicBezTo>
                <a:cubicBezTo>
                  <a:pt x="106316" y="66632"/>
                  <a:pt x="106316" y="66632"/>
                  <a:pt x="106316" y="66632"/>
                </a:cubicBezTo>
                <a:cubicBezTo>
                  <a:pt x="104848" y="67255"/>
                  <a:pt x="104848" y="67255"/>
                  <a:pt x="104848" y="67255"/>
                </a:cubicBezTo>
                <a:cubicBezTo>
                  <a:pt x="105582" y="66528"/>
                  <a:pt x="105582" y="66528"/>
                  <a:pt x="105582" y="66528"/>
                </a:cubicBezTo>
                <a:cubicBezTo>
                  <a:pt x="103234" y="66528"/>
                  <a:pt x="103234" y="66528"/>
                  <a:pt x="103234" y="66528"/>
                </a:cubicBezTo>
                <a:cubicBezTo>
                  <a:pt x="105398" y="65717"/>
                  <a:pt x="105398" y="65717"/>
                  <a:pt x="105398" y="65717"/>
                </a:cubicBezTo>
                <a:cubicBezTo>
                  <a:pt x="105949" y="65717"/>
                  <a:pt x="105949" y="65717"/>
                  <a:pt x="105949" y="65717"/>
                </a:cubicBezTo>
                <a:cubicBezTo>
                  <a:pt x="106132" y="65197"/>
                  <a:pt x="106132" y="65197"/>
                  <a:pt x="106132" y="65197"/>
                </a:cubicBezTo>
                <a:cubicBezTo>
                  <a:pt x="103234" y="64677"/>
                  <a:pt x="103234" y="64677"/>
                  <a:pt x="103234" y="64677"/>
                </a:cubicBezTo>
                <a:cubicBezTo>
                  <a:pt x="101950" y="65301"/>
                  <a:pt x="101950" y="65301"/>
                  <a:pt x="101950" y="65301"/>
                </a:cubicBezTo>
                <a:cubicBezTo>
                  <a:pt x="103051" y="64365"/>
                  <a:pt x="103051" y="64365"/>
                  <a:pt x="103051" y="64365"/>
                </a:cubicBezTo>
                <a:cubicBezTo>
                  <a:pt x="101216" y="64885"/>
                  <a:pt x="101216" y="64885"/>
                  <a:pt x="101216" y="64885"/>
                </a:cubicBezTo>
                <a:cubicBezTo>
                  <a:pt x="101767" y="63659"/>
                  <a:pt x="101767" y="63659"/>
                  <a:pt x="101767" y="63659"/>
                </a:cubicBezTo>
                <a:cubicBezTo>
                  <a:pt x="99749" y="64054"/>
                  <a:pt x="99749" y="64054"/>
                  <a:pt x="99749" y="64054"/>
                </a:cubicBezTo>
                <a:cubicBezTo>
                  <a:pt x="98868" y="63659"/>
                  <a:pt x="98868" y="63659"/>
                  <a:pt x="98868" y="63659"/>
                </a:cubicBezTo>
                <a:cubicBezTo>
                  <a:pt x="100666" y="63347"/>
                  <a:pt x="100666" y="63347"/>
                  <a:pt x="100666" y="63347"/>
                </a:cubicBezTo>
                <a:cubicBezTo>
                  <a:pt x="98135" y="61372"/>
                  <a:pt x="98135" y="61372"/>
                  <a:pt x="98135" y="61372"/>
                </a:cubicBezTo>
                <a:cubicBezTo>
                  <a:pt x="96300" y="62619"/>
                  <a:pt x="96300" y="62619"/>
                  <a:pt x="96300" y="62619"/>
                </a:cubicBezTo>
                <a:cubicBezTo>
                  <a:pt x="95383" y="61081"/>
                  <a:pt x="95383" y="61081"/>
                  <a:pt x="95383" y="61081"/>
                </a:cubicBezTo>
                <a:cubicBezTo>
                  <a:pt x="93952" y="61372"/>
                  <a:pt x="93952" y="61372"/>
                  <a:pt x="93952" y="61372"/>
                </a:cubicBezTo>
                <a:cubicBezTo>
                  <a:pt x="94319" y="60457"/>
                  <a:pt x="94319" y="60457"/>
                  <a:pt x="94319" y="60457"/>
                </a:cubicBezTo>
                <a:cubicBezTo>
                  <a:pt x="92852" y="60041"/>
                  <a:pt x="92852" y="60041"/>
                  <a:pt x="92852" y="60041"/>
                </a:cubicBezTo>
                <a:cubicBezTo>
                  <a:pt x="92485" y="58690"/>
                  <a:pt x="92485" y="58690"/>
                  <a:pt x="92485" y="58690"/>
                </a:cubicBezTo>
                <a:cubicBezTo>
                  <a:pt x="87752" y="57567"/>
                  <a:pt x="87752" y="57567"/>
                  <a:pt x="87752" y="57567"/>
                </a:cubicBezTo>
                <a:cubicBezTo>
                  <a:pt x="85735" y="59209"/>
                  <a:pt x="85735" y="59209"/>
                  <a:pt x="85735" y="59209"/>
                </a:cubicBezTo>
                <a:cubicBezTo>
                  <a:pt x="83570" y="58503"/>
                  <a:pt x="83570" y="58503"/>
                  <a:pt x="83570" y="58503"/>
                </a:cubicBezTo>
                <a:cubicBezTo>
                  <a:pt x="81736" y="60665"/>
                  <a:pt x="81736" y="60665"/>
                  <a:pt x="81736" y="60665"/>
                </a:cubicBezTo>
                <a:cubicBezTo>
                  <a:pt x="82286" y="57359"/>
                  <a:pt x="82286" y="57359"/>
                  <a:pt x="82286" y="57359"/>
                </a:cubicBezTo>
                <a:cubicBezTo>
                  <a:pt x="80672" y="55717"/>
                  <a:pt x="80672" y="55717"/>
                  <a:pt x="80672" y="55717"/>
                </a:cubicBezTo>
                <a:cubicBezTo>
                  <a:pt x="81186" y="55093"/>
                  <a:pt x="81186" y="55093"/>
                  <a:pt x="81186" y="55093"/>
                </a:cubicBezTo>
                <a:cubicBezTo>
                  <a:pt x="80305" y="53742"/>
                  <a:pt x="80305" y="53742"/>
                  <a:pt x="80305" y="53742"/>
                </a:cubicBezTo>
                <a:cubicBezTo>
                  <a:pt x="75940" y="54365"/>
                  <a:pt x="75940" y="54365"/>
                  <a:pt x="75940" y="54365"/>
                </a:cubicBezTo>
                <a:cubicBezTo>
                  <a:pt x="73555" y="55800"/>
                  <a:pt x="73555" y="55800"/>
                  <a:pt x="73555" y="55800"/>
                </a:cubicBezTo>
                <a:cubicBezTo>
                  <a:pt x="75206" y="56632"/>
                  <a:pt x="75206" y="56632"/>
                  <a:pt x="75206" y="56632"/>
                </a:cubicBezTo>
                <a:cubicBezTo>
                  <a:pt x="73005" y="56424"/>
                  <a:pt x="73005" y="56424"/>
                  <a:pt x="73005" y="56424"/>
                </a:cubicBezTo>
                <a:cubicBezTo>
                  <a:pt x="72454" y="58690"/>
                  <a:pt x="72454" y="58690"/>
                  <a:pt x="72454" y="58690"/>
                </a:cubicBezTo>
                <a:cubicBezTo>
                  <a:pt x="73372" y="59002"/>
                  <a:pt x="73372" y="59002"/>
                  <a:pt x="73372" y="59002"/>
                </a:cubicBezTo>
                <a:cubicBezTo>
                  <a:pt x="71574" y="60145"/>
                  <a:pt x="71574" y="60145"/>
                  <a:pt x="71574" y="60145"/>
                </a:cubicBezTo>
                <a:cubicBezTo>
                  <a:pt x="74656" y="61787"/>
                  <a:pt x="74656" y="61787"/>
                  <a:pt x="74656" y="61787"/>
                </a:cubicBezTo>
                <a:cubicBezTo>
                  <a:pt x="73188" y="63866"/>
                  <a:pt x="73188" y="63866"/>
                  <a:pt x="73188" y="63866"/>
                </a:cubicBezTo>
                <a:cubicBezTo>
                  <a:pt x="72821" y="63451"/>
                  <a:pt x="72821" y="63451"/>
                  <a:pt x="72821" y="63451"/>
                </a:cubicBezTo>
                <a:cubicBezTo>
                  <a:pt x="70290" y="63659"/>
                  <a:pt x="70290" y="63659"/>
                  <a:pt x="70290" y="63659"/>
                </a:cubicBezTo>
                <a:cubicBezTo>
                  <a:pt x="73188" y="62515"/>
                  <a:pt x="73188" y="62515"/>
                  <a:pt x="73188" y="62515"/>
                </a:cubicBezTo>
                <a:cubicBezTo>
                  <a:pt x="70473" y="60457"/>
                  <a:pt x="70473" y="60457"/>
                  <a:pt x="70473" y="60457"/>
                </a:cubicBezTo>
                <a:cubicBezTo>
                  <a:pt x="70840" y="58898"/>
                  <a:pt x="70840" y="58898"/>
                  <a:pt x="70840" y="58898"/>
                </a:cubicBezTo>
                <a:cubicBezTo>
                  <a:pt x="70290" y="57671"/>
                  <a:pt x="70290" y="57671"/>
                  <a:pt x="70290" y="57671"/>
                </a:cubicBezTo>
                <a:cubicBezTo>
                  <a:pt x="72271" y="54469"/>
                  <a:pt x="72271" y="54469"/>
                  <a:pt x="72271" y="54469"/>
                </a:cubicBezTo>
                <a:cubicBezTo>
                  <a:pt x="74105" y="53638"/>
                  <a:pt x="74105" y="53638"/>
                  <a:pt x="74105" y="53638"/>
                </a:cubicBezTo>
                <a:cubicBezTo>
                  <a:pt x="70107" y="53430"/>
                  <a:pt x="70107" y="53430"/>
                  <a:pt x="70107" y="53430"/>
                </a:cubicBezTo>
                <a:cubicBezTo>
                  <a:pt x="65557" y="55717"/>
                  <a:pt x="65557" y="55717"/>
                  <a:pt x="65557" y="55717"/>
                </a:cubicBezTo>
                <a:cubicBezTo>
                  <a:pt x="63723" y="60769"/>
                  <a:pt x="63723" y="60769"/>
                  <a:pt x="63723" y="60769"/>
                </a:cubicBezTo>
                <a:cubicBezTo>
                  <a:pt x="64273" y="61268"/>
                  <a:pt x="64273" y="61268"/>
                  <a:pt x="64273" y="61268"/>
                </a:cubicBezTo>
                <a:cubicBezTo>
                  <a:pt x="63907" y="62411"/>
                  <a:pt x="63907" y="62411"/>
                  <a:pt x="63907" y="62411"/>
                </a:cubicBezTo>
                <a:cubicBezTo>
                  <a:pt x="67722" y="62827"/>
                  <a:pt x="67722" y="62827"/>
                  <a:pt x="67722" y="62827"/>
                </a:cubicBezTo>
                <a:cubicBezTo>
                  <a:pt x="69006" y="63659"/>
                  <a:pt x="69006" y="63659"/>
                  <a:pt x="69006" y="63659"/>
                </a:cubicBezTo>
                <a:cubicBezTo>
                  <a:pt x="66988" y="64158"/>
                  <a:pt x="66988" y="64158"/>
                  <a:pt x="66988" y="64158"/>
                </a:cubicBezTo>
                <a:cubicBezTo>
                  <a:pt x="65191" y="63742"/>
                  <a:pt x="65191" y="63742"/>
                  <a:pt x="65191" y="63742"/>
                </a:cubicBezTo>
                <a:cubicBezTo>
                  <a:pt x="66805" y="66029"/>
                  <a:pt x="66805" y="66029"/>
                  <a:pt x="66805" y="66029"/>
                </a:cubicBezTo>
                <a:cubicBezTo>
                  <a:pt x="70657" y="66133"/>
                  <a:pt x="70657" y="66133"/>
                  <a:pt x="70657" y="66133"/>
                </a:cubicBezTo>
                <a:cubicBezTo>
                  <a:pt x="73005" y="67255"/>
                  <a:pt x="73005" y="67255"/>
                  <a:pt x="73005" y="67255"/>
                </a:cubicBezTo>
                <a:cubicBezTo>
                  <a:pt x="77370" y="67047"/>
                  <a:pt x="77370" y="67047"/>
                  <a:pt x="77370" y="67047"/>
                </a:cubicBezTo>
                <a:cubicBezTo>
                  <a:pt x="79755" y="67775"/>
                  <a:pt x="79755" y="67775"/>
                  <a:pt x="79755" y="67775"/>
                </a:cubicBezTo>
                <a:cubicBezTo>
                  <a:pt x="80122" y="67255"/>
                  <a:pt x="80122" y="67255"/>
                  <a:pt x="80122" y="67255"/>
                </a:cubicBezTo>
                <a:cubicBezTo>
                  <a:pt x="81919" y="67775"/>
                  <a:pt x="81919" y="67775"/>
                  <a:pt x="81919" y="67775"/>
                </a:cubicBezTo>
                <a:cubicBezTo>
                  <a:pt x="81186" y="67047"/>
                  <a:pt x="81186" y="67047"/>
                  <a:pt x="81186" y="67047"/>
                </a:cubicBezTo>
                <a:cubicBezTo>
                  <a:pt x="83387" y="67047"/>
                  <a:pt x="83387" y="67047"/>
                  <a:pt x="83387" y="67047"/>
                </a:cubicBezTo>
                <a:cubicBezTo>
                  <a:pt x="83937" y="67567"/>
                  <a:pt x="83937" y="67567"/>
                  <a:pt x="83937" y="67567"/>
                </a:cubicBezTo>
                <a:cubicBezTo>
                  <a:pt x="86102" y="67463"/>
                  <a:pt x="86102" y="67463"/>
                  <a:pt x="86102" y="67463"/>
                </a:cubicBezTo>
                <a:cubicBezTo>
                  <a:pt x="84671" y="65821"/>
                  <a:pt x="84671" y="65821"/>
                  <a:pt x="84671" y="65821"/>
                </a:cubicBezTo>
                <a:cubicBezTo>
                  <a:pt x="87569" y="66528"/>
                  <a:pt x="87569" y="66528"/>
                  <a:pt x="87569" y="66528"/>
                </a:cubicBezTo>
                <a:cubicBezTo>
                  <a:pt x="88303" y="67775"/>
                  <a:pt x="88303" y="67775"/>
                  <a:pt x="88303" y="67775"/>
                </a:cubicBezTo>
                <a:cubicBezTo>
                  <a:pt x="92118" y="69729"/>
                  <a:pt x="92118" y="69729"/>
                  <a:pt x="92118" y="69729"/>
                </a:cubicBezTo>
                <a:cubicBezTo>
                  <a:pt x="89954" y="70249"/>
                  <a:pt x="89954" y="70249"/>
                  <a:pt x="89954" y="70249"/>
                </a:cubicBezTo>
                <a:cubicBezTo>
                  <a:pt x="89770" y="71496"/>
                  <a:pt x="89770" y="71496"/>
                  <a:pt x="89770" y="71496"/>
                </a:cubicBezTo>
                <a:cubicBezTo>
                  <a:pt x="93402" y="70041"/>
                  <a:pt x="93402" y="70041"/>
                  <a:pt x="93402" y="70041"/>
                </a:cubicBezTo>
                <a:cubicBezTo>
                  <a:pt x="94686" y="70145"/>
                  <a:pt x="94686" y="70145"/>
                  <a:pt x="94686" y="70145"/>
                </a:cubicBezTo>
                <a:cubicBezTo>
                  <a:pt x="93586" y="70769"/>
                  <a:pt x="93586" y="70769"/>
                  <a:pt x="93586" y="70769"/>
                </a:cubicBezTo>
                <a:cubicBezTo>
                  <a:pt x="94686" y="71808"/>
                  <a:pt x="94686" y="71808"/>
                  <a:pt x="94686" y="71808"/>
                </a:cubicBezTo>
                <a:cubicBezTo>
                  <a:pt x="95053" y="71288"/>
                  <a:pt x="95053" y="71288"/>
                  <a:pt x="95053" y="71288"/>
                </a:cubicBezTo>
                <a:cubicBezTo>
                  <a:pt x="95750" y="72515"/>
                  <a:pt x="95750" y="72515"/>
                  <a:pt x="95750" y="72515"/>
                </a:cubicBezTo>
                <a:cubicBezTo>
                  <a:pt x="96667" y="72515"/>
                  <a:pt x="96667" y="72515"/>
                  <a:pt x="96667" y="72515"/>
                </a:cubicBezTo>
                <a:cubicBezTo>
                  <a:pt x="98318" y="75613"/>
                  <a:pt x="98318" y="75613"/>
                  <a:pt x="98318" y="75613"/>
                </a:cubicBezTo>
                <a:cubicBezTo>
                  <a:pt x="97034" y="77172"/>
                  <a:pt x="97034" y="77172"/>
                  <a:pt x="97034" y="77172"/>
                </a:cubicBezTo>
                <a:cubicBezTo>
                  <a:pt x="94136" y="78607"/>
                  <a:pt x="94136" y="78607"/>
                  <a:pt x="94136" y="78607"/>
                </a:cubicBezTo>
                <a:cubicBezTo>
                  <a:pt x="95933" y="80561"/>
                  <a:pt x="95933" y="80561"/>
                  <a:pt x="95933" y="80561"/>
                </a:cubicBezTo>
                <a:cubicBezTo>
                  <a:pt x="94870" y="80145"/>
                  <a:pt x="94870" y="80145"/>
                  <a:pt x="94870" y="80145"/>
                </a:cubicBezTo>
                <a:cubicBezTo>
                  <a:pt x="92668" y="80977"/>
                  <a:pt x="92668" y="80977"/>
                  <a:pt x="92668" y="80977"/>
                </a:cubicBezTo>
                <a:cubicBezTo>
                  <a:pt x="88486" y="80457"/>
                  <a:pt x="88486" y="80457"/>
                  <a:pt x="88486" y="80457"/>
                </a:cubicBezTo>
                <a:cubicBezTo>
                  <a:pt x="88486" y="81288"/>
                  <a:pt x="88486" y="81288"/>
                  <a:pt x="88486" y="81288"/>
                </a:cubicBezTo>
                <a:cubicBezTo>
                  <a:pt x="87202" y="82120"/>
                  <a:pt x="87202" y="82120"/>
                  <a:pt x="87202" y="82120"/>
                </a:cubicBezTo>
                <a:cubicBezTo>
                  <a:pt x="87202" y="82848"/>
                  <a:pt x="87202" y="82848"/>
                  <a:pt x="87202" y="82848"/>
                </a:cubicBezTo>
                <a:cubicBezTo>
                  <a:pt x="87752" y="83139"/>
                  <a:pt x="87752" y="83139"/>
                  <a:pt x="87752" y="83139"/>
                </a:cubicBezTo>
                <a:close/>
                <a:moveTo>
                  <a:pt x="98685" y="81808"/>
                </a:moveTo>
                <a:lnTo>
                  <a:pt x="98685" y="81808"/>
                </a:lnTo>
                <a:lnTo>
                  <a:pt x="99749" y="82723"/>
                </a:lnTo>
                <a:cubicBezTo>
                  <a:pt x="99969" y="82723"/>
                  <a:pt x="101583" y="82120"/>
                  <a:pt x="101583" y="82120"/>
                </a:cubicBezTo>
                <a:cubicBezTo>
                  <a:pt x="101583" y="82536"/>
                  <a:pt x="101583" y="82536"/>
                  <a:pt x="101583" y="82536"/>
                </a:cubicBezTo>
                <a:cubicBezTo>
                  <a:pt x="102317" y="82640"/>
                  <a:pt x="102317" y="82640"/>
                  <a:pt x="102317" y="82640"/>
                </a:cubicBezTo>
                <a:cubicBezTo>
                  <a:pt x="101583" y="81392"/>
                  <a:pt x="101583" y="81392"/>
                  <a:pt x="101583" y="81392"/>
                </a:cubicBezTo>
                <a:cubicBezTo>
                  <a:pt x="99419" y="80457"/>
                  <a:pt x="99419" y="80457"/>
                  <a:pt x="99419" y="80457"/>
                </a:cubicBezTo>
                <a:cubicBezTo>
                  <a:pt x="99969" y="81912"/>
                  <a:pt x="99969" y="81912"/>
                  <a:pt x="99969" y="81912"/>
                </a:cubicBezTo>
                <a:cubicBezTo>
                  <a:pt x="98685" y="81808"/>
                  <a:pt x="98685" y="81808"/>
                  <a:pt x="98685" y="81808"/>
                </a:cubicBezTo>
                <a:close/>
                <a:moveTo>
                  <a:pt x="88670" y="85114"/>
                </a:moveTo>
                <a:lnTo>
                  <a:pt x="88670" y="85114"/>
                </a:lnTo>
                <a:cubicBezTo>
                  <a:pt x="89036" y="85613"/>
                  <a:pt x="89036" y="85613"/>
                  <a:pt x="89036" y="85613"/>
                </a:cubicBezTo>
                <a:cubicBezTo>
                  <a:pt x="90137" y="85717"/>
                  <a:pt x="90137" y="85717"/>
                  <a:pt x="90137" y="85717"/>
                </a:cubicBezTo>
                <a:cubicBezTo>
                  <a:pt x="89403" y="85218"/>
                  <a:pt x="89403" y="85218"/>
                  <a:pt x="89403" y="85218"/>
                </a:cubicBezTo>
                <a:cubicBezTo>
                  <a:pt x="88670" y="85114"/>
                  <a:pt x="88670" y="85114"/>
                  <a:pt x="88670" y="85114"/>
                </a:cubicBezTo>
                <a:close/>
                <a:moveTo>
                  <a:pt x="86285" y="85717"/>
                </a:moveTo>
                <a:lnTo>
                  <a:pt x="86285" y="85717"/>
                </a:lnTo>
                <a:cubicBezTo>
                  <a:pt x="87752" y="86548"/>
                  <a:pt x="87752" y="86548"/>
                  <a:pt x="87752" y="86548"/>
                </a:cubicBezTo>
                <a:cubicBezTo>
                  <a:pt x="88119" y="85821"/>
                  <a:pt x="88119" y="85821"/>
                  <a:pt x="88119" y="85821"/>
                </a:cubicBezTo>
                <a:cubicBezTo>
                  <a:pt x="87386" y="85509"/>
                  <a:pt x="87386" y="85509"/>
                  <a:pt x="87386" y="85509"/>
                </a:cubicBezTo>
                <a:cubicBezTo>
                  <a:pt x="86285" y="85717"/>
                  <a:pt x="86285" y="85717"/>
                  <a:pt x="86285" y="85717"/>
                </a:cubicBezTo>
                <a:close/>
                <a:moveTo>
                  <a:pt x="74656" y="78711"/>
                </a:moveTo>
                <a:lnTo>
                  <a:pt x="74656" y="78711"/>
                </a:lnTo>
                <a:cubicBezTo>
                  <a:pt x="76123" y="79958"/>
                  <a:pt x="76123" y="79958"/>
                  <a:pt x="76123" y="79958"/>
                </a:cubicBezTo>
                <a:cubicBezTo>
                  <a:pt x="77187" y="79958"/>
                  <a:pt x="77187" y="79958"/>
                  <a:pt x="77187" y="79958"/>
                </a:cubicBezTo>
                <a:cubicBezTo>
                  <a:pt x="76270" y="79542"/>
                  <a:pt x="76270" y="79542"/>
                  <a:pt x="76270" y="79542"/>
                </a:cubicBezTo>
                <a:cubicBezTo>
                  <a:pt x="76270" y="79230"/>
                  <a:pt x="76270" y="79230"/>
                  <a:pt x="76270" y="79230"/>
                </a:cubicBezTo>
                <a:cubicBezTo>
                  <a:pt x="74656" y="78711"/>
                  <a:pt x="74656" y="78711"/>
                  <a:pt x="74656" y="78711"/>
                </a:cubicBezTo>
                <a:close/>
                <a:moveTo>
                  <a:pt x="72638" y="79230"/>
                </a:moveTo>
                <a:lnTo>
                  <a:pt x="72638" y="79230"/>
                </a:lnTo>
                <a:cubicBezTo>
                  <a:pt x="71354" y="80457"/>
                  <a:pt x="71354" y="80457"/>
                  <a:pt x="71354" y="80457"/>
                </a:cubicBezTo>
                <a:cubicBezTo>
                  <a:pt x="71024" y="82640"/>
                  <a:pt x="71024" y="82640"/>
                  <a:pt x="71024" y="82640"/>
                </a:cubicBezTo>
                <a:cubicBezTo>
                  <a:pt x="71574" y="83659"/>
                  <a:pt x="71574" y="83659"/>
                  <a:pt x="71574" y="83659"/>
                </a:cubicBezTo>
                <a:cubicBezTo>
                  <a:pt x="69740" y="84490"/>
                  <a:pt x="69740" y="84490"/>
                  <a:pt x="69740" y="84490"/>
                </a:cubicBezTo>
                <a:cubicBezTo>
                  <a:pt x="69556" y="85322"/>
                  <a:pt x="69556" y="85322"/>
                  <a:pt x="69556" y="85322"/>
                </a:cubicBezTo>
                <a:cubicBezTo>
                  <a:pt x="72271" y="84594"/>
                  <a:pt x="72271" y="84594"/>
                  <a:pt x="72271" y="84594"/>
                </a:cubicBezTo>
                <a:cubicBezTo>
                  <a:pt x="72821" y="86340"/>
                  <a:pt x="72821" y="86340"/>
                  <a:pt x="72821" y="86340"/>
                </a:cubicBezTo>
                <a:cubicBezTo>
                  <a:pt x="74656" y="86029"/>
                  <a:pt x="74656" y="86029"/>
                  <a:pt x="74656" y="86029"/>
                </a:cubicBezTo>
                <a:cubicBezTo>
                  <a:pt x="76637" y="84594"/>
                  <a:pt x="76637" y="84594"/>
                  <a:pt x="76637" y="84594"/>
                </a:cubicBezTo>
                <a:cubicBezTo>
                  <a:pt x="76270" y="83970"/>
                  <a:pt x="76270" y="83970"/>
                  <a:pt x="76270" y="83970"/>
                </a:cubicBezTo>
                <a:cubicBezTo>
                  <a:pt x="77921" y="83762"/>
                  <a:pt x="77921" y="83762"/>
                  <a:pt x="77921" y="83762"/>
                </a:cubicBezTo>
                <a:cubicBezTo>
                  <a:pt x="77554" y="84282"/>
                  <a:pt x="77554" y="84282"/>
                  <a:pt x="77554" y="84282"/>
                </a:cubicBezTo>
                <a:cubicBezTo>
                  <a:pt x="79021" y="84490"/>
                  <a:pt x="79021" y="84490"/>
                  <a:pt x="79021" y="84490"/>
                </a:cubicBezTo>
                <a:cubicBezTo>
                  <a:pt x="78838" y="84906"/>
                  <a:pt x="78838" y="84906"/>
                  <a:pt x="78838" y="84906"/>
                </a:cubicBezTo>
                <a:cubicBezTo>
                  <a:pt x="81553" y="85509"/>
                  <a:pt x="81553" y="85509"/>
                  <a:pt x="81553" y="85509"/>
                </a:cubicBezTo>
                <a:cubicBezTo>
                  <a:pt x="83020" y="84698"/>
                  <a:pt x="83020" y="84698"/>
                  <a:pt x="83020" y="84698"/>
                </a:cubicBezTo>
                <a:cubicBezTo>
                  <a:pt x="81736" y="83866"/>
                  <a:pt x="81736" y="83866"/>
                  <a:pt x="81736" y="83866"/>
                </a:cubicBezTo>
                <a:cubicBezTo>
                  <a:pt x="80305" y="84178"/>
                  <a:pt x="80305" y="84178"/>
                  <a:pt x="80305" y="84178"/>
                </a:cubicBezTo>
                <a:cubicBezTo>
                  <a:pt x="79571" y="82536"/>
                  <a:pt x="79571" y="82536"/>
                  <a:pt x="79571" y="82536"/>
                </a:cubicBezTo>
                <a:cubicBezTo>
                  <a:pt x="77187" y="81912"/>
                  <a:pt x="77187" y="81912"/>
                  <a:pt x="77187" y="81912"/>
                </a:cubicBezTo>
                <a:cubicBezTo>
                  <a:pt x="76820" y="81288"/>
                  <a:pt x="76820" y="81288"/>
                  <a:pt x="76820" y="81288"/>
                </a:cubicBezTo>
                <a:cubicBezTo>
                  <a:pt x="75206" y="80977"/>
                  <a:pt x="75206" y="80977"/>
                  <a:pt x="75206" y="80977"/>
                </a:cubicBezTo>
                <a:cubicBezTo>
                  <a:pt x="74656" y="80457"/>
                  <a:pt x="74656" y="80457"/>
                  <a:pt x="74656" y="80457"/>
                </a:cubicBezTo>
                <a:cubicBezTo>
                  <a:pt x="73922" y="80873"/>
                  <a:pt x="73922" y="80873"/>
                  <a:pt x="73922" y="80873"/>
                </a:cubicBezTo>
                <a:cubicBezTo>
                  <a:pt x="73372" y="80249"/>
                  <a:pt x="73372" y="80249"/>
                  <a:pt x="73372" y="80249"/>
                </a:cubicBezTo>
                <a:cubicBezTo>
                  <a:pt x="73372" y="79854"/>
                  <a:pt x="73372" y="79854"/>
                  <a:pt x="73372" y="79854"/>
                </a:cubicBezTo>
                <a:cubicBezTo>
                  <a:pt x="72638" y="79230"/>
                  <a:pt x="72638" y="79230"/>
                  <a:pt x="72638" y="79230"/>
                </a:cubicBezTo>
                <a:close/>
                <a:moveTo>
                  <a:pt x="70657" y="73970"/>
                </a:moveTo>
                <a:lnTo>
                  <a:pt x="70657" y="73970"/>
                </a:lnTo>
                <a:cubicBezTo>
                  <a:pt x="70840" y="73659"/>
                  <a:pt x="70840" y="73659"/>
                  <a:pt x="70840" y="73659"/>
                </a:cubicBezTo>
                <a:cubicBezTo>
                  <a:pt x="70657" y="72515"/>
                  <a:pt x="70657" y="72515"/>
                  <a:pt x="70657" y="72515"/>
                </a:cubicBezTo>
                <a:cubicBezTo>
                  <a:pt x="70473" y="72307"/>
                  <a:pt x="70473" y="72307"/>
                  <a:pt x="70473" y="72307"/>
                </a:cubicBezTo>
                <a:cubicBezTo>
                  <a:pt x="69923" y="72515"/>
                  <a:pt x="69923" y="72515"/>
                  <a:pt x="69923" y="72515"/>
                </a:cubicBezTo>
                <a:cubicBezTo>
                  <a:pt x="69923" y="73659"/>
                  <a:pt x="69923" y="73659"/>
                  <a:pt x="69923" y="73659"/>
                </a:cubicBezTo>
                <a:cubicBezTo>
                  <a:pt x="70657" y="73970"/>
                  <a:pt x="70657" y="73970"/>
                  <a:pt x="70657" y="73970"/>
                </a:cubicBezTo>
                <a:close/>
                <a:moveTo>
                  <a:pt x="45710" y="70145"/>
                </a:moveTo>
                <a:lnTo>
                  <a:pt x="45710" y="70145"/>
                </a:lnTo>
                <a:cubicBezTo>
                  <a:pt x="45343" y="70561"/>
                  <a:pt x="45343" y="70561"/>
                  <a:pt x="45343" y="70561"/>
                </a:cubicBezTo>
                <a:cubicBezTo>
                  <a:pt x="46261" y="70873"/>
                  <a:pt x="46261" y="70873"/>
                  <a:pt x="46261" y="70873"/>
                </a:cubicBezTo>
                <a:cubicBezTo>
                  <a:pt x="46994" y="70561"/>
                  <a:pt x="46994" y="70561"/>
                  <a:pt x="46994" y="70561"/>
                </a:cubicBezTo>
                <a:cubicBezTo>
                  <a:pt x="51543" y="71995"/>
                  <a:pt x="51543" y="71995"/>
                  <a:pt x="51543" y="71995"/>
                </a:cubicBezTo>
                <a:cubicBezTo>
                  <a:pt x="52791" y="71185"/>
                  <a:pt x="52791" y="71185"/>
                  <a:pt x="52791" y="71185"/>
                </a:cubicBezTo>
                <a:cubicBezTo>
                  <a:pt x="53708" y="70977"/>
                  <a:pt x="53708" y="70977"/>
                  <a:pt x="53708" y="70977"/>
                </a:cubicBezTo>
                <a:cubicBezTo>
                  <a:pt x="52607" y="70665"/>
                  <a:pt x="52607" y="70665"/>
                  <a:pt x="52607" y="70665"/>
                </a:cubicBezTo>
                <a:cubicBezTo>
                  <a:pt x="52424" y="69729"/>
                  <a:pt x="52424" y="69729"/>
                  <a:pt x="52424" y="69729"/>
                </a:cubicBezTo>
                <a:cubicBezTo>
                  <a:pt x="48425" y="67567"/>
                  <a:pt x="48425" y="67567"/>
                  <a:pt x="48425" y="67567"/>
                </a:cubicBezTo>
                <a:cubicBezTo>
                  <a:pt x="47545" y="69625"/>
                  <a:pt x="47545" y="69625"/>
                  <a:pt x="47545" y="69625"/>
                </a:cubicBezTo>
                <a:cubicBezTo>
                  <a:pt x="45710" y="70145"/>
                  <a:pt x="45710" y="70145"/>
                  <a:pt x="45710" y="70145"/>
                </a:cubicBezTo>
                <a:close/>
                <a:moveTo>
                  <a:pt x="34228" y="56839"/>
                </a:moveTo>
                <a:lnTo>
                  <a:pt x="34228" y="56839"/>
                </a:lnTo>
                <a:cubicBezTo>
                  <a:pt x="32063" y="55093"/>
                  <a:pt x="32063" y="55093"/>
                  <a:pt x="32063" y="55093"/>
                </a:cubicBezTo>
                <a:cubicBezTo>
                  <a:pt x="30779" y="54781"/>
                  <a:pt x="30779" y="54781"/>
                  <a:pt x="30779" y="54781"/>
                </a:cubicBezTo>
                <a:cubicBezTo>
                  <a:pt x="32063" y="53846"/>
                  <a:pt x="32063" y="53846"/>
                  <a:pt x="32063" y="53846"/>
                </a:cubicBezTo>
                <a:cubicBezTo>
                  <a:pt x="34411" y="53638"/>
                  <a:pt x="34411" y="53638"/>
                  <a:pt x="34411" y="53638"/>
                </a:cubicBezTo>
                <a:cubicBezTo>
                  <a:pt x="35878" y="54365"/>
                  <a:pt x="35878" y="54365"/>
                  <a:pt x="35878" y="54365"/>
                </a:cubicBezTo>
                <a:cubicBezTo>
                  <a:pt x="35695" y="55800"/>
                  <a:pt x="35695" y="55800"/>
                  <a:pt x="35695" y="55800"/>
                </a:cubicBezTo>
                <a:cubicBezTo>
                  <a:pt x="34961" y="56216"/>
                  <a:pt x="34961" y="56216"/>
                  <a:pt x="34961" y="56216"/>
                </a:cubicBezTo>
                <a:cubicBezTo>
                  <a:pt x="34228" y="56839"/>
                  <a:pt x="34228" y="56839"/>
                  <a:pt x="34228" y="56839"/>
                </a:cubicBezTo>
                <a:close/>
                <a:moveTo>
                  <a:pt x="10382" y="62099"/>
                </a:moveTo>
                <a:lnTo>
                  <a:pt x="10382" y="62099"/>
                </a:lnTo>
                <a:cubicBezTo>
                  <a:pt x="12950" y="61891"/>
                  <a:pt x="12950" y="61891"/>
                  <a:pt x="12950" y="61891"/>
                </a:cubicBezTo>
                <a:cubicBezTo>
                  <a:pt x="13830" y="62203"/>
                  <a:pt x="13830" y="62203"/>
                  <a:pt x="13830" y="62203"/>
                </a:cubicBezTo>
                <a:cubicBezTo>
                  <a:pt x="12399" y="62307"/>
                  <a:pt x="12399" y="62307"/>
                  <a:pt x="12399" y="62307"/>
                </a:cubicBezTo>
                <a:cubicBezTo>
                  <a:pt x="8767" y="63659"/>
                  <a:pt x="8767" y="63659"/>
                  <a:pt x="8767" y="63659"/>
                </a:cubicBezTo>
                <a:cubicBezTo>
                  <a:pt x="10932" y="64885"/>
                  <a:pt x="10932" y="64885"/>
                  <a:pt x="10932" y="64885"/>
                </a:cubicBezTo>
                <a:cubicBezTo>
                  <a:pt x="17315" y="64677"/>
                  <a:pt x="17315" y="64677"/>
                  <a:pt x="17315" y="64677"/>
                </a:cubicBezTo>
                <a:cubicBezTo>
                  <a:pt x="21131" y="65821"/>
                  <a:pt x="21131" y="65821"/>
                  <a:pt x="21131" y="65821"/>
                </a:cubicBezTo>
                <a:cubicBezTo>
                  <a:pt x="20764" y="66237"/>
                  <a:pt x="20764" y="66237"/>
                  <a:pt x="20764" y="66237"/>
                </a:cubicBezTo>
                <a:cubicBezTo>
                  <a:pt x="16582" y="65613"/>
                  <a:pt x="16582" y="65613"/>
                  <a:pt x="16582" y="65613"/>
                </a:cubicBezTo>
                <a:cubicBezTo>
                  <a:pt x="10749" y="67047"/>
                  <a:pt x="10749" y="67047"/>
                  <a:pt x="10749" y="67047"/>
                </a:cubicBezTo>
                <a:cubicBezTo>
                  <a:pt x="11482" y="68087"/>
                  <a:pt x="11482" y="68087"/>
                  <a:pt x="11482" y="68087"/>
                </a:cubicBezTo>
                <a:cubicBezTo>
                  <a:pt x="14050" y="69334"/>
                  <a:pt x="14050" y="69334"/>
                  <a:pt x="14050" y="69334"/>
                </a:cubicBezTo>
                <a:cubicBezTo>
                  <a:pt x="17132" y="69126"/>
                  <a:pt x="17132" y="69126"/>
                  <a:pt x="17132" y="69126"/>
                </a:cubicBezTo>
                <a:cubicBezTo>
                  <a:pt x="18929" y="71496"/>
                  <a:pt x="18929" y="71496"/>
                  <a:pt x="18929" y="71496"/>
                </a:cubicBezTo>
                <a:cubicBezTo>
                  <a:pt x="26964" y="70873"/>
                  <a:pt x="26964" y="70873"/>
                  <a:pt x="26964" y="70873"/>
                </a:cubicBezTo>
                <a:cubicBezTo>
                  <a:pt x="32247" y="68711"/>
                  <a:pt x="32247" y="68711"/>
                  <a:pt x="32247" y="68711"/>
                </a:cubicBezTo>
                <a:cubicBezTo>
                  <a:pt x="32430" y="69417"/>
                  <a:pt x="32430" y="69417"/>
                  <a:pt x="32430" y="69417"/>
                </a:cubicBezTo>
                <a:cubicBezTo>
                  <a:pt x="37346" y="70977"/>
                  <a:pt x="37346" y="70977"/>
                  <a:pt x="37346" y="70977"/>
                </a:cubicBezTo>
                <a:cubicBezTo>
                  <a:pt x="41712" y="69833"/>
                  <a:pt x="41712" y="69833"/>
                  <a:pt x="41712" y="69833"/>
                </a:cubicBezTo>
                <a:cubicBezTo>
                  <a:pt x="40244" y="68814"/>
                  <a:pt x="40244" y="68814"/>
                  <a:pt x="40244" y="68814"/>
                </a:cubicBezTo>
                <a:cubicBezTo>
                  <a:pt x="38080" y="69334"/>
                  <a:pt x="38080" y="69334"/>
                  <a:pt x="38080" y="69334"/>
                </a:cubicBezTo>
                <a:cubicBezTo>
                  <a:pt x="39694" y="67359"/>
                  <a:pt x="39694" y="67359"/>
                  <a:pt x="39694" y="67359"/>
                </a:cubicBezTo>
                <a:cubicBezTo>
                  <a:pt x="42775" y="67983"/>
                  <a:pt x="42775" y="67983"/>
                  <a:pt x="42775" y="67983"/>
                </a:cubicBezTo>
                <a:cubicBezTo>
                  <a:pt x="42959" y="66839"/>
                  <a:pt x="42959" y="66839"/>
                  <a:pt x="42959" y="66839"/>
                </a:cubicBezTo>
                <a:cubicBezTo>
                  <a:pt x="38226" y="65093"/>
                  <a:pt x="38226" y="65093"/>
                  <a:pt x="38226" y="65093"/>
                </a:cubicBezTo>
                <a:cubicBezTo>
                  <a:pt x="35328" y="63347"/>
                  <a:pt x="35328" y="63347"/>
                  <a:pt x="35328" y="63347"/>
                </a:cubicBezTo>
                <a:cubicBezTo>
                  <a:pt x="35878" y="62203"/>
                  <a:pt x="35878" y="62203"/>
                  <a:pt x="35878" y="62203"/>
                </a:cubicBezTo>
                <a:cubicBezTo>
                  <a:pt x="33861" y="57047"/>
                  <a:pt x="33861" y="57047"/>
                  <a:pt x="33861" y="57047"/>
                </a:cubicBezTo>
                <a:cubicBezTo>
                  <a:pt x="28578" y="55405"/>
                  <a:pt x="28578" y="55405"/>
                  <a:pt x="28578" y="55405"/>
                </a:cubicBezTo>
                <a:cubicBezTo>
                  <a:pt x="30779" y="60665"/>
                  <a:pt x="30779" y="60665"/>
                  <a:pt x="30779" y="60665"/>
                </a:cubicBezTo>
                <a:cubicBezTo>
                  <a:pt x="28578" y="61268"/>
                  <a:pt x="28578" y="61268"/>
                  <a:pt x="28578" y="61268"/>
                </a:cubicBezTo>
                <a:cubicBezTo>
                  <a:pt x="27331" y="57879"/>
                  <a:pt x="27331" y="57879"/>
                  <a:pt x="27331" y="57879"/>
                </a:cubicBezTo>
                <a:cubicBezTo>
                  <a:pt x="23845" y="56632"/>
                  <a:pt x="23845" y="56632"/>
                  <a:pt x="23845" y="56632"/>
                </a:cubicBezTo>
                <a:cubicBezTo>
                  <a:pt x="24763" y="58191"/>
                  <a:pt x="24763" y="58191"/>
                  <a:pt x="24763" y="58191"/>
                </a:cubicBezTo>
                <a:cubicBezTo>
                  <a:pt x="21314" y="58898"/>
                  <a:pt x="21314" y="58898"/>
                  <a:pt x="21314" y="58898"/>
                </a:cubicBezTo>
                <a:cubicBezTo>
                  <a:pt x="22782" y="57983"/>
                  <a:pt x="22782" y="57983"/>
                  <a:pt x="22782" y="57983"/>
                </a:cubicBezTo>
                <a:cubicBezTo>
                  <a:pt x="18599" y="56424"/>
                  <a:pt x="18599" y="56424"/>
                  <a:pt x="18599" y="56424"/>
                </a:cubicBezTo>
                <a:cubicBezTo>
                  <a:pt x="16948" y="56839"/>
                  <a:pt x="16948" y="56839"/>
                  <a:pt x="16948" y="56839"/>
                </a:cubicBezTo>
                <a:cubicBezTo>
                  <a:pt x="17866" y="57775"/>
                  <a:pt x="17866" y="57775"/>
                  <a:pt x="17866" y="57775"/>
                </a:cubicBezTo>
                <a:cubicBezTo>
                  <a:pt x="15664" y="57983"/>
                  <a:pt x="15664" y="57983"/>
                  <a:pt x="15664" y="57983"/>
                </a:cubicBezTo>
                <a:cubicBezTo>
                  <a:pt x="16765" y="54989"/>
                  <a:pt x="16765" y="54989"/>
                  <a:pt x="16765" y="54989"/>
                </a:cubicBezTo>
                <a:cubicBezTo>
                  <a:pt x="9281" y="57671"/>
                  <a:pt x="9281" y="57671"/>
                  <a:pt x="9281" y="57671"/>
                </a:cubicBezTo>
                <a:cubicBezTo>
                  <a:pt x="7300" y="60873"/>
                  <a:pt x="7300" y="60873"/>
                  <a:pt x="7300" y="60873"/>
                </a:cubicBezTo>
                <a:cubicBezTo>
                  <a:pt x="10382" y="62099"/>
                  <a:pt x="10382" y="62099"/>
                  <a:pt x="10382" y="62099"/>
                </a:cubicBezTo>
                <a:close/>
                <a:moveTo>
                  <a:pt x="113800" y="113367"/>
                </a:moveTo>
                <a:lnTo>
                  <a:pt x="113800" y="113367"/>
                </a:lnTo>
                <a:cubicBezTo>
                  <a:pt x="115414" y="113887"/>
                  <a:pt x="115414" y="113887"/>
                  <a:pt x="115414" y="113887"/>
                </a:cubicBezTo>
                <a:cubicBezTo>
                  <a:pt x="115781" y="114303"/>
                  <a:pt x="115781" y="114303"/>
                  <a:pt x="115781" y="114303"/>
                </a:cubicBezTo>
                <a:cubicBezTo>
                  <a:pt x="117798" y="114719"/>
                  <a:pt x="117798" y="114719"/>
                  <a:pt x="117798" y="114719"/>
                </a:cubicBezTo>
                <a:cubicBezTo>
                  <a:pt x="119082" y="114615"/>
                  <a:pt x="119082" y="114615"/>
                  <a:pt x="119082" y="114615"/>
                </a:cubicBezTo>
                <a:cubicBezTo>
                  <a:pt x="118899" y="114303"/>
                  <a:pt x="118899" y="114303"/>
                  <a:pt x="118899" y="114303"/>
                </a:cubicBezTo>
                <a:cubicBezTo>
                  <a:pt x="118165" y="114199"/>
                  <a:pt x="118165" y="114199"/>
                  <a:pt x="118165" y="114199"/>
                </a:cubicBezTo>
                <a:cubicBezTo>
                  <a:pt x="117248" y="113679"/>
                  <a:pt x="117248" y="113679"/>
                  <a:pt x="117248" y="113679"/>
                </a:cubicBezTo>
                <a:cubicBezTo>
                  <a:pt x="114533" y="113264"/>
                  <a:pt x="114533" y="113264"/>
                  <a:pt x="114533" y="113264"/>
                </a:cubicBezTo>
                <a:cubicBezTo>
                  <a:pt x="113800" y="113367"/>
                  <a:pt x="113800" y="113367"/>
                  <a:pt x="113800" y="113367"/>
                </a:cubicBezTo>
                <a:close/>
                <a:moveTo>
                  <a:pt x="113983" y="118731"/>
                </a:moveTo>
                <a:lnTo>
                  <a:pt x="113983" y="118731"/>
                </a:lnTo>
                <a:cubicBezTo>
                  <a:pt x="115781" y="119563"/>
                  <a:pt x="115781" y="119563"/>
                  <a:pt x="115781" y="119563"/>
                </a:cubicBezTo>
                <a:cubicBezTo>
                  <a:pt x="116698" y="119563"/>
                  <a:pt x="116698" y="119563"/>
                  <a:pt x="116698" y="119563"/>
                </a:cubicBezTo>
                <a:cubicBezTo>
                  <a:pt x="117431" y="119979"/>
                  <a:pt x="117431" y="119979"/>
                  <a:pt x="117431" y="119979"/>
                </a:cubicBezTo>
                <a:cubicBezTo>
                  <a:pt x="117615" y="119459"/>
                  <a:pt x="117615" y="119459"/>
                  <a:pt x="117615" y="119459"/>
                </a:cubicBezTo>
                <a:cubicBezTo>
                  <a:pt x="118715" y="119147"/>
                  <a:pt x="118715" y="119147"/>
                  <a:pt x="118715" y="119147"/>
                </a:cubicBezTo>
                <a:cubicBezTo>
                  <a:pt x="116514" y="119251"/>
                  <a:pt x="116514" y="119251"/>
                  <a:pt x="116514" y="119251"/>
                </a:cubicBezTo>
                <a:cubicBezTo>
                  <a:pt x="115047" y="119043"/>
                  <a:pt x="115047" y="119043"/>
                  <a:pt x="115047" y="119043"/>
                </a:cubicBezTo>
                <a:cubicBezTo>
                  <a:pt x="114533" y="118627"/>
                  <a:pt x="114533" y="118627"/>
                  <a:pt x="114533" y="118627"/>
                </a:cubicBezTo>
                <a:cubicBezTo>
                  <a:pt x="114680" y="118108"/>
                  <a:pt x="114680" y="118108"/>
                  <a:pt x="114680" y="118108"/>
                </a:cubicBezTo>
                <a:cubicBezTo>
                  <a:pt x="113983" y="118731"/>
                  <a:pt x="113983" y="118731"/>
                  <a:pt x="113983" y="118731"/>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25" name="Google Shape;4325;p343"/>
          <p:cNvSpPr/>
          <p:nvPr/>
        </p:nvSpPr>
        <p:spPr>
          <a:xfrm>
            <a:off x="3431496" y="2885532"/>
            <a:ext cx="22500" cy="29100"/>
          </a:xfrm>
          <a:custGeom>
            <a:avLst/>
            <a:gdLst/>
            <a:ahLst/>
            <a:cxnLst/>
            <a:rect l="l" t="t" r="r" b="b"/>
            <a:pathLst>
              <a:path w="120000" h="120000" extrusionOk="0">
                <a:moveTo>
                  <a:pt x="0" y="100990"/>
                </a:moveTo>
                <a:lnTo>
                  <a:pt x="7407" y="118811"/>
                </a:lnTo>
                <a:lnTo>
                  <a:pt x="44444" y="112871"/>
                </a:lnTo>
                <a:lnTo>
                  <a:pt x="74074" y="112871"/>
                </a:lnTo>
                <a:lnTo>
                  <a:pt x="118518" y="83168"/>
                </a:lnTo>
                <a:lnTo>
                  <a:pt x="111111" y="65346"/>
                </a:lnTo>
                <a:lnTo>
                  <a:pt x="59259" y="71287"/>
                </a:lnTo>
                <a:lnTo>
                  <a:pt x="81481" y="17821"/>
                </a:lnTo>
                <a:lnTo>
                  <a:pt x="66666" y="0"/>
                </a:lnTo>
                <a:lnTo>
                  <a:pt x="51851" y="17821"/>
                </a:lnTo>
                <a:lnTo>
                  <a:pt x="44444" y="35643"/>
                </a:lnTo>
                <a:lnTo>
                  <a:pt x="0" y="1009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26" name="Google Shape;4326;p343"/>
          <p:cNvSpPr/>
          <p:nvPr/>
        </p:nvSpPr>
        <p:spPr>
          <a:xfrm>
            <a:off x="3462972" y="2776031"/>
            <a:ext cx="96900" cy="114300"/>
          </a:xfrm>
          <a:custGeom>
            <a:avLst/>
            <a:gdLst/>
            <a:ahLst/>
            <a:cxnLst/>
            <a:rect l="l" t="t" r="r" b="b"/>
            <a:pathLst>
              <a:path w="120000" h="120000" extrusionOk="0">
                <a:moveTo>
                  <a:pt x="101946" y="116724"/>
                </a:moveTo>
                <a:lnTo>
                  <a:pt x="117876" y="119702"/>
                </a:lnTo>
                <a:lnTo>
                  <a:pt x="119646" y="88734"/>
                </a:lnTo>
                <a:lnTo>
                  <a:pt x="105486" y="97667"/>
                </a:lnTo>
                <a:lnTo>
                  <a:pt x="101946" y="87245"/>
                </a:lnTo>
                <a:lnTo>
                  <a:pt x="117876" y="73846"/>
                </a:lnTo>
                <a:lnTo>
                  <a:pt x="98407" y="78312"/>
                </a:lnTo>
                <a:lnTo>
                  <a:pt x="109026" y="57766"/>
                </a:lnTo>
                <a:lnTo>
                  <a:pt x="61592" y="51811"/>
                </a:lnTo>
                <a:lnTo>
                  <a:pt x="70442" y="41389"/>
                </a:lnTo>
                <a:lnTo>
                  <a:pt x="59823" y="36923"/>
                </a:lnTo>
                <a:lnTo>
                  <a:pt x="47433" y="51811"/>
                </a:lnTo>
                <a:lnTo>
                  <a:pt x="46017" y="44367"/>
                </a:lnTo>
                <a:lnTo>
                  <a:pt x="46017" y="44367"/>
                </a:lnTo>
                <a:lnTo>
                  <a:pt x="68672" y="0"/>
                </a:lnTo>
                <a:lnTo>
                  <a:pt x="52743" y="1488"/>
                </a:lnTo>
                <a:lnTo>
                  <a:pt x="40707" y="20843"/>
                </a:lnTo>
                <a:lnTo>
                  <a:pt x="38938" y="35434"/>
                </a:lnTo>
                <a:lnTo>
                  <a:pt x="38938" y="35434"/>
                </a:lnTo>
                <a:lnTo>
                  <a:pt x="17699" y="60744"/>
                </a:lnTo>
                <a:lnTo>
                  <a:pt x="0" y="94689"/>
                </a:lnTo>
                <a:lnTo>
                  <a:pt x="19469" y="93200"/>
                </a:lnTo>
                <a:lnTo>
                  <a:pt x="38938" y="97667"/>
                </a:lnTo>
                <a:lnTo>
                  <a:pt x="66902" y="93200"/>
                </a:lnTo>
                <a:lnTo>
                  <a:pt x="63362" y="97667"/>
                </a:lnTo>
                <a:lnTo>
                  <a:pt x="84601" y="96178"/>
                </a:lnTo>
                <a:lnTo>
                  <a:pt x="68672" y="110769"/>
                </a:lnTo>
                <a:lnTo>
                  <a:pt x="86371" y="102133"/>
                </a:lnTo>
                <a:lnTo>
                  <a:pt x="96637" y="87245"/>
                </a:lnTo>
                <a:lnTo>
                  <a:pt x="101946" y="1167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27" name="Google Shape;4327;p343"/>
          <p:cNvSpPr/>
          <p:nvPr/>
        </p:nvSpPr>
        <p:spPr>
          <a:xfrm>
            <a:off x="2416715" y="2793652"/>
            <a:ext cx="72900" cy="55500"/>
          </a:xfrm>
          <a:custGeom>
            <a:avLst/>
            <a:gdLst/>
            <a:ahLst/>
            <a:cxnLst/>
            <a:rect l="l" t="t" r="r" b="b"/>
            <a:pathLst>
              <a:path w="120000" h="120000" extrusionOk="0">
                <a:moveTo>
                  <a:pt x="69921" y="95257"/>
                </a:moveTo>
                <a:lnTo>
                  <a:pt x="119527" y="119381"/>
                </a:lnTo>
                <a:lnTo>
                  <a:pt x="112440" y="89072"/>
                </a:lnTo>
                <a:lnTo>
                  <a:pt x="88818" y="73608"/>
                </a:lnTo>
                <a:lnTo>
                  <a:pt x="67559" y="27216"/>
                </a:lnTo>
                <a:lnTo>
                  <a:pt x="34960" y="15463"/>
                </a:lnTo>
                <a:lnTo>
                  <a:pt x="2362" y="0"/>
                </a:lnTo>
                <a:lnTo>
                  <a:pt x="0" y="6185"/>
                </a:lnTo>
                <a:lnTo>
                  <a:pt x="18425" y="9278"/>
                </a:lnTo>
                <a:lnTo>
                  <a:pt x="13700" y="30309"/>
                </a:lnTo>
                <a:lnTo>
                  <a:pt x="25511" y="30309"/>
                </a:lnTo>
                <a:lnTo>
                  <a:pt x="56220" y="58144"/>
                </a:lnTo>
                <a:lnTo>
                  <a:pt x="46771" y="70515"/>
                </a:lnTo>
                <a:lnTo>
                  <a:pt x="69921" y="82886"/>
                </a:lnTo>
                <a:lnTo>
                  <a:pt x="69921" y="9525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28" name="Google Shape;4328;p343"/>
          <p:cNvSpPr/>
          <p:nvPr/>
        </p:nvSpPr>
        <p:spPr>
          <a:xfrm>
            <a:off x="2356282" y="2737013"/>
            <a:ext cx="12600" cy="18900"/>
          </a:xfrm>
          <a:custGeom>
            <a:avLst/>
            <a:gdLst/>
            <a:ahLst/>
            <a:cxnLst/>
            <a:rect l="l" t="t" r="r" b="b"/>
            <a:pathLst>
              <a:path w="120000" h="120000" extrusionOk="0">
                <a:moveTo>
                  <a:pt x="26086" y="72727"/>
                </a:moveTo>
                <a:lnTo>
                  <a:pt x="117391" y="118181"/>
                </a:lnTo>
                <a:lnTo>
                  <a:pt x="52173" y="54545"/>
                </a:lnTo>
                <a:lnTo>
                  <a:pt x="78260" y="0"/>
                </a:lnTo>
                <a:lnTo>
                  <a:pt x="0" y="9090"/>
                </a:lnTo>
                <a:lnTo>
                  <a:pt x="26086" y="27272"/>
                </a:lnTo>
                <a:lnTo>
                  <a:pt x="26086" y="72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29" name="Google Shape;4329;p343"/>
          <p:cNvSpPr/>
          <p:nvPr/>
        </p:nvSpPr>
        <p:spPr>
          <a:xfrm>
            <a:off x="2344950" y="2709323"/>
            <a:ext cx="18900" cy="22500"/>
          </a:xfrm>
          <a:custGeom>
            <a:avLst/>
            <a:gdLst/>
            <a:ahLst/>
            <a:cxnLst/>
            <a:rect l="l" t="t" r="r" b="b"/>
            <a:pathLst>
              <a:path w="120000" h="120000" extrusionOk="0">
                <a:moveTo>
                  <a:pt x="25846" y="82500"/>
                </a:moveTo>
                <a:lnTo>
                  <a:pt x="62769" y="97500"/>
                </a:lnTo>
                <a:lnTo>
                  <a:pt x="62769" y="118500"/>
                </a:lnTo>
                <a:lnTo>
                  <a:pt x="99692" y="103500"/>
                </a:lnTo>
                <a:lnTo>
                  <a:pt x="118153" y="15000"/>
                </a:lnTo>
                <a:lnTo>
                  <a:pt x="53538" y="82500"/>
                </a:lnTo>
                <a:lnTo>
                  <a:pt x="44307" y="60000"/>
                </a:lnTo>
                <a:lnTo>
                  <a:pt x="72000" y="30000"/>
                </a:lnTo>
                <a:lnTo>
                  <a:pt x="7384" y="0"/>
                </a:lnTo>
                <a:lnTo>
                  <a:pt x="0" y="7500"/>
                </a:lnTo>
                <a:lnTo>
                  <a:pt x="25846" y="8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30" name="Google Shape;4330;p343"/>
          <p:cNvSpPr/>
          <p:nvPr/>
        </p:nvSpPr>
        <p:spPr>
          <a:xfrm>
            <a:off x="2225342" y="2092589"/>
            <a:ext cx="1290600" cy="899700"/>
          </a:xfrm>
          <a:custGeom>
            <a:avLst/>
            <a:gdLst/>
            <a:ahLst/>
            <a:cxnLst/>
            <a:rect l="l" t="t" r="r" b="b"/>
            <a:pathLst>
              <a:path w="120000" h="120000" extrusionOk="0">
                <a:moveTo>
                  <a:pt x="119442" y="85953"/>
                </a:moveTo>
                <a:lnTo>
                  <a:pt x="119442" y="85953"/>
                </a:lnTo>
                <a:cubicBezTo>
                  <a:pt x="119973" y="85763"/>
                  <a:pt x="119973" y="85763"/>
                  <a:pt x="119973" y="85763"/>
                </a:cubicBezTo>
                <a:cubicBezTo>
                  <a:pt x="119442" y="84278"/>
                  <a:pt x="119442" y="84278"/>
                  <a:pt x="119442" y="84278"/>
                </a:cubicBezTo>
                <a:cubicBezTo>
                  <a:pt x="118009" y="84849"/>
                  <a:pt x="118009" y="84849"/>
                  <a:pt x="118009" y="84849"/>
                </a:cubicBezTo>
                <a:cubicBezTo>
                  <a:pt x="117743" y="82564"/>
                  <a:pt x="117743" y="82564"/>
                  <a:pt x="117743" y="82564"/>
                </a:cubicBezTo>
                <a:cubicBezTo>
                  <a:pt x="115355" y="83897"/>
                  <a:pt x="115355" y="83897"/>
                  <a:pt x="115355" y="83897"/>
                </a:cubicBezTo>
                <a:cubicBezTo>
                  <a:pt x="113258" y="85953"/>
                  <a:pt x="113258" y="85953"/>
                  <a:pt x="113258" y="85953"/>
                </a:cubicBezTo>
                <a:cubicBezTo>
                  <a:pt x="114452" y="83135"/>
                  <a:pt x="114452" y="83135"/>
                  <a:pt x="114452" y="83135"/>
                </a:cubicBezTo>
                <a:cubicBezTo>
                  <a:pt x="116947" y="81421"/>
                  <a:pt x="116947" y="81421"/>
                  <a:pt x="116947" y="81421"/>
                </a:cubicBezTo>
                <a:cubicBezTo>
                  <a:pt x="117345" y="81612"/>
                  <a:pt x="117345" y="81612"/>
                  <a:pt x="117345" y="81612"/>
                </a:cubicBezTo>
                <a:cubicBezTo>
                  <a:pt x="117478" y="80850"/>
                  <a:pt x="117478" y="80850"/>
                  <a:pt x="117478" y="80850"/>
                </a:cubicBezTo>
                <a:cubicBezTo>
                  <a:pt x="114452" y="78603"/>
                  <a:pt x="114452" y="78603"/>
                  <a:pt x="114452" y="78603"/>
                </a:cubicBezTo>
                <a:cubicBezTo>
                  <a:pt x="113258" y="78603"/>
                  <a:pt x="113258" y="78603"/>
                  <a:pt x="113258" y="78603"/>
                </a:cubicBezTo>
                <a:cubicBezTo>
                  <a:pt x="113523" y="76889"/>
                  <a:pt x="113523" y="76889"/>
                  <a:pt x="113523" y="76889"/>
                </a:cubicBezTo>
                <a:cubicBezTo>
                  <a:pt x="112063" y="76128"/>
                  <a:pt x="112063" y="76128"/>
                  <a:pt x="112063" y="76128"/>
                </a:cubicBezTo>
                <a:cubicBezTo>
                  <a:pt x="112063" y="75404"/>
                  <a:pt x="112063" y="75404"/>
                  <a:pt x="112063" y="75404"/>
                </a:cubicBezTo>
                <a:cubicBezTo>
                  <a:pt x="111161" y="75176"/>
                  <a:pt x="111161" y="75176"/>
                  <a:pt x="111161" y="75176"/>
                </a:cubicBezTo>
                <a:cubicBezTo>
                  <a:pt x="111426" y="73881"/>
                  <a:pt x="111426" y="73881"/>
                  <a:pt x="111426" y="73881"/>
                </a:cubicBezTo>
                <a:cubicBezTo>
                  <a:pt x="109435" y="73119"/>
                  <a:pt x="109435" y="73119"/>
                  <a:pt x="109435" y="73119"/>
                </a:cubicBezTo>
                <a:cubicBezTo>
                  <a:pt x="111426" y="73310"/>
                  <a:pt x="111426" y="73310"/>
                  <a:pt x="111426" y="73310"/>
                </a:cubicBezTo>
                <a:cubicBezTo>
                  <a:pt x="112063" y="71786"/>
                  <a:pt x="112063" y="71786"/>
                  <a:pt x="112063" y="71786"/>
                </a:cubicBezTo>
                <a:cubicBezTo>
                  <a:pt x="110630" y="70453"/>
                  <a:pt x="110630" y="70453"/>
                  <a:pt x="110630" y="70453"/>
                </a:cubicBezTo>
                <a:cubicBezTo>
                  <a:pt x="111559" y="69539"/>
                  <a:pt x="111559" y="69539"/>
                  <a:pt x="111559" y="69539"/>
                </a:cubicBezTo>
                <a:cubicBezTo>
                  <a:pt x="109701" y="68016"/>
                  <a:pt x="109701" y="68016"/>
                  <a:pt x="109701" y="68016"/>
                </a:cubicBezTo>
                <a:cubicBezTo>
                  <a:pt x="110364" y="66874"/>
                  <a:pt x="110364" y="66874"/>
                  <a:pt x="110364" y="66874"/>
                </a:cubicBezTo>
                <a:cubicBezTo>
                  <a:pt x="110364" y="66493"/>
                  <a:pt x="110364" y="66493"/>
                  <a:pt x="110364" y="66493"/>
                </a:cubicBezTo>
                <a:cubicBezTo>
                  <a:pt x="108374" y="66493"/>
                  <a:pt x="108374" y="66493"/>
                  <a:pt x="108374" y="66493"/>
                </a:cubicBezTo>
                <a:cubicBezTo>
                  <a:pt x="109966" y="65921"/>
                  <a:pt x="109966" y="65921"/>
                  <a:pt x="109966" y="65921"/>
                </a:cubicBezTo>
                <a:cubicBezTo>
                  <a:pt x="109435" y="64436"/>
                  <a:pt x="109435" y="64436"/>
                  <a:pt x="109435" y="64436"/>
                </a:cubicBezTo>
                <a:cubicBezTo>
                  <a:pt x="107869" y="64436"/>
                  <a:pt x="107869" y="64436"/>
                  <a:pt x="107869" y="64436"/>
                </a:cubicBezTo>
                <a:cubicBezTo>
                  <a:pt x="109037" y="63294"/>
                  <a:pt x="109037" y="63294"/>
                  <a:pt x="109037" y="63294"/>
                </a:cubicBezTo>
                <a:cubicBezTo>
                  <a:pt x="107604" y="61009"/>
                  <a:pt x="107604" y="61009"/>
                  <a:pt x="107604" y="61009"/>
                </a:cubicBezTo>
                <a:cubicBezTo>
                  <a:pt x="107604" y="59523"/>
                  <a:pt x="107604" y="59523"/>
                  <a:pt x="107604" y="59523"/>
                </a:cubicBezTo>
                <a:cubicBezTo>
                  <a:pt x="106144" y="61390"/>
                  <a:pt x="106144" y="61390"/>
                  <a:pt x="106144" y="61390"/>
                </a:cubicBezTo>
                <a:cubicBezTo>
                  <a:pt x="106808" y="62532"/>
                  <a:pt x="106808" y="62532"/>
                  <a:pt x="106808" y="62532"/>
                </a:cubicBezTo>
                <a:cubicBezTo>
                  <a:pt x="105613" y="65579"/>
                  <a:pt x="105613" y="65579"/>
                  <a:pt x="105613" y="65579"/>
                </a:cubicBezTo>
                <a:cubicBezTo>
                  <a:pt x="104950" y="65350"/>
                  <a:pt x="104950" y="65350"/>
                  <a:pt x="104950" y="65350"/>
                </a:cubicBezTo>
                <a:cubicBezTo>
                  <a:pt x="102986" y="68206"/>
                  <a:pt x="102986" y="68206"/>
                  <a:pt x="102986" y="68206"/>
                </a:cubicBezTo>
                <a:cubicBezTo>
                  <a:pt x="102587" y="66302"/>
                  <a:pt x="102587" y="66302"/>
                  <a:pt x="102587" y="66302"/>
                </a:cubicBezTo>
                <a:cubicBezTo>
                  <a:pt x="102189" y="66874"/>
                  <a:pt x="102189" y="66874"/>
                  <a:pt x="102189" y="66874"/>
                </a:cubicBezTo>
                <a:cubicBezTo>
                  <a:pt x="101924" y="64817"/>
                  <a:pt x="101924" y="64817"/>
                  <a:pt x="101924" y="64817"/>
                </a:cubicBezTo>
                <a:cubicBezTo>
                  <a:pt x="99694" y="65731"/>
                  <a:pt x="99694" y="65731"/>
                  <a:pt x="99694" y="65731"/>
                </a:cubicBezTo>
                <a:cubicBezTo>
                  <a:pt x="101021" y="63484"/>
                  <a:pt x="101021" y="63484"/>
                  <a:pt x="101021" y="63484"/>
                </a:cubicBezTo>
                <a:cubicBezTo>
                  <a:pt x="100225" y="60628"/>
                  <a:pt x="100225" y="60628"/>
                  <a:pt x="100225" y="60628"/>
                </a:cubicBezTo>
                <a:cubicBezTo>
                  <a:pt x="100623" y="59904"/>
                  <a:pt x="100623" y="59904"/>
                  <a:pt x="100623" y="59904"/>
                </a:cubicBezTo>
                <a:cubicBezTo>
                  <a:pt x="100358" y="58000"/>
                  <a:pt x="100358" y="58000"/>
                  <a:pt x="100358" y="58000"/>
                </a:cubicBezTo>
                <a:cubicBezTo>
                  <a:pt x="100756" y="56477"/>
                  <a:pt x="100756" y="56477"/>
                  <a:pt x="100756" y="56477"/>
                </a:cubicBezTo>
                <a:cubicBezTo>
                  <a:pt x="100225" y="55715"/>
                  <a:pt x="100225" y="55715"/>
                  <a:pt x="100225" y="55715"/>
                </a:cubicBezTo>
                <a:cubicBezTo>
                  <a:pt x="100092" y="56286"/>
                  <a:pt x="100092" y="56286"/>
                  <a:pt x="100092" y="56286"/>
                </a:cubicBezTo>
                <a:cubicBezTo>
                  <a:pt x="97465" y="55525"/>
                  <a:pt x="97465" y="55525"/>
                  <a:pt x="97465" y="55525"/>
                </a:cubicBezTo>
                <a:cubicBezTo>
                  <a:pt x="96668" y="51945"/>
                  <a:pt x="96668" y="51945"/>
                  <a:pt x="96668" y="51945"/>
                </a:cubicBezTo>
                <a:cubicBezTo>
                  <a:pt x="94545" y="50231"/>
                  <a:pt x="94545" y="50231"/>
                  <a:pt x="94545" y="50231"/>
                </a:cubicBezTo>
                <a:cubicBezTo>
                  <a:pt x="92714" y="51374"/>
                  <a:pt x="92714" y="51374"/>
                  <a:pt x="92714" y="51374"/>
                </a:cubicBezTo>
                <a:cubicBezTo>
                  <a:pt x="89289" y="49698"/>
                  <a:pt x="89289" y="49698"/>
                  <a:pt x="89289" y="49698"/>
                </a:cubicBezTo>
                <a:cubicBezTo>
                  <a:pt x="88360" y="51183"/>
                  <a:pt x="88360" y="51183"/>
                  <a:pt x="88360" y="51183"/>
                </a:cubicBezTo>
                <a:cubicBezTo>
                  <a:pt x="89157" y="53659"/>
                  <a:pt x="89157" y="53659"/>
                  <a:pt x="89157" y="53659"/>
                </a:cubicBezTo>
                <a:cubicBezTo>
                  <a:pt x="89555" y="53468"/>
                  <a:pt x="89555" y="53468"/>
                  <a:pt x="89555" y="53468"/>
                </a:cubicBezTo>
                <a:cubicBezTo>
                  <a:pt x="88626" y="57429"/>
                  <a:pt x="88626" y="57429"/>
                  <a:pt x="88626" y="57429"/>
                </a:cubicBezTo>
                <a:cubicBezTo>
                  <a:pt x="89157" y="57429"/>
                  <a:pt x="89157" y="57429"/>
                  <a:pt x="89157" y="57429"/>
                </a:cubicBezTo>
                <a:cubicBezTo>
                  <a:pt x="89953" y="62342"/>
                  <a:pt x="89953" y="62342"/>
                  <a:pt x="89953" y="62342"/>
                </a:cubicBezTo>
                <a:cubicBezTo>
                  <a:pt x="88759" y="62342"/>
                  <a:pt x="88759" y="62342"/>
                  <a:pt x="88759" y="62342"/>
                </a:cubicBezTo>
                <a:cubicBezTo>
                  <a:pt x="89157" y="63294"/>
                  <a:pt x="89157" y="63294"/>
                  <a:pt x="89157" y="63294"/>
                </a:cubicBezTo>
                <a:cubicBezTo>
                  <a:pt x="87564" y="64436"/>
                  <a:pt x="87564" y="64436"/>
                  <a:pt x="87564" y="64436"/>
                </a:cubicBezTo>
                <a:cubicBezTo>
                  <a:pt x="87564" y="65579"/>
                  <a:pt x="87564" y="65579"/>
                  <a:pt x="87564" y="65579"/>
                </a:cubicBezTo>
                <a:cubicBezTo>
                  <a:pt x="89157" y="67445"/>
                  <a:pt x="89157" y="67445"/>
                  <a:pt x="89157" y="67445"/>
                </a:cubicBezTo>
                <a:cubicBezTo>
                  <a:pt x="90351" y="74833"/>
                  <a:pt x="90351" y="74833"/>
                  <a:pt x="90351" y="74833"/>
                </a:cubicBezTo>
                <a:cubicBezTo>
                  <a:pt x="90988" y="74071"/>
                  <a:pt x="90988" y="74071"/>
                  <a:pt x="90988" y="74071"/>
                </a:cubicBezTo>
                <a:cubicBezTo>
                  <a:pt x="90988" y="75937"/>
                  <a:pt x="90988" y="75937"/>
                  <a:pt x="90988" y="75937"/>
                </a:cubicBezTo>
                <a:cubicBezTo>
                  <a:pt x="90351" y="75747"/>
                  <a:pt x="90351" y="75747"/>
                  <a:pt x="90351" y="75747"/>
                </a:cubicBezTo>
                <a:cubicBezTo>
                  <a:pt x="89688" y="78032"/>
                  <a:pt x="89688" y="78032"/>
                  <a:pt x="89688" y="78032"/>
                </a:cubicBezTo>
                <a:cubicBezTo>
                  <a:pt x="86396" y="81231"/>
                  <a:pt x="86396" y="81231"/>
                  <a:pt x="86396" y="81231"/>
                </a:cubicBezTo>
                <a:cubicBezTo>
                  <a:pt x="87431" y="83706"/>
                  <a:pt x="87431" y="83706"/>
                  <a:pt x="87431" y="83706"/>
                </a:cubicBezTo>
                <a:cubicBezTo>
                  <a:pt x="87697" y="87667"/>
                  <a:pt x="87697" y="87667"/>
                  <a:pt x="87697" y="87667"/>
                </a:cubicBezTo>
                <a:cubicBezTo>
                  <a:pt x="88360" y="89190"/>
                  <a:pt x="88360" y="89190"/>
                  <a:pt x="88360" y="89190"/>
                </a:cubicBezTo>
                <a:cubicBezTo>
                  <a:pt x="87193" y="90485"/>
                  <a:pt x="87193" y="90485"/>
                  <a:pt x="87193" y="90485"/>
                </a:cubicBezTo>
                <a:cubicBezTo>
                  <a:pt x="87830" y="91628"/>
                  <a:pt x="87830" y="91628"/>
                  <a:pt x="87830" y="91628"/>
                </a:cubicBezTo>
                <a:cubicBezTo>
                  <a:pt x="87325" y="92580"/>
                  <a:pt x="87325" y="92580"/>
                  <a:pt x="87325" y="92580"/>
                </a:cubicBezTo>
                <a:cubicBezTo>
                  <a:pt x="86662" y="91247"/>
                  <a:pt x="86662" y="91247"/>
                  <a:pt x="86662" y="91247"/>
                </a:cubicBezTo>
                <a:cubicBezTo>
                  <a:pt x="86131" y="92008"/>
                  <a:pt x="86131" y="92008"/>
                  <a:pt x="86131" y="92008"/>
                </a:cubicBezTo>
                <a:cubicBezTo>
                  <a:pt x="86264" y="93151"/>
                  <a:pt x="86264" y="93151"/>
                  <a:pt x="86264" y="93151"/>
                </a:cubicBezTo>
                <a:cubicBezTo>
                  <a:pt x="84936" y="92199"/>
                  <a:pt x="84936" y="92199"/>
                  <a:pt x="84936" y="92199"/>
                </a:cubicBezTo>
                <a:cubicBezTo>
                  <a:pt x="84671" y="90485"/>
                  <a:pt x="84671" y="90485"/>
                  <a:pt x="84671" y="90485"/>
                </a:cubicBezTo>
                <a:cubicBezTo>
                  <a:pt x="83769" y="89571"/>
                  <a:pt x="83769" y="89571"/>
                  <a:pt x="83769" y="89571"/>
                </a:cubicBezTo>
                <a:cubicBezTo>
                  <a:pt x="82309" y="89761"/>
                  <a:pt x="82309" y="89761"/>
                  <a:pt x="82309" y="89761"/>
                </a:cubicBezTo>
                <a:cubicBezTo>
                  <a:pt x="83636" y="88809"/>
                  <a:pt x="83636" y="88809"/>
                  <a:pt x="83636" y="88809"/>
                </a:cubicBezTo>
                <a:cubicBezTo>
                  <a:pt x="82309" y="86715"/>
                  <a:pt x="82309" y="86715"/>
                  <a:pt x="82309" y="86715"/>
                </a:cubicBezTo>
                <a:cubicBezTo>
                  <a:pt x="82574" y="85001"/>
                  <a:pt x="82574" y="85001"/>
                  <a:pt x="82574" y="85001"/>
                </a:cubicBezTo>
                <a:cubicBezTo>
                  <a:pt x="82441" y="82373"/>
                  <a:pt x="82441" y="82373"/>
                  <a:pt x="82441" y="82373"/>
                </a:cubicBezTo>
                <a:lnTo>
                  <a:pt x="82441" y="82373"/>
                </a:lnTo>
                <a:cubicBezTo>
                  <a:pt x="82574" y="80279"/>
                  <a:pt x="82574" y="80279"/>
                  <a:pt x="82574" y="80279"/>
                </a:cubicBezTo>
                <a:cubicBezTo>
                  <a:pt x="82441" y="79174"/>
                  <a:pt x="82441" y="79174"/>
                  <a:pt x="82441" y="79174"/>
                </a:cubicBezTo>
                <a:cubicBezTo>
                  <a:pt x="81247" y="78603"/>
                  <a:pt x="81247" y="78603"/>
                  <a:pt x="81247" y="78603"/>
                </a:cubicBezTo>
                <a:cubicBezTo>
                  <a:pt x="78088" y="78603"/>
                  <a:pt x="78088" y="78603"/>
                  <a:pt x="78088" y="78603"/>
                </a:cubicBezTo>
                <a:cubicBezTo>
                  <a:pt x="77956" y="78032"/>
                  <a:pt x="77956" y="78032"/>
                  <a:pt x="77956" y="78032"/>
                </a:cubicBezTo>
                <a:cubicBezTo>
                  <a:pt x="74797" y="75937"/>
                  <a:pt x="74797" y="75937"/>
                  <a:pt x="74797" y="75937"/>
                </a:cubicBezTo>
                <a:cubicBezTo>
                  <a:pt x="74266" y="74262"/>
                  <a:pt x="74266" y="74262"/>
                  <a:pt x="74266" y="74262"/>
                </a:cubicBezTo>
                <a:cubicBezTo>
                  <a:pt x="70046" y="71215"/>
                  <a:pt x="70046" y="71215"/>
                  <a:pt x="70046" y="71215"/>
                </a:cubicBezTo>
                <a:cubicBezTo>
                  <a:pt x="67816" y="72738"/>
                  <a:pt x="67816" y="72738"/>
                  <a:pt x="67816" y="72738"/>
                </a:cubicBezTo>
                <a:cubicBezTo>
                  <a:pt x="68214" y="71025"/>
                  <a:pt x="68214" y="71025"/>
                  <a:pt x="68214" y="71025"/>
                </a:cubicBezTo>
                <a:cubicBezTo>
                  <a:pt x="67684" y="69539"/>
                  <a:pt x="67684" y="69539"/>
                  <a:pt x="67684" y="69539"/>
                </a:cubicBezTo>
                <a:cubicBezTo>
                  <a:pt x="67684" y="68016"/>
                  <a:pt x="67684" y="68016"/>
                  <a:pt x="67684" y="68016"/>
                </a:cubicBezTo>
                <a:cubicBezTo>
                  <a:pt x="67153" y="65731"/>
                  <a:pt x="67153" y="65731"/>
                  <a:pt x="67153" y="65731"/>
                </a:cubicBezTo>
                <a:cubicBezTo>
                  <a:pt x="65189" y="65350"/>
                  <a:pt x="65189" y="65350"/>
                  <a:pt x="65189" y="65350"/>
                </a:cubicBezTo>
                <a:cubicBezTo>
                  <a:pt x="64525" y="64055"/>
                  <a:pt x="64525" y="64055"/>
                  <a:pt x="64525" y="64055"/>
                </a:cubicBezTo>
                <a:cubicBezTo>
                  <a:pt x="65056" y="57238"/>
                  <a:pt x="65056" y="57238"/>
                  <a:pt x="65056" y="57238"/>
                </a:cubicBezTo>
                <a:cubicBezTo>
                  <a:pt x="65852" y="55525"/>
                  <a:pt x="65852" y="55525"/>
                  <a:pt x="65852" y="55525"/>
                </a:cubicBezTo>
                <a:cubicBezTo>
                  <a:pt x="65321" y="54420"/>
                  <a:pt x="65321" y="54420"/>
                  <a:pt x="65321" y="54420"/>
                </a:cubicBezTo>
                <a:cubicBezTo>
                  <a:pt x="66755" y="53087"/>
                  <a:pt x="66755" y="53087"/>
                  <a:pt x="66755" y="53087"/>
                </a:cubicBezTo>
                <a:cubicBezTo>
                  <a:pt x="68214" y="48365"/>
                  <a:pt x="68214" y="48365"/>
                  <a:pt x="68214" y="48365"/>
                </a:cubicBezTo>
                <a:cubicBezTo>
                  <a:pt x="70710" y="47984"/>
                  <a:pt x="70710" y="47984"/>
                  <a:pt x="70710" y="47984"/>
                </a:cubicBezTo>
                <a:cubicBezTo>
                  <a:pt x="70311" y="45699"/>
                  <a:pt x="70311" y="45699"/>
                  <a:pt x="70311" y="45699"/>
                </a:cubicBezTo>
                <a:cubicBezTo>
                  <a:pt x="68214" y="44404"/>
                  <a:pt x="68214" y="44404"/>
                  <a:pt x="68214" y="44404"/>
                </a:cubicBezTo>
                <a:cubicBezTo>
                  <a:pt x="66383" y="42310"/>
                  <a:pt x="66383" y="42310"/>
                  <a:pt x="66383" y="42310"/>
                </a:cubicBezTo>
                <a:cubicBezTo>
                  <a:pt x="66383" y="42119"/>
                  <a:pt x="66383" y="42119"/>
                  <a:pt x="66383" y="42119"/>
                </a:cubicBezTo>
                <a:cubicBezTo>
                  <a:pt x="68613" y="43833"/>
                  <a:pt x="68613" y="43833"/>
                  <a:pt x="68613" y="43833"/>
                </a:cubicBezTo>
                <a:cubicBezTo>
                  <a:pt x="69807" y="43833"/>
                  <a:pt x="69807" y="43833"/>
                  <a:pt x="69807" y="43833"/>
                </a:cubicBezTo>
                <a:cubicBezTo>
                  <a:pt x="70842" y="45166"/>
                  <a:pt x="70842" y="45166"/>
                  <a:pt x="70842" y="45166"/>
                </a:cubicBezTo>
                <a:cubicBezTo>
                  <a:pt x="72037" y="42119"/>
                  <a:pt x="72037" y="42119"/>
                  <a:pt x="72037" y="42119"/>
                </a:cubicBezTo>
                <a:cubicBezTo>
                  <a:pt x="73868" y="42691"/>
                  <a:pt x="73868" y="42691"/>
                  <a:pt x="73868" y="42691"/>
                </a:cubicBezTo>
                <a:cubicBezTo>
                  <a:pt x="75992" y="37397"/>
                  <a:pt x="75992" y="37397"/>
                  <a:pt x="75992" y="37397"/>
                </a:cubicBezTo>
                <a:cubicBezTo>
                  <a:pt x="72966" y="36826"/>
                  <a:pt x="72966" y="36826"/>
                  <a:pt x="72966" y="36826"/>
                </a:cubicBezTo>
                <a:cubicBezTo>
                  <a:pt x="71108" y="33817"/>
                  <a:pt x="71108" y="33817"/>
                  <a:pt x="71108" y="33817"/>
                </a:cubicBezTo>
                <a:cubicBezTo>
                  <a:pt x="72568" y="34008"/>
                  <a:pt x="72568" y="34008"/>
                  <a:pt x="72568" y="34008"/>
                </a:cubicBezTo>
                <a:cubicBezTo>
                  <a:pt x="74797" y="36445"/>
                  <a:pt x="74797" y="36445"/>
                  <a:pt x="74797" y="36445"/>
                </a:cubicBezTo>
                <a:cubicBezTo>
                  <a:pt x="76124" y="36255"/>
                  <a:pt x="76124" y="36255"/>
                  <a:pt x="76124" y="36255"/>
                </a:cubicBezTo>
                <a:cubicBezTo>
                  <a:pt x="77292" y="32294"/>
                  <a:pt x="77292" y="32294"/>
                  <a:pt x="77292" y="32294"/>
                </a:cubicBezTo>
                <a:cubicBezTo>
                  <a:pt x="76124" y="31152"/>
                  <a:pt x="76124" y="31152"/>
                  <a:pt x="76124" y="31152"/>
                </a:cubicBezTo>
                <a:cubicBezTo>
                  <a:pt x="78088" y="30428"/>
                  <a:pt x="78088" y="30428"/>
                  <a:pt x="78088" y="30428"/>
                </a:cubicBezTo>
                <a:cubicBezTo>
                  <a:pt x="78752" y="32294"/>
                  <a:pt x="78752" y="32294"/>
                  <a:pt x="78752" y="32294"/>
                </a:cubicBezTo>
                <a:cubicBezTo>
                  <a:pt x="80477" y="32104"/>
                  <a:pt x="80477" y="32104"/>
                  <a:pt x="80477" y="32104"/>
                </a:cubicBezTo>
                <a:cubicBezTo>
                  <a:pt x="79946" y="29476"/>
                  <a:pt x="79946" y="29476"/>
                  <a:pt x="79946" y="29476"/>
                </a:cubicBezTo>
                <a:cubicBezTo>
                  <a:pt x="81247" y="31152"/>
                  <a:pt x="81247" y="31152"/>
                  <a:pt x="81247" y="31152"/>
                </a:cubicBezTo>
                <a:cubicBezTo>
                  <a:pt x="83875" y="27762"/>
                  <a:pt x="83875" y="27762"/>
                  <a:pt x="83875" y="27762"/>
                </a:cubicBezTo>
                <a:cubicBezTo>
                  <a:pt x="84034" y="25706"/>
                  <a:pt x="84034" y="25706"/>
                  <a:pt x="84034" y="25706"/>
                </a:cubicBezTo>
                <a:cubicBezTo>
                  <a:pt x="82840" y="23611"/>
                  <a:pt x="82840" y="23611"/>
                  <a:pt x="82840" y="23611"/>
                </a:cubicBezTo>
                <a:cubicBezTo>
                  <a:pt x="82441" y="20412"/>
                  <a:pt x="82441" y="20412"/>
                  <a:pt x="82441" y="20412"/>
                </a:cubicBezTo>
                <a:cubicBezTo>
                  <a:pt x="83105" y="20602"/>
                  <a:pt x="83105" y="20602"/>
                  <a:pt x="83105" y="20602"/>
                </a:cubicBezTo>
                <a:cubicBezTo>
                  <a:pt x="84273" y="18698"/>
                  <a:pt x="84273" y="18698"/>
                  <a:pt x="84273" y="18698"/>
                </a:cubicBezTo>
                <a:cubicBezTo>
                  <a:pt x="83105" y="18317"/>
                  <a:pt x="83105" y="18317"/>
                  <a:pt x="83105" y="18317"/>
                </a:cubicBezTo>
                <a:cubicBezTo>
                  <a:pt x="84034" y="16985"/>
                  <a:pt x="84034" y="16985"/>
                  <a:pt x="84034" y="16985"/>
                </a:cubicBezTo>
                <a:cubicBezTo>
                  <a:pt x="82176" y="16033"/>
                  <a:pt x="82176" y="16033"/>
                  <a:pt x="82176" y="16033"/>
                </a:cubicBezTo>
                <a:cubicBezTo>
                  <a:pt x="82176" y="13786"/>
                  <a:pt x="82176" y="13786"/>
                  <a:pt x="82176" y="13786"/>
                </a:cubicBezTo>
                <a:cubicBezTo>
                  <a:pt x="80583" y="13786"/>
                  <a:pt x="80583" y="13786"/>
                  <a:pt x="80583" y="13786"/>
                </a:cubicBezTo>
                <a:cubicBezTo>
                  <a:pt x="78487" y="12834"/>
                  <a:pt x="78487" y="12834"/>
                  <a:pt x="78487" y="12834"/>
                </a:cubicBezTo>
                <a:cubicBezTo>
                  <a:pt x="78221" y="16033"/>
                  <a:pt x="78221" y="16033"/>
                  <a:pt x="78221" y="16033"/>
                </a:cubicBezTo>
                <a:cubicBezTo>
                  <a:pt x="79283" y="17556"/>
                  <a:pt x="79283" y="17556"/>
                  <a:pt x="79283" y="17556"/>
                </a:cubicBezTo>
                <a:cubicBezTo>
                  <a:pt x="79017" y="18889"/>
                  <a:pt x="79017" y="18889"/>
                  <a:pt x="79017" y="18889"/>
                </a:cubicBezTo>
                <a:cubicBezTo>
                  <a:pt x="77823" y="19650"/>
                  <a:pt x="77823" y="19650"/>
                  <a:pt x="77823" y="19650"/>
                </a:cubicBezTo>
                <a:cubicBezTo>
                  <a:pt x="77292" y="23421"/>
                  <a:pt x="77292" y="23421"/>
                  <a:pt x="77292" y="23421"/>
                </a:cubicBezTo>
                <a:cubicBezTo>
                  <a:pt x="76655" y="24754"/>
                  <a:pt x="76655" y="24754"/>
                  <a:pt x="76655" y="24754"/>
                </a:cubicBezTo>
                <a:cubicBezTo>
                  <a:pt x="75593" y="27381"/>
                  <a:pt x="75593" y="27381"/>
                  <a:pt x="75593" y="27381"/>
                </a:cubicBezTo>
                <a:cubicBezTo>
                  <a:pt x="73735" y="23421"/>
                  <a:pt x="73735" y="23421"/>
                  <a:pt x="73735" y="23421"/>
                </a:cubicBezTo>
                <a:cubicBezTo>
                  <a:pt x="73868" y="20602"/>
                  <a:pt x="73868" y="20602"/>
                  <a:pt x="73868" y="20602"/>
                </a:cubicBezTo>
                <a:cubicBezTo>
                  <a:pt x="74797" y="21136"/>
                  <a:pt x="74797" y="21136"/>
                  <a:pt x="74797" y="21136"/>
                </a:cubicBezTo>
                <a:cubicBezTo>
                  <a:pt x="74266" y="18127"/>
                  <a:pt x="74266" y="18127"/>
                  <a:pt x="74266" y="18127"/>
                </a:cubicBezTo>
                <a:cubicBezTo>
                  <a:pt x="72700" y="16223"/>
                  <a:pt x="72700" y="16223"/>
                  <a:pt x="72700" y="16223"/>
                </a:cubicBezTo>
                <a:cubicBezTo>
                  <a:pt x="71240" y="21516"/>
                  <a:pt x="71240" y="21516"/>
                  <a:pt x="71240" y="21516"/>
                </a:cubicBezTo>
                <a:cubicBezTo>
                  <a:pt x="70842" y="19650"/>
                  <a:pt x="70842" y="19650"/>
                  <a:pt x="70842" y="19650"/>
                </a:cubicBezTo>
                <a:cubicBezTo>
                  <a:pt x="70975" y="18698"/>
                  <a:pt x="70975" y="18698"/>
                  <a:pt x="70975" y="18698"/>
                </a:cubicBezTo>
                <a:cubicBezTo>
                  <a:pt x="69807" y="15690"/>
                  <a:pt x="69807" y="15690"/>
                  <a:pt x="69807" y="15690"/>
                </a:cubicBezTo>
                <a:cubicBezTo>
                  <a:pt x="70444" y="15499"/>
                  <a:pt x="70444" y="15499"/>
                  <a:pt x="70444" y="15499"/>
                </a:cubicBezTo>
                <a:cubicBezTo>
                  <a:pt x="69807" y="14166"/>
                  <a:pt x="69807" y="14166"/>
                  <a:pt x="69807" y="14166"/>
                </a:cubicBezTo>
                <a:cubicBezTo>
                  <a:pt x="68878" y="14738"/>
                  <a:pt x="68878" y="14738"/>
                  <a:pt x="68878" y="14738"/>
                </a:cubicBezTo>
                <a:cubicBezTo>
                  <a:pt x="67949" y="13595"/>
                  <a:pt x="67949" y="13595"/>
                  <a:pt x="67949" y="13595"/>
                </a:cubicBezTo>
                <a:cubicBezTo>
                  <a:pt x="68745" y="11881"/>
                  <a:pt x="68745" y="11881"/>
                  <a:pt x="68745" y="11881"/>
                </a:cubicBezTo>
                <a:cubicBezTo>
                  <a:pt x="68347" y="10739"/>
                  <a:pt x="68347" y="10739"/>
                  <a:pt x="68347" y="10739"/>
                </a:cubicBezTo>
                <a:cubicBezTo>
                  <a:pt x="69276" y="10396"/>
                  <a:pt x="69276" y="10396"/>
                  <a:pt x="69276" y="10396"/>
                </a:cubicBezTo>
                <a:cubicBezTo>
                  <a:pt x="67418" y="6017"/>
                  <a:pt x="67418" y="6017"/>
                  <a:pt x="67418" y="6017"/>
                </a:cubicBezTo>
                <a:cubicBezTo>
                  <a:pt x="67551" y="4341"/>
                  <a:pt x="67551" y="4341"/>
                  <a:pt x="67551" y="4341"/>
                </a:cubicBezTo>
                <a:cubicBezTo>
                  <a:pt x="66250" y="913"/>
                  <a:pt x="66250" y="913"/>
                  <a:pt x="66250" y="913"/>
                </a:cubicBezTo>
                <a:cubicBezTo>
                  <a:pt x="65321" y="1675"/>
                  <a:pt x="65321" y="1675"/>
                  <a:pt x="65321" y="1675"/>
                </a:cubicBezTo>
                <a:cubicBezTo>
                  <a:pt x="65321" y="0"/>
                  <a:pt x="65321" y="0"/>
                  <a:pt x="65321" y="0"/>
                </a:cubicBezTo>
                <a:cubicBezTo>
                  <a:pt x="64392" y="0"/>
                  <a:pt x="64392" y="0"/>
                  <a:pt x="64392" y="0"/>
                </a:cubicBezTo>
                <a:cubicBezTo>
                  <a:pt x="63596" y="2246"/>
                  <a:pt x="63596" y="2246"/>
                  <a:pt x="63596" y="2246"/>
                </a:cubicBezTo>
                <a:cubicBezTo>
                  <a:pt x="63861" y="4341"/>
                  <a:pt x="63861" y="4341"/>
                  <a:pt x="63861" y="4341"/>
                </a:cubicBezTo>
                <a:cubicBezTo>
                  <a:pt x="63198" y="3960"/>
                  <a:pt x="63198" y="3960"/>
                  <a:pt x="63198" y="3960"/>
                </a:cubicBezTo>
                <a:cubicBezTo>
                  <a:pt x="62826" y="6588"/>
                  <a:pt x="62826" y="6588"/>
                  <a:pt x="62826" y="6588"/>
                </a:cubicBezTo>
                <a:cubicBezTo>
                  <a:pt x="63463" y="8873"/>
                  <a:pt x="63463" y="8873"/>
                  <a:pt x="63463" y="8873"/>
                </a:cubicBezTo>
                <a:cubicBezTo>
                  <a:pt x="62428" y="10587"/>
                  <a:pt x="62428" y="10587"/>
                  <a:pt x="62428" y="10587"/>
                </a:cubicBezTo>
                <a:cubicBezTo>
                  <a:pt x="62959" y="12072"/>
                  <a:pt x="62959" y="12072"/>
                  <a:pt x="62959" y="12072"/>
                </a:cubicBezTo>
                <a:cubicBezTo>
                  <a:pt x="66489" y="14547"/>
                  <a:pt x="66489" y="14547"/>
                  <a:pt x="66489" y="14547"/>
                </a:cubicBezTo>
                <a:cubicBezTo>
                  <a:pt x="66489" y="16604"/>
                  <a:pt x="66489" y="16604"/>
                  <a:pt x="66489" y="16604"/>
                </a:cubicBezTo>
                <a:cubicBezTo>
                  <a:pt x="66118" y="15499"/>
                  <a:pt x="66118" y="15499"/>
                  <a:pt x="66118" y="15499"/>
                </a:cubicBezTo>
                <a:cubicBezTo>
                  <a:pt x="65189" y="18698"/>
                  <a:pt x="65189" y="18698"/>
                  <a:pt x="65189" y="18698"/>
                </a:cubicBezTo>
                <a:cubicBezTo>
                  <a:pt x="65852" y="18508"/>
                  <a:pt x="65852" y="18508"/>
                  <a:pt x="65852" y="18508"/>
                </a:cubicBezTo>
                <a:cubicBezTo>
                  <a:pt x="66250" y="17365"/>
                  <a:pt x="66250" y="17365"/>
                  <a:pt x="66250" y="17365"/>
                </a:cubicBezTo>
                <a:cubicBezTo>
                  <a:pt x="66648" y="20031"/>
                  <a:pt x="66648" y="20031"/>
                  <a:pt x="66648" y="20031"/>
                </a:cubicBezTo>
                <a:cubicBezTo>
                  <a:pt x="65056" y="22849"/>
                  <a:pt x="65056" y="22849"/>
                  <a:pt x="65056" y="22849"/>
                </a:cubicBezTo>
                <a:cubicBezTo>
                  <a:pt x="64127" y="22849"/>
                  <a:pt x="64127" y="22849"/>
                  <a:pt x="64127" y="22849"/>
                </a:cubicBezTo>
                <a:cubicBezTo>
                  <a:pt x="64260" y="26810"/>
                  <a:pt x="64260" y="26810"/>
                  <a:pt x="64260" y="26810"/>
                </a:cubicBezTo>
                <a:cubicBezTo>
                  <a:pt x="62561" y="25858"/>
                  <a:pt x="62561" y="25858"/>
                  <a:pt x="62561" y="25858"/>
                </a:cubicBezTo>
                <a:cubicBezTo>
                  <a:pt x="63092" y="21707"/>
                  <a:pt x="63092" y="21707"/>
                  <a:pt x="63092" y="21707"/>
                </a:cubicBezTo>
                <a:cubicBezTo>
                  <a:pt x="62428" y="23040"/>
                  <a:pt x="62428" y="23040"/>
                  <a:pt x="62428" y="23040"/>
                </a:cubicBezTo>
                <a:cubicBezTo>
                  <a:pt x="61234" y="20602"/>
                  <a:pt x="61234" y="20602"/>
                  <a:pt x="61234" y="20602"/>
                </a:cubicBezTo>
                <a:cubicBezTo>
                  <a:pt x="59641" y="21326"/>
                  <a:pt x="59641" y="21326"/>
                  <a:pt x="59641" y="21326"/>
                </a:cubicBezTo>
                <a:cubicBezTo>
                  <a:pt x="60703" y="23801"/>
                  <a:pt x="60703" y="23801"/>
                  <a:pt x="60703" y="23801"/>
                </a:cubicBezTo>
                <a:cubicBezTo>
                  <a:pt x="61499" y="23230"/>
                  <a:pt x="61499" y="23230"/>
                  <a:pt x="61499" y="23230"/>
                </a:cubicBezTo>
                <a:cubicBezTo>
                  <a:pt x="61499" y="25325"/>
                  <a:pt x="61499" y="25325"/>
                  <a:pt x="61499" y="25325"/>
                </a:cubicBezTo>
                <a:cubicBezTo>
                  <a:pt x="60570" y="25134"/>
                  <a:pt x="60570" y="25134"/>
                  <a:pt x="60570" y="25134"/>
                </a:cubicBezTo>
                <a:cubicBezTo>
                  <a:pt x="59641" y="23230"/>
                  <a:pt x="59641" y="23230"/>
                  <a:pt x="59641" y="23230"/>
                </a:cubicBezTo>
                <a:cubicBezTo>
                  <a:pt x="59907" y="24373"/>
                  <a:pt x="59907" y="24373"/>
                  <a:pt x="59907" y="24373"/>
                </a:cubicBezTo>
                <a:cubicBezTo>
                  <a:pt x="57146" y="23992"/>
                  <a:pt x="57146" y="23992"/>
                  <a:pt x="57146" y="23992"/>
                </a:cubicBezTo>
                <a:cubicBezTo>
                  <a:pt x="54120" y="24754"/>
                  <a:pt x="54120" y="24754"/>
                  <a:pt x="54120" y="24754"/>
                </a:cubicBezTo>
                <a:cubicBezTo>
                  <a:pt x="52660" y="22088"/>
                  <a:pt x="52660" y="22088"/>
                  <a:pt x="52660" y="22088"/>
                </a:cubicBezTo>
                <a:cubicBezTo>
                  <a:pt x="52289" y="22849"/>
                  <a:pt x="52289" y="22849"/>
                  <a:pt x="52289" y="22849"/>
                </a:cubicBezTo>
                <a:cubicBezTo>
                  <a:pt x="51094" y="22659"/>
                  <a:pt x="51094" y="22659"/>
                  <a:pt x="51094" y="22659"/>
                </a:cubicBezTo>
                <a:cubicBezTo>
                  <a:pt x="49767" y="20412"/>
                  <a:pt x="49767" y="20412"/>
                  <a:pt x="49767" y="20412"/>
                </a:cubicBezTo>
                <a:cubicBezTo>
                  <a:pt x="50033" y="19841"/>
                  <a:pt x="50033" y="19841"/>
                  <a:pt x="50033" y="19841"/>
                </a:cubicBezTo>
                <a:cubicBezTo>
                  <a:pt x="48998" y="17365"/>
                  <a:pt x="48998" y="17365"/>
                  <a:pt x="48998" y="17365"/>
                </a:cubicBezTo>
                <a:cubicBezTo>
                  <a:pt x="46874" y="19460"/>
                  <a:pt x="46874" y="19460"/>
                  <a:pt x="46874" y="19460"/>
                </a:cubicBezTo>
                <a:cubicBezTo>
                  <a:pt x="45812" y="19460"/>
                  <a:pt x="45812" y="19460"/>
                  <a:pt x="45812" y="19460"/>
                </a:cubicBezTo>
                <a:cubicBezTo>
                  <a:pt x="45308" y="21516"/>
                  <a:pt x="45308" y="21516"/>
                  <a:pt x="45308" y="21516"/>
                </a:cubicBezTo>
                <a:cubicBezTo>
                  <a:pt x="46343" y="21897"/>
                  <a:pt x="46343" y="21897"/>
                  <a:pt x="46343" y="21897"/>
                </a:cubicBezTo>
                <a:cubicBezTo>
                  <a:pt x="46741" y="21707"/>
                  <a:pt x="46741" y="21707"/>
                  <a:pt x="46741" y="21707"/>
                </a:cubicBezTo>
                <a:cubicBezTo>
                  <a:pt x="46211" y="20983"/>
                  <a:pt x="46211" y="20983"/>
                  <a:pt x="46211" y="20983"/>
                </a:cubicBezTo>
                <a:cubicBezTo>
                  <a:pt x="48069" y="20755"/>
                  <a:pt x="48069" y="20755"/>
                  <a:pt x="48069" y="20755"/>
                </a:cubicBezTo>
                <a:cubicBezTo>
                  <a:pt x="48334" y="19460"/>
                  <a:pt x="48334" y="19460"/>
                  <a:pt x="48334" y="19460"/>
                </a:cubicBezTo>
                <a:cubicBezTo>
                  <a:pt x="49502" y="19079"/>
                  <a:pt x="49502" y="19079"/>
                  <a:pt x="49502" y="19079"/>
                </a:cubicBezTo>
                <a:cubicBezTo>
                  <a:pt x="48599" y="21897"/>
                  <a:pt x="48599" y="21897"/>
                  <a:pt x="48599" y="21897"/>
                </a:cubicBezTo>
                <a:cubicBezTo>
                  <a:pt x="46874" y="22659"/>
                  <a:pt x="46874" y="22659"/>
                  <a:pt x="46874" y="22659"/>
                </a:cubicBezTo>
                <a:cubicBezTo>
                  <a:pt x="46343" y="24182"/>
                  <a:pt x="46343" y="24182"/>
                  <a:pt x="46343" y="24182"/>
                </a:cubicBezTo>
                <a:cubicBezTo>
                  <a:pt x="47007" y="24944"/>
                  <a:pt x="47007" y="24944"/>
                  <a:pt x="47007" y="24944"/>
                </a:cubicBezTo>
                <a:cubicBezTo>
                  <a:pt x="46874" y="26048"/>
                  <a:pt x="46874" y="26048"/>
                  <a:pt x="46874" y="26048"/>
                </a:cubicBezTo>
                <a:cubicBezTo>
                  <a:pt x="47538" y="28524"/>
                  <a:pt x="47538" y="28524"/>
                  <a:pt x="47538" y="28524"/>
                </a:cubicBezTo>
                <a:cubicBezTo>
                  <a:pt x="46476" y="29476"/>
                  <a:pt x="46476" y="29476"/>
                  <a:pt x="46476" y="29476"/>
                </a:cubicBezTo>
                <a:cubicBezTo>
                  <a:pt x="45706" y="27762"/>
                  <a:pt x="45706" y="27762"/>
                  <a:pt x="45706" y="27762"/>
                </a:cubicBezTo>
                <a:cubicBezTo>
                  <a:pt x="46476" y="27381"/>
                  <a:pt x="46476" y="27381"/>
                  <a:pt x="46476" y="27381"/>
                </a:cubicBezTo>
                <a:cubicBezTo>
                  <a:pt x="45573" y="25325"/>
                  <a:pt x="45573" y="25325"/>
                  <a:pt x="45573" y="25325"/>
                </a:cubicBezTo>
                <a:cubicBezTo>
                  <a:pt x="45175" y="25858"/>
                  <a:pt x="45175" y="25858"/>
                  <a:pt x="45175" y="25858"/>
                </a:cubicBezTo>
                <a:cubicBezTo>
                  <a:pt x="44777" y="24182"/>
                  <a:pt x="44777" y="24182"/>
                  <a:pt x="44777" y="24182"/>
                </a:cubicBezTo>
                <a:cubicBezTo>
                  <a:pt x="43981" y="24182"/>
                  <a:pt x="43981" y="24182"/>
                  <a:pt x="43981" y="24182"/>
                </a:cubicBezTo>
                <a:cubicBezTo>
                  <a:pt x="43185" y="22849"/>
                  <a:pt x="43185" y="22849"/>
                  <a:pt x="43185" y="22849"/>
                </a:cubicBezTo>
                <a:cubicBezTo>
                  <a:pt x="42256" y="24182"/>
                  <a:pt x="42256" y="24182"/>
                  <a:pt x="42256" y="24182"/>
                </a:cubicBezTo>
                <a:lnTo>
                  <a:pt x="42256" y="24182"/>
                </a:lnTo>
                <a:cubicBezTo>
                  <a:pt x="39495" y="24754"/>
                  <a:pt x="39495" y="24754"/>
                  <a:pt x="39495" y="24754"/>
                </a:cubicBezTo>
                <a:lnTo>
                  <a:pt x="39495" y="24754"/>
                </a:lnTo>
                <a:cubicBezTo>
                  <a:pt x="35567" y="23230"/>
                  <a:pt x="35567" y="23230"/>
                  <a:pt x="35567" y="23230"/>
                </a:cubicBezTo>
                <a:cubicBezTo>
                  <a:pt x="35938" y="22659"/>
                  <a:pt x="35938" y="22659"/>
                  <a:pt x="35938" y="22659"/>
                </a:cubicBezTo>
                <a:cubicBezTo>
                  <a:pt x="36071" y="21707"/>
                  <a:pt x="36071" y="21707"/>
                  <a:pt x="36071" y="21707"/>
                </a:cubicBezTo>
                <a:cubicBezTo>
                  <a:pt x="37266" y="21136"/>
                  <a:pt x="37266" y="21136"/>
                  <a:pt x="37266" y="21136"/>
                </a:cubicBezTo>
                <a:cubicBezTo>
                  <a:pt x="37398" y="21326"/>
                  <a:pt x="37398" y="21326"/>
                  <a:pt x="37398" y="21326"/>
                </a:cubicBezTo>
                <a:cubicBezTo>
                  <a:pt x="37796" y="20602"/>
                  <a:pt x="37796" y="20602"/>
                  <a:pt x="37796" y="20602"/>
                </a:cubicBezTo>
                <a:cubicBezTo>
                  <a:pt x="36602" y="18317"/>
                  <a:pt x="36602" y="18317"/>
                  <a:pt x="36602" y="18317"/>
                </a:cubicBezTo>
                <a:cubicBezTo>
                  <a:pt x="35567" y="17556"/>
                  <a:pt x="35567" y="17556"/>
                  <a:pt x="35567" y="17556"/>
                </a:cubicBezTo>
                <a:cubicBezTo>
                  <a:pt x="34903" y="17556"/>
                  <a:pt x="34903" y="17556"/>
                  <a:pt x="34903" y="17556"/>
                </a:cubicBezTo>
                <a:cubicBezTo>
                  <a:pt x="35036" y="18127"/>
                  <a:pt x="35036" y="18127"/>
                  <a:pt x="35036" y="18127"/>
                </a:cubicBezTo>
                <a:cubicBezTo>
                  <a:pt x="33311" y="17937"/>
                  <a:pt x="33311" y="17937"/>
                  <a:pt x="33311" y="17937"/>
                </a:cubicBezTo>
                <a:cubicBezTo>
                  <a:pt x="31214" y="16033"/>
                  <a:pt x="31214" y="16033"/>
                  <a:pt x="31214" y="16033"/>
                </a:cubicBezTo>
                <a:cubicBezTo>
                  <a:pt x="28958" y="15309"/>
                  <a:pt x="28958" y="15309"/>
                  <a:pt x="28958" y="15309"/>
                </a:cubicBezTo>
                <a:cubicBezTo>
                  <a:pt x="27392" y="13024"/>
                  <a:pt x="27392" y="13024"/>
                  <a:pt x="27392" y="13024"/>
                </a:cubicBezTo>
                <a:cubicBezTo>
                  <a:pt x="25268" y="12834"/>
                  <a:pt x="25268" y="12834"/>
                  <a:pt x="25268" y="12834"/>
                </a:cubicBezTo>
                <a:cubicBezTo>
                  <a:pt x="25029" y="14547"/>
                  <a:pt x="25029" y="14547"/>
                  <a:pt x="25029" y="14547"/>
                </a:cubicBezTo>
                <a:cubicBezTo>
                  <a:pt x="24366" y="15690"/>
                  <a:pt x="24366" y="15690"/>
                  <a:pt x="24366" y="15690"/>
                </a:cubicBezTo>
                <a:cubicBezTo>
                  <a:pt x="23039" y="15309"/>
                  <a:pt x="23039" y="15309"/>
                  <a:pt x="23039" y="15309"/>
                </a:cubicBezTo>
                <a:cubicBezTo>
                  <a:pt x="23702" y="13405"/>
                  <a:pt x="23702" y="13405"/>
                  <a:pt x="23702" y="13405"/>
                </a:cubicBezTo>
                <a:cubicBezTo>
                  <a:pt x="23039" y="13595"/>
                  <a:pt x="23039" y="13595"/>
                  <a:pt x="23039" y="13595"/>
                </a:cubicBezTo>
                <a:cubicBezTo>
                  <a:pt x="23171" y="11501"/>
                  <a:pt x="23171" y="11501"/>
                  <a:pt x="23171" y="11501"/>
                </a:cubicBezTo>
                <a:cubicBezTo>
                  <a:pt x="22906" y="11691"/>
                  <a:pt x="22906" y="11691"/>
                  <a:pt x="22906" y="11691"/>
                </a:cubicBezTo>
                <a:cubicBezTo>
                  <a:pt x="22641" y="11691"/>
                  <a:pt x="22641" y="11691"/>
                  <a:pt x="22641" y="11691"/>
                </a:cubicBezTo>
                <a:cubicBezTo>
                  <a:pt x="22641" y="12072"/>
                  <a:pt x="22641" y="12072"/>
                  <a:pt x="22641" y="12072"/>
                </a:cubicBezTo>
                <a:cubicBezTo>
                  <a:pt x="22110" y="13024"/>
                  <a:pt x="22110" y="13024"/>
                  <a:pt x="22110" y="13024"/>
                </a:cubicBezTo>
                <a:cubicBezTo>
                  <a:pt x="22375" y="13214"/>
                  <a:pt x="22375" y="13214"/>
                  <a:pt x="22375" y="13214"/>
                </a:cubicBezTo>
                <a:cubicBezTo>
                  <a:pt x="21844" y="13786"/>
                  <a:pt x="21844" y="13786"/>
                  <a:pt x="21844" y="13786"/>
                </a:cubicBezTo>
                <a:cubicBezTo>
                  <a:pt x="22242" y="14547"/>
                  <a:pt x="22242" y="14547"/>
                  <a:pt x="22242" y="14547"/>
                </a:cubicBezTo>
                <a:cubicBezTo>
                  <a:pt x="21844" y="14738"/>
                  <a:pt x="21844" y="14738"/>
                  <a:pt x="21844" y="14738"/>
                </a:cubicBezTo>
                <a:cubicBezTo>
                  <a:pt x="22375" y="14928"/>
                  <a:pt x="22375" y="14928"/>
                  <a:pt x="22375" y="14928"/>
                </a:cubicBezTo>
                <a:cubicBezTo>
                  <a:pt x="21579" y="15499"/>
                  <a:pt x="21579" y="15499"/>
                  <a:pt x="21579" y="15499"/>
                </a:cubicBezTo>
                <a:cubicBezTo>
                  <a:pt x="20278" y="14166"/>
                  <a:pt x="20278" y="14166"/>
                  <a:pt x="20278" y="14166"/>
                </a:cubicBezTo>
                <a:cubicBezTo>
                  <a:pt x="19482" y="11881"/>
                  <a:pt x="19482" y="11881"/>
                  <a:pt x="19482" y="11881"/>
                </a:cubicBezTo>
                <a:cubicBezTo>
                  <a:pt x="19216" y="9825"/>
                  <a:pt x="19216" y="9825"/>
                  <a:pt x="19216" y="9825"/>
                </a:cubicBezTo>
                <a:cubicBezTo>
                  <a:pt x="18181" y="8492"/>
                  <a:pt x="18181" y="8492"/>
                  <a:pt x="18181" y="8492"/>
                </a:cubicBezTo>
                <a:cubicBezTo>
                  <a:pt x="18287" y="9825"/>
                  <a:pt x="18287" y="9825"/>
                  <a:pt x="18287" y="9825"/>
                </a:cubicBezTo>
                <a:cubicBezTo>
                  <a:pt x="18818" y="10587"/>
                  <a:pt x="18818" y="10587"/>
                  <a:pt x="18818" y="10587"/>
                </a:cubicBezTo>
                <a:cubicBezTo>
                  <a:pt x="17650" y="11158"/>
                  <a:pt x="17650" y="11158"/>
                  <a:pt x="17650" y="11158"/>
                </a:cubicBezTo>
                <a:cubicBezTo>
                  <a:pt x="16456" y="13976"/>
                  <a:pt x="16456" y="13976"/>
                  <a:pt x="16456" y="13976"/>
                </a:cubicBezTo>
                <a:cubicBezTo>
                  <a:pt x="16589" y="12072"/>
                  <a:pt x="16589" y="12072"/>
                  <a:pt x="16589" y="12072"/>
                </a:cubicBezTo>
                <a:cubicBezTo>
                  <a:pt x="14996" y="13595"/>
                  <a:pt x="14996" y="13595"/>
                  <a:pt x="14996" y="13595"/>
                </a:cubicBezTo>
                <a:cubicBezTo>
                  <a:pt x="13696" y="16604"/>
                  <a:pt x="13696" y="16604"/>
                  <a:pt x="13696" y="16604"/>
                </a:cubicBezTo>
                <a:cubicBezTo>
                  <a:pt x="13696" y="14928"/>
                  <a:pt x="13696" y="14928"/>
                  <a:pt x="13696" y="14928"/>
                </a:cubicBezTo>
                <a:cubicBezTo>
                  <a:pt x="10802" y="17556"/>
                  <a:pt x="10802" y="17556"/>
                  <a:pt x="10802" y="17556"/>
                </a:cubicBezTo>
                <a:cubicBezTo>
                  <a:pt x="11068" y="17175"/>
                  <a:pt x="11068" y="17175"/>
                  <a:pt x="11068" y="17175"/>
                </a:cubicBezTo>
                <a:cubicBezTo>
                  <a:pt x="12368" y="14357"/>
                  <a:pt x="12501" y="14357"/>
                  <a:pt x="12501" y="14357"/>
                </a:cubicBezTo>
                <a:cubicBezTo>
                  <a:pt x="12634" y="14166"/>
                  <a:pt x="13696" y="14166"/>
                  <a:pt x="13961" y="14166"/>
                </a:cubicBezTo>
                <a:cubicBezTo>
                  <a:pt x="16058" y="10739"/>
                  <a:pt x="16058" y="10739"/>
                  <a:pt x="16058" y="10739"/>
                </a:cubicBezTo>
                <a:cubicBezTo>
                  <a:pt x="15792" y="10396"/>
                  <a:pt x="15792" y="10396"/>
                  <a:pt x="15792" y="10396"/>
                </a:cubicBezTo>
                <a:cubicBezTo>
                  <a:pt x="14094" y="11158"/>
                  <a:pt x="14094" y="11158"/>
                  <a:pt x="14094" y="11158"/>
                </a:cubicBezTo>
                <a:cubicBezTo>
                  <a:pt x="11970" y="13786"/>
                  <a:pt x="11970" y="13786"/>
                  <a:pt x="11970" y="13786"/>
                </a:cubicBezTo>
                <a:cubicBezTo>
                  <a:pt x="11572" y="13405"/>
                  <a:pt x="11572" y="13405"/>
                  <a:pt x="11572" y="13405"/>
                </a:cubicBezTo>
                <a:cubicBezTo>
                  <a:pt x="9077" y="17175"/>
                  <a:pt x="9077" y="17175"/>
                  <a:pt x="9077" y="17175"/>
                </a:cubicBezTo>
                <a:cubicBezTo>
                  <a:pt x="9741" y="20412"/>
                  <a:pt x="9741" y="20412"/>
                  <a:pt x="9741" y="20412"/>
                </a:cubicBezTo>
                <a:cubicBezTo>
                  <a:pt x="8546" y="18317"/>
                  <a:pt x="8546" y="18317"/>
                  <a:pt x="8546" y="18317"/>
                </a:cubicBezTo>
                <a:cubicBezTo>
                  <a:pt x="7777" y="18127"/>
                  <a:pt x="7777" y="18127"/>
                  <a:pt x="7777" y="18127"/>
                </a:cubicBezTo>
                <a:cubicBezTo>
                  <a:pt x="8015" y="19650"/>
                  <a:pt x="8015" y="19650"/>
                  <a:pt x="8015" y="19650"/>
                </a:cubicBezTo>
                <a:cubicBezTo>
                  <a:pt x="6051" y="17746"/>
                  <a:pt x="6051" y="17746"/>
                  <a:pt x="6051" y="17746"/>
                </a:cubicBezTo>
                <a:cubicBezTo>
                  <a:pt x="4724" y="17746"/>
                  <a:pt x="4724" y="17746"/>
                  <a:pt x="4724" y="17746"/>
                </a:cubicBezTo>
                <a:lnTo>
                  <a:pt x="4724" y="17746"/>
                </a:lnTo>
                <a:cubicBezTo>
                  <a:pt x="2096" y="13976"/>
                  <a:pt x="2096" y="13976"/>
                  <a:pt x="2096" y="13976"/>
                </a:cubicBezTo>
                <a:cubicBezTo>
                  <a:pt x="0" y="13786"/>
                  <a:pt x="0" y="13786"/>
                  <a:pt x="0" y="13786"/>
                </a:cubicBezTo>
                <a:cubicBezTo>
                  <a:pt x="0" y="59143"/>
                  <a:pt x="0" y="59143"/>
                  <a:pt x="0" y="59143"/>
                </a:cubicBezTo>
                <a:cubicBezTo>
                  <a:pt x="1300" y="59523"/>
                  <a:pt x="1300" y="59523"/>
                  <a:pt x="1300" y="59523"/>
                </a:cubicBezTo>
                <a:cubicBezTo>
                  <a:pt x="2760" y="58762"/>
                  <a:pt x="2760" y="58762"/>
                  <a:pt x="2760" y="58762"/>
                </a:cubicBezTo>
                <a:cubicBezTo>
                  <a:pt x="3689" y="61961"/>
                  <a:pt x="3689" y="61961"/>
                  <a:pt x="3689" y="61961"/>
                </a:cubicBezTo>
                <a:cubicBezTo>
                  <a:pt x="3822" y="62342"/>
                  <a:pt x="3822" y="62342"/>
                  <a:pt x="3822" y="62342"/>
                </a:cubicBezTo>
                <a:cubicBezTo>
                  <a:pt x="4193" y="62342"/>
                  <a:pt x="4193" y="62342"/>
                  <a:pt x="4193" y="62342"/>
                </a:cubicBezTo>
                <a:cubicBezTo>
                  <a:pt x="3954" y="61770"/>
                  <a:pt x="3954" y="61770"/>
                  <a:pt x="3954" y="61770"/>
                </a:cubicBezTo>
                <a:cubicBezTo>
                  <a:pt x="4087" y="61770"/>
                  <a:pt x="4087" y="61770"/>
                  <a:pt x="4087" y="61770"/>
                </a:cubicBezTo>
                <a:cubicBezTo>
                  <a:pt x="4459" y="62342"/>
                  <a:pt x="4459" y="62342"/>
                  <a:pt x="4459" y="62342"/>
                </a:cubicBezTo>
                <a:cubicBezTo>
                  <a:pt x="4087" y="62913"/>
                  <a:pt x="4087" y="62913"/>
                  <a:pt x="4087" y="62913"/>
                </a:cubicBezTo>
                <a:cubicBezTo>
                  <a:pt x="4857" y="64627"/>
                  <a:pt x="4857" y="64627"/>
                  <a:pt x="4857" y="64627"/>
                </a:cubicBezTo>
                <a:cubicBezTo>
                  <a:pt x="6449" y="61961"/>
                  <a:pt x="6449" y="61961"/>
                  <a:pt x="6449" y="61961"/>
                </a:cubicBezTo>
                <a:cubicBezTo>
                  <a:pt x="7644" y="61199"/>
                  <a:pt x="7644" y="61199"/>
                  <a:pt x="7644" y="61199"/>
                </a:cubicBezTo>
                <a:cubicBezTo>
                  <a:pt x="9210" y="65007"/>
                  <a:pt x="9210" y="65007"/>
                  <a:pt x="9210" y="65007"/>
                </a:cubicBezTo>
                <a:cubicBezTo>
                  <a:pt x="10139" y="65579"/>
                  <a:pt x="10139" y="65579"/>
                  <a:pt x="10139" y="65579"/>
                </a:cubicBezTo>
                <a:cubicBezTo>
                  <a:pt x="12899" y="73690"/>
                  <a:pt x="12899" y="73690"/>
                  <a:pt x="12899" y="73690"/>
                </a:cubicBezTo>
                <a:cubicBezTo>
                  <a:pt x="15660" y="75747"/>
                  <a:pt x="15660" y="75747"/>
                  <a:pt x="15660" y="75747"/>
                </a:cubicBezTo>
                <a:cubicBezTo>
                  <a:pt x="15527" y="78794"/>
                  <a:pt x="15527" y="78794"/>
                  <a:pt x="15527" y="78794"/>
                </a:cubicBezTo>
                <a:cubicBezTo>
                  <a:pt x="15129" y="79365"/>
                  <a:pt x="15129" y="79365"/>
                  <a:pt x="15129" y="79365"/>
                </a:cubicBezTo>
                <a:cubicBezTo>
                  <a:pt x="15129" y="80469"/>
                  <a:pt x="15129" y="80469"/>
                  <a:pt x="15129" y="80469"/>
                </a:cubicBezTo>
                <a:cubicBezTo>
                  <a:pt x="14625" y="81802"/>
                  <a:pt x="14625" y="81802"/>
                  <a:pt x="14625" y="81802"/>
                </a:cubicBezTo>
                <a:cubicBezTo>
                  <a:pt x="15394" y="82183"/>
                  <a:pt x="15394" y="82183"/>
                  <a:pt x="15394" y="82183"/>
                </a:cubicBezTo>
                <a:cubicBezTo>
                  <a:pt x="16589" y="84849"/>
                  <a:pt x="16589" y="84849"/>
                  <a:pt x="16589" y="84849"/>
                </a:cubicBezTo>
                <a:cubicBezTo>
                  <a:pt x="16854" y="84849"/>
                  <a:pt x="16854" y="84849"/>
                  <a:pt x="16854" y="84849"/>
                </a:cubicBezTo>
                <a:cubicBezTo>
                  <a:pt x="16721" y="86524"/>
                  <a:pt x="16721" y="86524"/>
                  <a:pt x="16721" y="86524"/>
                </a:cubicBezTo>
                <a:cubicBezTo>
                  <a:pt x="17385" y="87857"/>
                  <a:pt x="17385" y="87857"/>
                  <a:pt x="17385" y="87857"/>
                </a:cubicBezTo>
                <a:cubicBezTo>
                  <a:pt x="18420" y="88048"/>
                  <a:pt x="18420" y="88048"/>
                  <a:pt x="18420" y="88048"/>
                </a:cubicBezTo>
                <a:cubicBezTo>
                  <a:pt x="18420" y="88238"/>
                  <a:pt x="18420" y="88238"/>
                  <a:pt x="18420" y="88238"/>
                </a:cubicBezTo>
                <a:cubicBezTo>
                  <a:pt x="18420" y="89381"/>
                  <a:pt x="18553" y="90675"/>
                  <a:pt x="18553" y="91056"/>
                </a:cubicBezTo>
                <a:cubicBezTo>
                  <a:pt x="18686" y="91056"/>
                  <a:pt x="18951" y="91056"/>
                  <a:pt x="18951" y="91056"/>
                </a:cubicBezTo>
                <a:cubicBezTo>
                  <a:pt x="19084" y="91056"/>
                  <a:pt x="19084" y="91056"/>
                  <a:pt x="19084" y="91056"/>
                </a:cubicBezTo>
                <a:cubicBezTo>
                  <a:pt x="18686" y="92389"/>
                  <a:pt x="18686" y="92389"/>
                  <a:pt x="18686" y="92389"/>
                </a:cubicBezTo>
                <a:cubicBezTo>
                  <a:pt x="19615" y="93341"/>
                  <a:pt x="19615" y="93341"/>
                  <a:pt x="19615" y="93341"/>
                </a:cubicBezTo>
                <a:cubicBezTo>
                  <a:pt x="20544" y="92960"/>
                  <a:pt x="20544" y="92960"/>
                  <a:pt x="20544" y="92960"/>
                </a:cubicBezTo>
                <a:cubicBezTo>
                  <a:pt x="21207" y="94103"/>
                  <a:pt x="21207" y="94103"/>
                  <a:pt x="21207" y="94103"/>
                </a:cubicBezTo>
                <a:cubicBezTo>
                  <a:pt x="20942" y="94293"/>
                  <a:pt x="20942" y="94293"/>
                  <a:pt x="20942" y="94293"/>
                </a:cubicBezTo>
                <a:cubicBezTo>
                  <a:pt x="23039" y="94827"/>
                  <a:pt x="23039" y="94827"/>
                  <a:pt x="23039" y="94827"/>
                </a:cubicBezTo>
                <a:cubicBezTo>
                  <a:pt x="22906" y="96159"/>
                  <a:pt x="22906" y="96159"/>
                  <a:pt x="22906" y="96159"/>
                </a:cubicBezTo>
                <a:cubicBezTo>
                  <a:pt x="23570" y="96731"/>
                  <a:pt x="23570" y="96731"/>
                  <a:pt x="23570" y="96731"/>
                </a:cubicBezTo>
                <a:cubicBezTo>
                  <a:pt x="23835" y="95969"/>
                  <a:pt x="23835" y="95969"/>
                  <a:pt x="23835" y="95969"/>
                </a:cubicBezTo>
                <a:cubicBezTo>
                  <a:pt x="24499" y="97873"/>
                  <a:pt x="24499" y="97873"/>
                  <a:pt x="24499" y="97873"/>
                </a:cubicBezTo>
                <a:cubicBezTo>
                  <a:pt x="25029" y="97112"/>
                  <a:pt x="25029" y="97112"/>
                  <a:pt x="25029" y="97112"/>
                </a:cubicBezTo>
                <a:cubicBezTo>
                  <a:pt x="25799" y="99397"/>
                  <a:pt x="25799" y="99397"/>
                  <a:pt x="25799" y="99397"/>
                </a:cubicBezTo>
                <a:cubicBezTo>
                  <a:pt x="64392" y="99397"/>
                  <a:pt x="64392" y="99397"/>
                  <a:pt x="64392" y="99397"/>
                </a:cubicBezTo>
                <a:cubicBezTo>
                  <a:pt x="64392" y="97683"/>
                  <a:pt x="64392" y="97683"/>
                  <a:pt x="64392" y="97683"/>
                </a:cubicBezTo>
                <a:cubicBezTo>
                  <a:pt x="64923" y="98444"/>
                  <a:pt x="64923" y="98444"/>
                  <a:pt x="64923" y="98444"/>
                </a:cubicBezTo>
                <a:cubicBezTo>
                  <a:pt x="65321" y="100120"/>
                  <a:pt x="65321" y="100120"/>
                  <a:pt x="65321" y="100120"/>
                </a:cubicBezTo>
                <a:cubicBezTo>
                  <a:pt x="65985" y="100120"/>
                  <a:pt x="65985" y="100120"/>
                  <a:pt x="65985" y="100120"/>
                </a:cubicBezTo>
                <a:cubicBezTo>
                  <a:pt x="66755" y="100691"/>
                  <a:pt x="66755" y="100691"/>
                  <a:pt x="66755" y="100691"/>
                </a:cubicBezTo>
                <a:cubicBezTo>
                  <a:pt x="67816" y="100311"/>
                  <a:pt x="67816" y="100311"/>
                  <a:pt x="67816" y="100311"/>
                </a:cubicBezTo>
                <a:cubicBezTo>
                  <a:pt x="69940" y="102405"/>
                  <a:pt x="69940" y="102405"/>
                  <a:pt x="69940" y="102405"/>
                </a:cubicBezTo>
                <a:cubicBezTo>
                  <a:pt x="70577" y="101834"/>
                  <a:pt x="70577" y="101834"/>
                  <a:pt x="70577" y="101834"/>
                </a:cubicBezTo>
                <a:cubicBezTo>
                  <a:pt x="72302" y="102596"/>
                  <a:pt x="72302" y="102596"/>
                  <a:pt x="72302" y="102596"/>
                </a:cubicBezTo>
                <a:cubicBezTo>
                  <a:pt x="72568" y="102215"/>
                  <a:pt x="72568" y="102215"/>
                  <a:pt x="72568" y="102215"/>
                </a:cubicBezTo>
                <a:cubicBezTo>
                  <a:pt x="73337" y="100691"/>
                  <a:pt x="73337" y="100691"/>
                  <a:pt x="73337" y="100691"/>
                </a:cubicBezTo>
                <a:cubicBezTo>
                  <a:pt x="74266" y="100501"/>
                  <a:pt x="74266" y="100501"/>
                  <a:pt x="74266" y="100501"/>
                </a:cubicBezTo>
                <a:cubicBezTo>
                  <a:pt x="74266" y="99206"/>
                  <a:pt x="74266" y="99206"/>
                  <a:pt x="74266" y="99206"/>
                </a:cubicBezTo>
                <a:cubicBezTo>
                  <a:pt x="74399" y="99397"/>
                  <a:pt x="74399" y="99397"/>
                  <a:pt x="74399" y="99397"/>
                </a:cubicBezTo>
                <a:cubicBezTo>
                  <a:pt x="74797" y="99930"/>
                  <a:pt x="75461" y="101072"/>
                  <a:pt x="75726" y="101263"/>
                </a:cubicBezTo>
                <a:cubicBezTo>
                  <a:pt x="75726" y="100882"/>
                  <a:pt x="75726" y="100120"/>
                  <a:pt x="75726" y="100120"/>
                </a:cubicBezTo>
                <a:lnTo>
                  <a:pt x="75726" y="100120"/>
                </a:lnTo>
                <a:cubicBezTo>
                  <a:pt x="76655" y="100311"/>
                  <a:pt x="76655" y="100311"/>
                  <a:pt x="76655" y="100311"/>
                </a:cubicBezTo>
                <a:cubicBezTo>
                  <a:pt x="77823" y="102596"/>
                  <a:pt x="77823" y="102596"/>
                  <a:pt x="77823" y="102596"/>
                </a:cubicBezTo>
                <a:cubicBezTo>
                  <a:pt x="78885" y="102405"/>
                  <a:pt x="78885" y="102405"/>
                  <a:pt x="78885" y="102405"/>
                </a:cubicBezTo>
                <a:cubicBezTo>
                  <a:pt x="79416" y="106747"/>
                  <a:pt x="79416" y="106747"/>
                  <a:pt x="79416" y="106747"/>
                </a:cubicBezTo>
                <a:cubicBezTo>
                  <a:pt x="84804" y="108651"/>
                  <a:pt x="84804" y="108651"/>
                  <a:pt x="84804" y="108651"/>
                </a:cubicBezTo>
                <a:cubicBezTo>
                  <a:pt x="86264" y="111850"/>
                  <a:pt x="86264" y="111850"/>
                  <a:pt x="86264" y="111850"/>
                </a:cubicBezTo>
                <a:cubicBezTo>
                  <a:pt x="85467" y="112992"/>
                  <a:pt x="85467" y="112992"/>
                  <a:pt x="85467" y="112992"/>
                </a:cubicBezTo>
                <a:cubicBezTo>
                  <a:pt x="83636" y="110898"/>
                  <a:pt x="83636" y="110898"/>
                  <a:pt x="83636" y="110898"/>
                </a:cubicBezTo>
                <a:cubicBezTo>
                  <a:pt x="84034" y="112231"/>
                  <a:pt x="84034" y="112231"/>
                  <a:pt x="84034" y="112231"/>
                </a:cubicBezTo>
                <a:cubicBezTo>
                  <a:pt x="83238" y="113944"/>
                  <a:pt x="83238" y="113944"/>
                  <a:pt x="83238" y="113944"/>
                </a:cubicBezTo>
                <a:cubicBezTo>
                  <a:pt x="83370" y="115963"/>
                  <a:pt x="83370" y="115963"/>
                  <a:pt x="83370" y="115963"/>
                </a:cubicBezTo>
                <a:cubicBezTo>
                  <a:pt x="82309" y="116915"/>
                  <a:pt x="82309" y="116915"/>
                  <a:pt x="82309" y="116915"/>
                </a:cubicBezTo>
                <a:cubicBezTo>
                  <a:pt x="82043" y="118438"/>
                  <a:pt x="82043" y="118438"/>
                  <a:pt x="82043" y="118438"/>
                </a:cubicBezTo>
                <a:cubicBezTo>
                  <a:pt x="81645" y="118819"/>
                  <a:pt x="81645" y="118819"/>
                  <a:pt x="81645" y="118819"/>
                </a:cubicBezTo>
                <a:cubicBezTo>
                  <a:pt x="81512" y="119733"/>
                  <a:pt x="81512" y="119733"/>
                  <a:pt x="81512" y="119733"/>
                </a:cubicBezTo>
                <a:cubicBezTo>
                  <a:pt x="82441" y="119961"/>
                  <a:pt x="82441" y="119961"/>
                  <a:pt x="82441" y="119961"/>
                </a:cubicBezTo>
                <a:cubicBezTo>
                  <a:pt x="83370" y="118819"/>
                  <a:pt x="83370" y="118819"/>
                  <a:pt x="83370" y="118819"/>
                </a:cubicBezTo>
                <a:cubicBezTo>
                  <a:pt x="83636" y="118057"/>
                  <a:pt x="83636" y="118057"/>
                  <a:pt x="83636" y="118057"/>
                </a:cubicBezTo>
                <a:cubicBezTo>
                  <a:pt x="84936" y="118248"/>
                  <a:pt x="84936" y="118248"/>
                  <a:pt x="84936" y="118248"/>
                </a:cubicBezTo>
                <a:cubicBezTo>
                  <a:pt x="85998" y="117296"/>
                  <a:pt x="85998" y="117296"/>
                  <a:pt x="85998" y="117296"/>
                </a:cubicBezTo>
                <a:cubicBezTo>
                  <a:pt x="87060" y="117296"/>
                  <a:pt x="87060" y="117296"/>
                  <a:pt x="87060" y="117296"/>
                </a:cubicBezTo>
                <a:cubicBezTo>
                  <a:pt x="87060" y="116534"/>
                  <a:pt x="87060" y="116534"/>
                  <a:pt x="87060" y="116534"/>
                </a:cubicBezTo>
                <a:cubicBezTo>
                  <a:pt x="86794" y="116724"/>
                  <a:pt x="86794" y="116724"/>
                  <a:pt x="86794" y="116724"/>
                </a:cubicBezTo>
                <a:cubicBezTo>
                  <a:pt x="85998" y="116344"/>
                  <a:pt x="85998" y="116344"/>
                  <a:pt x="85998" y="116344"/>
                </a:cubicBezTo>
                <a:cubicBezTo>
                  <a:pt x="86662" y="114858"/>
                  <a:pt x="86662" y="114858"/>
                  <a:pt x="86662" y="114858"/>
                </a:cubicBezTo>
                <a:cubicBezTo>
                  <a:pt x="88891" y="114135"/>
                  <a:pt x="88891" y="114135"/>
                  <a:pt x="88891" y="114135"/>
                </a:cubicBezTo>
                <a:cubicBezTo>
                  <a:pt x="89953" y="114477"/>
                  <a:pt x="89953" y="114477"/>
                  <a:pt x="89953" y="114477"/>
                </a:cubicBezTo>
                <a:cubicBezTo>
                  <a:pt x="89820" y="113754"/>
                  <a:pt x="89820" y="113754"/>
                  <a:pt x="89820" y="113754"/>
                </a:cubicBezTo>
                <a:cubicBezTo>
                  <a:pt x="91254" y="113183"/>
                  <a:pt x="91254" y="113183"/>
                  <a:pt x="91254" y="113183"/>
                </a:cubicBezTo>
                <a:cubicBezTo>
                  <a:pt x="91254" y="113373"/>
                  <a:pt x="91254" y="113373"/>
                  <a:pt x="91254" y="113373"/>
                </a:cubicBezTo>
                <a:cubicBezTo>
                  <a:pt x="92714" y="111469"/>
                  <a:pt x="92714" y="111469"/>
                  <a:pt x="92714" y="111469"/>
                </a:cubicBezTo>
                <a:lnTo>
                  <a:pt x="92714" y="111469"/>
                </a:lnTo>
                <a:cubicBezTo>
                  <a:pt x="97730" y="111278"/>
                  <a:pt x="97730" y="111278"/>
                  <a:pt x="97730" y="111278"/>
                </a:cubicBezTo>
                <a:cubicBezTo>
                  <a:pt x="99296" y="109603"/>
                  <a:pt x="99296" y="109603"/>
                  <a:pt x="99296" y="109603"/>
                </a:cubicBezTo>
                <a:cubicBezTo>
                  <a:pt x="99429" y="107699"/>
                  <a:pt x="99429" y="107699"/>
                  <a:pt x="99429" y="107699"/>
                </a:cubicBezTo>
                <a:cubicBezTo>
                  <a:pt x="100756" y="103928"/>
                  <a:pt x="100756" y="103928"/>
                  <a:pt x="100756" y="103928"/>
                </a:cubicBezTo>
                <a:cubicBezTo>
                  <a:pt x="101154" y="104652"/>
                  <a:pt x="101154" y="104652"/>
                  <a:pt x="101154" y="104652"/>
                </a:cubicBezTo>
                <a:cubicBezTo>
                  <a:pt x="102189" y="104500"/>
                  <a:pt x="102189" y="104500"/>
                  <a:pt x="102189" y="104500"/>
                </a:cubicBezTo>
                <a:cubicBezTo>
                  <a:pt x="103251" y="105985"/>
                  <a:pt x="103251" y="105985"/>
                  <a:pt x="103251" y="105985"/>
                </a:cubicBezTo>
                <a:cubicBezTo>
                  <a:pt x="103251" y="109946"/>
                  <a:pt x="103251" y="109946"/>
                  <a:pt x="103251" y="109946"/>
                </a:cubicBezTo>
                <a:cubicBezTo>
                  <a:pt x="104047" y="110898"/>
                  <a:pt x="104047" y="110898"/>
                  <a:pt x="104047" y="110898"/>
                </a:cubicBezTo>
                <a:lnTo>
                  <a:pt x="104047" y="110898"/>
                </a:lnTo>
                <a:cubicBezTo>
                  <a:pt x="104578" y="111088"/>
                  <a:pt x="104578" y="111088"/>
                  <a:pt x="104578" y="111088"/>
                </a:cubicBezTo>
                <a:cubicBezTo>
                  <a:pt x="105613" y="110517"/>
                  <a:pt x="105613" y="110517"/>
                  <a:pt x="105613" y="110517"/>
                </a:cubicBezTo>
                <a:cubicBezTo>
                  <a:pt x="106144" y="110517"/>
                  <a:pt x="106144" y="110517"/>
                  <a:pt x="106144" y="110517"/>
                </a:cubicBezTo>
                <a:cubicBezTo>
                  <a:pt x="107604" y="108651"/>
                  <a:pt x="107604" y="108651"/>
                  <a:pt x="107604" y="108651"/>
                </a:cubicBezTo>
                <a:cubicBezTo>
                  <a:pt x="108002" y="109032"/>
                  <a:pt x="108002" y="109032"/>
                  <a:pt x="108002" y="109032"/>
                </a:cubicBezTo>
                <a:cubicBezTo>
                  <a:pt x="107339" y="109946"/>
                  <a:pt x="107339" y="109946"/>
                  <a:pt x="107339" y="109946"/>
                </a:cubicBezTo>
                <a:cubicBezTo>
                  <a:pt x="107339" y="110136"/>
                  <a:pt x="107339" y="110136"/>
                  <a:pt x="107339" y="110136"/>
                </a:cubicBezTo>
                <a:cubicBezTo>
                  <a:pt x="108002" y="109946"/>
                  <a:pt x="108002" y="109946"/>
                  <a:pt x="108002" y="109946"/>
                </a:cubicBezTo>
                <a:lnTo>
                  <a:pt x="108002" y="109946"/>
                </a:lnTo>
                <a:cubicBezTo>
                  <a:pt x="109834" y="110326"/>
                  <a:pt x="109834" y="110326"/>
                  <a:pt x="109834" y="110326"/>
                </a:cubicBezTo>
                <a:cubicBezTo>
                  <a:pt x="108506" y="110707"/>
                  <a:pt x="108506" y="110707"/>
                  <a:pt x="108506" y="110707"/>
                </a:cubicBezTo>
                <a:cubicBezTo>
                  <a:pt x="108108" y="111278"/>
                  <a:pt x="108108" y="111278"/>
                  <a:pt x="108108" y="111278"/>
                </a:cubicBezTo>
                <a:cubicBezTo>
                  <a:pt x="107737" y="110707"/>
                  <a:pt x="107737" y="110707"/>
                  <a:pt x="107737" y="110707"/>
                </a:cubicBezTo>
                <a:cubicBezTo>
                  <a:pt x="106277" y="112040"/>
                  <a:pt x="106277" y="112040"/>
                  <a:pt x="106277" y="112040"/>
                </a:cubicBezTo>
                <a:cubicBezTo>
                  <a:pt x="106144" y="112611"/>
                  <a:pt x="106144" y="112611"/>
                  <a:pt x="106144" y="112611"/>
                </a:cubicBezTo>
                <a:cubicBezTo>
                  <a:pt x="105879" y="112611"/>
                  <a:pt x="105879" y="112611"/>
                  <a:pt x="105879" y="112611"/>
                </a:cubicBezTo>
                <a:cubicBezTo>
                  <a:pt x="105481" y="113754"/>
                  <a:pt x="105481" y="113754"/>
                  <a:pt x="105481" y="113754"/>
                </a:cubicBezTo>
                <a:cubicBezTo>
                  <a:pt x="106144" y="115582"/>
                  <a:pt x="106144" y="115582"/>
                  <a:pt x="106144" y="115582"/>
                </a:cubicBezTo>
                <a:cubicBezTo>
                  <a:pt x="106940" y="115049"/>
                  <a:pt x="106940" y="115049"/>
                  <a:pt x="106940" y="115049"/>
                </a:cubicBezTo>
                <a:cubicBezTo>
                  <a:pt x="108002" y="113373"/>
                  <a:pt x="108002" y="113373"/>
                  <a:pt x="108002" y="113373"/>
                </a:cubicBezTo>
                <a:cubicBezTo>
                  <a:pt x="108108" y="112611"/>
                  <a:pt x="108108" y="112611"/>
                  <a:pt x="108108" y="112611"/>
                </a:cubicBezTo>
                <a:cubicBezTo>
                  <a:pt x="109435" y="112231"/>
                  <a:pt x="109435" y="112231"/>
                  <a:pt x="109435" y="112231"/>
                </a:cubicBezTo>
                <a:cubicBezTo>
                  <a:pt x="111798" y="110517"/>
                  <a:pt x="111798" y="110517"/>
                  <a:pt x="111798" y="110517"/>
                </a:cubicBezTo>
                <a:cubicBezTo>
                  <a:pt x="112329" y="110517"/>
                  <a:pt x="112329" y="110517"/>
                  <a:pt x="112329" y="110517"/>
                </a:cubicBezTo>
                <a:cubicBezTo>
                  <a:pt x="112063" y="110326"/>
                  <a:pt x="112063" y="110326"/>
                  <a:pt x="112063" y="110326"/>
                </a:cubicBezTo>
                <a:cubicBezTo>
                  <a:pt x="111930" y="109603"/>
                  <a:pt x="111930" y="109603"/>
                  <a:pt x="111930" y="109603"/>
                </a:cubicBezTo>
                <a:cubicBezTo>
                  <a:pt x="111426" y="109412"/>
                  <a:pt x="111426" y="109412"/>
                  <a:pt x="111426" y="109412"/>
                </a:cubicBezTo>
                <a:cubicBezTo>
                  <a:pt x="111293" y="109032"/>
                  <a:pt x="111293" y="109032"/>
                  <a:pt x="111293" y="109032"/>
                </a:cubicBezTo>
                <a:cubicBezTo>
                  <a:pt x="110630" y="109603"/>
                  <a:pt x="110630" y="109603"/>
                  <a:pt x="110630" y="109603"/>
                </a:cubicBezTo>
                <a:cubicBezTo>
                  <a:pt x="108374" y="108651"/>
                  <a:pt x="108374" y="108651"/>
                  <a:pt x="108374" y="108651"/>
                </a:cubicBezTo>
                <a:cubicBezTo>
                  <a:pt x="108639" y="108079"/>
                  <a:pt x="108639" y="108079"/>
                  <a:pt x="108639" y="108079"/>
                </a:cubicBezTo>
                <a:cubicBezTo>
                  <a:pt x="107604" y="107699"/>
                  <a:pt x="107604" y="107699"/>
                  <a:pt x="107604" y="107699"/>
                </a:cubicBezTo>
                <a:cubicBezTo>
                  <a:pt x="106940" y="105985"/>
                  <a:pt x="106940" y="105985"/>
                  <a:pt x="106940" y="105985"/>
                </a:cubicBezTo>
                <a:cubicBezTo>
                  <a:pt x="107073" y="105223"/>
                  <a:pt x="107073" y="105223"/>
                  <a:pt x="107073" y="105223"/>
                </a:cubicBezTo>
                <a:cubicBezTo>
                  <a:pt x="106277" y="105033"/>
                  <a:pt x="106277" y="105033"/>
                  <a:pt x="106277" y="105033"/>
                </a:cubicBezTo>
                <a:cubicBezTo>
                  <a:pt x="107073" y="104500"/>
                  <a:pt x="107073" y="104500"/>
                  <a:pt x="107073" y="104500"/>
                </a:cubicBezTo>
                <a:cubicBezTo>
                  <a:pt x="107339" y="103357"/>
                  <a:pt x="107339" y="103357"/>
                  <a:pt x="107339" y="103357"/>
                </a:cubicBezTo>
                <a:cubicBezTo>
                  <a:pt x="106675" y="102976"/>
                  <a:pt x="106675" y="102976"/>
                  <a:pt x="106675" y="102976"/>
                </a:cubicBezTo>
                <a:cubicBezTo>
                  <a:pt x="106011" y="103357"/>
                  <a:pt x="106011" y="103357"/>
                  <a:pt x="106011" y="103357"/>
                </a:cubicBezTo>
                <a:cubicBezTo>
                  <a:pt x="104817" y="102024"/>
                  <a:pt x="104817" y="102024"/>
                  <a:pt x="104817" y="102024"/>
                </a:cubicBezTo>
                <a:cubicBezTo>
                  <a:pt x="106808" y="102024"/>
                  <a:pt x="106808" y="102024"/>
                  <a:pt x="106808" y="102024"/>
                </a:cubicBezTo>
                <a:cubicBezTo>
                  <a:pt x="108002" y="100501"/>
                  <a:pt x="108002" y="100501"/>
                  <a:pt x="108002" y="100501"/>
                </a:cubicBezTo>
                <a:cubicBezTo>
                  <a:pt x="107869" y="99397"/>
                  <a:pt x="107869" y="99397"/>
                  <a:pt x="107869" y="99397"/>
                </a:cubicBezTo>
                <a:cubicBezTo>
                  <a:pt x="106277" y="98444"/>
                  <a:pt x="106277" y="98444"/>
                  <a:pt x="106277" y="98444"/>
                </a:cubicBezTo>
                <a:cubicBezTo>
                  <a:pt x="104950" y="98825"/>
                  <a:pt x="104950" y="98825"/>
                  <a:pt x="104950" y="98825"/>
                </a:cubicBezTo>
                <a:cubicBezTo>
                  <a:pt x="102455" y="100501"/>
                  <a:pt x="102455" y="100501"/>
                  <a:pt x="102455" y="100501"/>
                </a:cubicBezTo>
                <a:cubicBezTo>
                  <a:pt x="100623" y="102596"/>
                  <a:pt x="100623" y="102596"/>
                  <a:pt x="100623" y="102596"/>
                </a:cubicBezTo>
                <a:cubicBezTo>
                  <a:pt x="99960" y="103928"/>
                  <a:pt x="99960" y="103928"/>
                  <a:pt x="99960" y="103928"/>
                </a:cubicBezTo>
                <a:cubicBezTo>
                  <a:pt x="98367" y="105985"/>
                  <a:pt x="98367" y="105985"/>
                  <a:pt x="98367" y="105985"/>
                </a:cubicBezTo>
                <a:cubicBezTo>
                  <a:pt x="98234" y="105794"/>
                  <a:pt x="98234" y="105794"/>
                  <a:pt x="98234" y="105794"/>
                </a:cubicBezTo>
                <a:cubicBezTo>
                  <a:pt x="99562" y="103738"/>
                  <a:pt x="99562" y="103738"/>
                  <a:pt x="99562" y="103738"/>
                </a:cubicBezTo>
                <a:cubicBezTo>
                  <a:pt x="100225" y="102596"/>
                  <a:pt x="100225" y="102596"/>
                  <a:pt x="100225" y="102596"/>
                </a:cubicBezTo>
                <a:cubicBezTo>
                  <a:pt x="100225" y="101643"/>
                  <a:pt x="100225" y="101643"/>
                  <a:pt x="100225" y="101643"/>
                </a:cubicBezTo>
                <a:cubicBezTo>
                  <a:pt x="100756" y="101453"/>
                  <a:pt x="100756" y="101453"/>
                  <a:pt x="100756" y="101453"/>
                </a:cubicBezTo>
                <a:cubicBezTo>
                  <a:pt x="101526" y="99777"/>
                  <a:pt x="101526" y="99777"/>
                  <a:pt x="101526" y="99777"/>
                </a:cubicBezTo>
                <a:cubicBezTo>
                  <a:pt x="102853" y="98254"/>
                  <a:pt x="102853" y="98254"/>
                  <a:pt x="102853" y="98254"/>
                </a:cubicBezTo>
                <a:cubicBezTo>
                  <a:pt x="103516" y="98254"/>
                  <a:pt x="103516" y="98254"/>
                  <a:pt x="103516" y="98254"/>
                </a:cubicBezTo>
                <a:cubicBezTo>
                  <a:pt x="104578" y="95779"/>
                  <a:pt x="104578" y="95779"/>
                  <a:pt x="104578" y="95779"/>
                </a:cubicBezTo>
                <a:cubicBezTo>
                  <a:pt x="108506" y="95055"/>
                  <a:pt x="108506" y="95055"/>
                  <a:pt x="108506" y="95055"/>
                </a:cubicBezTo>
                <a:cubicBezTo>
                  <a:pt x="109435" y="95588"/>
                  <a:pt x="109435" y="95588"/>
                  <a:pt x="109435" y="95588"/>
                </a:cubicBezTo>
                <a:cubicBezTo>
                  <a:pt x="111559" y="95398"/>
                  <a:pt x="111559" y="95398"/>
                  <a:pt x="111559" y="95398"/>
                </a:cubicBezTo>
                <a:cubicBezTo>
                  <a:pt x="111798" y="95779"/>
                  <a:pt x="111798" y="95779"/>
                  <a:pt x="111798" y="95779"/>
                </a:cubicBezTo>
                <a:cubicBezTo>
                  <a:pt x="113390" y="95207"/>
                  <a:pt x="113390" y="95207"/>
                  <a:pt x="113390" y="95207"/>
                </a:cubicBezTo>
                <a:cubicBezTo>
                  <a:pt x="113921" y="94484"/>
                  <a:pt x="113921" y="94484"/>
                  <a:pt x="113921" y="94484"/>
                </a:cubicBezTo>
                <a:cubicBezTo>
                  <a:pt x="114054" y="95398"/>
                  <a:pt x="114054" y="95398"/>
                  <a:pt x="114054" y="95398"/>
                </a:cubicBezTo>
                <a:cubicBezTo>
                  <a:pt x="116151" y="92008"/>
                  <a:pt x="116151" y="92008"/>
                  <a:pt x="116151" y="92008"/>
                </a:cubicBezTo>
                <a:cubicBezTo>
                  <a:pt x="118274" y="91247"/>
                  <a:pt x="118274" y="91247"/>
                  <a:pt x="118274" y="91247"/>
                </a:cubicBezTo>
                <a:cubicBezTo>
                  <a:pt x="119973" y="89190"/>
                  <a:pt x="119973" y="89190"/>
                  <a:pt x="119973" y="89190"/>
                </a:cubicBezTo>
                <a:lnTo>
                  <a:pt x="119442" y="85953"/>
                </a:lnTo>
                <a:close/>
                <a:moveTo>
                  <a:pt x="27657" y="39301"/>
                </a:moveTo>
                <a:lnTo>
                  <a:pt x="27657" y="39301"/>
                </a:lnTo>
                <a:cubicBezTo>
                  <a:pt x="28958" y="35531"/>
                  <a:pt x="28958" y="35531"/>
                  <a:pt x="28958" y="35531"/>
                </a:cubicBezTo>
                <a:cubicBezTo>
                  <a:pt x="26994" y="37016"/>
                  <a:pt x="26994" y="37016"/>
                  <a:pt x="26994" y="37016"/>
                </a:cubicBezTo>
                <a:cubicBezTo>
                  <a:pt x="26861" y="38540"/>
                  <a:pt x="26861" y="38540"/>
                  <a:pt x="26861" y="38540"/>
                </a:cubicBezTo>
                <a:cubicBezTo>
                  <a:pt x="24631" y="37968"/>
                  <a:pt x="24631" y="37968"/>
                  <a:pt x="24631" y="37968"/>
                </a:cubicBezTo>
                <a:cubicBezTo>
                  <a:pt x="26595" y="34960"/>
                  <a:pt x="26595" y="34960"/>
                  <a:pt x="26595" y="34960"/>
                </a:cubicBezTo>
                <a:cubicBezTo>
                  <a:pt x="26197" y="34198"/>
                  <a:pt x="26197" y="34198"/>
                  <a:pt x="26197" y="34198"/>
                </a:cubicBezTo>
                <a:cubicBezTo>
                  <a:pt x="28188" y="33437"/>
                  <a:pt x="28188" y="33437"/>
                  <a:pt x="28188" y="33437"/>
                </a:cubicBezTo>
                <a:cubicBezTo>
                  <a:pt x="25029" y="32104"/>
                  <a:pt x="25029" y="32104"/>
                  <a:pt x="25029" y="32104"/>
                </a:cubicBezTo>
                <a:cubicBezTo>
                  <a:pt x="22773" y="33056"/>
                  <a:pt x="22773" y="33056"/>
                  <a:pt x="22773" y="33056"/>
                </a:cubicBezTo>
                <a:cubicBezTo>
                  <a:pt x="22375" y="33627"/>
                  <a:pt x="22375" y="33627"/>
                  <a:pt x="22375" y="33627"/>
                </a:cubicBezTo>
                <a:cubicBezTo>
                  <a:pt x="22375" y="32104"/>
                  <a:pt x="22375" y="32104"/>
                  <a:pt x="22375" y="32104"/>
                </a:cubicBezTo>
                <a:cubicBezTo>
                  <a:pt x="24100" y="32294"/>
                  <a:pt x="24100" y="32294"/>
                  <a:pt x="24100" y="32294"/>
                </a:cubicBezTo>
                <a:cubicBezTo>
                  <a:pt x="29489" y="28524"/>
                  <a:pt x="29489" y="28524"/>
                  <a:pt x="29489" y="28524"/>
                </a:cubicBezTo>
                <a:cubicBezTo>
                  <a:pt x="30816" y="29095"/>
                  <a:pt x="30816" y="29095"/>
                  <a:pt x="30816" y="29095"/>
                </a:cubicBezTo>
                <a:cubicBezTo>
                  <a:pt x="28560" y="31532"/>
                  <a:pt x="28560" y="31532"/>
                  <a:pt x="28560" y="31532"/>
                </a:cubicBezTo>
                <a:cubicBezTo>
                  <a:pt x="32010" y="31723"/>
                  <a:pt x="32010" y="31723"/>
                  <a:pt x="32010" y="31723"/>
                </a:cubicBezTo>
                <a:cubicBezTo>
                  <a:pt x="32780" y="30580"/>
                  <a:pt x="32780" y="30580"/>
                  <a:pt x="32780" y="30580"/>
                </a:cubicBezTo>
                <a:cubicBezTo>
                  <a:pt x="31745" y="34579"/>
                  <a:pt x="31745" y="34579"/>
                  <a:pt x="31745" y="34579"/>
                </a:cubicBezTo>
                <a:cubicBezTo>
                  <a:pt x="30019" y="34960"/>
                  <a:pt x="30019" y="34960"/>
                  <a:pt x="30019" y="34960"/>
                </a:cubicBezTo>
                <a:cubicBezTo>
                  <a:pt x="30285" y="36826"/>
                  <a:pt x="30285" y="36826"/>
                  <a:pt x="30285" y="36826"/>
                </a:cubicBezTo>
                <a:lnTo>
                  <a:pt x="27657" y="39301"/>
                </a:lnTo>
                <a:close/>
                <a:moveTo>
                  <a:pt x="38062" y="54992"/>
                </a:moveTo>
                <a:lnTo>
                  <a:pt x="38062" y="54992"/>
                </a:lnTo>
                <a:cubicBezTo>
                  <a:pt x="37796" y="56477"/>
                  <a:pt x="37796" y="56477"/>
                  <a:pt x="37796" y="56477"/>
                </a:cubicBezTo>
                <a:cubicBezTo>
                  <a:pt x="34505" y="57048"/>
                  <a:pt x="34505" y="57048"/>
                  <a:pt x="34505" y="57048"/>
                </a:cubicBezTo>
                <a:cubicBezTo>
                  <a:pt x="32382" y="54611"/>
                  <a:pt x="32382" y="54611"/>
                  <a:pt x="32382" y="54611"/>
                </a:cubicBezTo>
                <a:cubicBezTo>
                  <a:pt x="31612" y="54801"/>
                  <a:pt x="31612" y="54801"/>
                  <a:pt x="31612" y="54801"/>
                </a:cubicBezTo>
                <a:cubicBezTo>
                  <a:pt x="31612" y="54230"/>
                  <a:pt x="31612" y="54230"/>
                  <a:pt x="31612" y="54230"/>
                </a:cubicBezTo>
                <a:cubicBezTo>
                  <a:pt x="35301" y="55182"/>
                  <a:pt x="35301" y="55182"/>
                  <a:pt x="35301" y="55182"/>
                </a:cubicBezTo>
                <a:cubicBezTo>
                  <a:pt x="37266" y="52135"/>
                  <a:pt x="37266" y="52135"/>
                  <a:pt x="37266" y="52135"/>
                </a:cubicBezTo>
                <a:cubicBezTo>
                  <a:pt x="35169" y="48365"/>
                  <a:pt x="35169" y="48365"/>
                  <a:pt x="35169" y="48365"/>
                </a:cubicBezTo>
                <a:cubicBezTo>
                  <a:pt x="36867" y="50460"/>
                  <a:pt x="36867" y="50460"/>
                  <a:pt x="36867" y="50460"/>
                </a:cubicBezTo>
                <a:cubicBezTo>
                  <a:pt x="37398" y="49127"/>
                  <a:pt x="37398" y="49127"/>
                  <a:pt x="37398" y="49127"/>
                </a:cubicBezTo>
                <a:cubicBezTo>
                  <a:pt x="38062" y="51754"/>
                  <a:pt x="38062" y="51754"/>
                  <a:pt x="38062" y="51754"/>
                </a:cubicBezTo>
                <a:cubicBezTo>
                  <a:pt x="38725" y="50802"/>
                  <a:pt x="38725" y="50802"/>
                  <a:pt x="38725" y="50802"/>
                </a:cubicBezTo>
                <a:cubicBezTo>
                  <a:pt x="38725" y="51945"/>
                  <a:pt x="38725" y="51945"/>
                  <a:pt x="38725" y="51945"/>
                </a:cubicBezTo>
                <a:cubicBezTo>
                  <a:pt x="40557" y="51183"/>
                  <a:pt x="40557" y="51183"/>
                  <a:pt x="40557" y="51183"/>
                </a:cubicBezTo>
                <a:cubicBezTo>
                  <a:pt x="41619" y="48936"/>
                  <a:pt x="41619" y="48936"/>
                  <a:pt x="41619" y="48936"/>
                </a:cubicBezTo>
                <a:cubicBezTo>
                  <a:pt x="44644" y="48556"/>
                  <a:pt x="44644" y="48556"/>
                  <a:pt x="44644" y="48556"/>
                </a:cubicBezTo>
                <a:cubicBezTo>
                  <a:pt x="44777" y="49127"/>
                  <a:pt x="44777" y="49127"/>
                  <a:pt x="44777" y="49127"/>
                </a:cubicBezTo>
                <a:cubicBezTo>
                  <a:pt x="42149" y="50231"/>
                  <a:pt x="42149" y="50231"/>
                  <a:pt x="42149" y="50231"/>
                </a:cubicBezTo>
                <a:cubicBezTo>
                  <a:pt x="39761" y="54230"/>
                  <a:pt x="39761" y="54230"/>
                  <a:pt x="39761" y="54230"/>
                </a:cubicBezTo>
                <a:lnTo>
                  <a:pt x="38062" y="54992"/>
                </a:lnTo>
                <a:close/>
                <a:moveTo>
                  <a:pt x="46741" y="63294"/>
                </a:moveTo>
                <a:lnTo>
                  <a:pt x="46741" y="63294"/>
                </a:lnTo>
                <a:cubicBezTo>
                  <a:pt x="46078" y="64055"/>
                  <a:pt x="46078" y="64055"/>
                  <a:pt x="46078" y="64055"/>
                </a:cubicBezTo>
                <a:cubicBezTo>
                  <a:pt x="44644" y="64055"/>
                  <a:pt x="44644" y="64055"/>
                  <a:pt x="44644" y="64055"/>
                </a:cubicBezTo>
                <a:lnTo>
                  <a:pt x="44644" y="64055"/>
                </a:lnTo>
                <a:cubicBezTo>
                  <a:pt x="43052" y="65007"/>
                  <a:pt x="43052" y="65007"/>
                  <a:pt x="43052" y="65007"/>
                </a:cubicBezTo>
                <a:cubicBezTo>
                  <a:pt x="43317" y="65579"/>
                  <a:pt x="43317" y="65579"/>
                  <a:pt x="43317" y="65579"/>
                </a:cubicBezTo>
                <a:cubicBezTo>
                  <a:pt x="42256" y="65731"/>
                  <a:pt x="42256" y="65731"/>
                  <a:pt x="42256" y="65731"/>
                </a:cubicBezTo>
                <a:cubicBezTo>
                  <a:pt x="41884" y="65350"/>
                  <a:pt x="41884" y="65350"/>
                  <a:pt x="41884" y="65350"/>
                </a:cubicBezTo>
                <a:cubicBezTo>
                  <a:pt x="43848" y="62722"/>
                  <a:pt x="43848" y="62722"/>
                  <a:pt x="43848" y="62722"/>
                </a:cubicBezTo>
                <a:lnTo>
                  <a:pt x="43848" y="62722"/>
                </a:lnTo>
                <a:cubicBezTo>
                  <a:pt x="43981" y="61770"/>
                  <a:pt x="43981" y="61770"/>
                  <a:pt x="43981" y="61770"/>
                </a:cubicBezTo>
                <a:cubicBezTo>
                  <a:pt x="44644" y="60818"/>
                  <a:pt x="44644" y="60818"/>
                  <a:pt x="44644" y="60818"/>
                </a:cubicBezTo>
                <a:cubicBezTo>
                  <a:pt x="45706" y="61009"/>
                  <a:pt x="45706" y="61009"/>
                  <a:pt x="45706" y="61009"/>
                </a:cubicBezTo>
                <a:cubicBezTo>
                  <a:pt x="44512" y="62342"/>
                  <a:pt x="44512" y="62342"/>
                  <a:pt x="44512" y="62342"/>
                </a:cubicBezTo>
                <a:cubicBezTo>
                  <a:pt x="45441" y="62532"/>
                  <a:pt x="45441" y="62532"/>
                  <a:pt x="45441" y="62532"/>
                </a:cubicBezTo>
                <a:cubicBezTo>
                  <a:pt x="45308" y="63103"/>
                  <a:pt x="45308" y="63103"/>
                  <a:pt x="45308" y="63103"/>
                </a:cubicBezTo>
                <a:cubicBezTo>
                  <a:pt x="46609" y="62722"/>
                  <a:pt x="46609" y="62722"/>
                  <a:pt x="46609" y="62722"/>
                </a:cubicBezTo>
                <a:cubicBezTo>
                  <a:pt x="48334" y="63294"/>
                  <a:pt x="48334" y="63294"/>
                  <a:pt x="48334" y="63294"/>
                </a:cubicBezTo>
                <a:lnTo>
                  <a:pt x="46741" y="63294"/>
                </a:lnTo>
                <a:close/>
                <a:moveTo>
                  <a:pt x="58606" y="72167"/>
                </a:moveTo>
                <a:lnTo>
                  <a:pt x="58606" y="72167"/>
                </a:lnTo>
                <a:cubicBezTo>
                  <a:pt x="59004" y="72357"/>
                  <a:pt x="59004" y="72357"/>
                  <a:pt x="59004" y="72357"/>
                </a:cubicBezTo>
                <a:cubicBezTo>
                  <a:pt x="59800" y="71025"/>
                  <a:pt x="59800" y="71025"/>
                  <a:pt x="59800" y="71025"/>
                </a:cubicBezTo>
                <a:cubicBezTo>
                  <a:pt x="59641" y="70301"/>
                  <a:pt x="59641" y="70301"/>
                  <a:pt x="59641" y="70301"/>
                </a:cubicBezTo>
                <a:cubicBezTo>
                  <a:pt x="60172" y="69920"/>
                  <a:pt x="60172" y="69920"/>
                  <a:pt x="60172" y="69920"/>
                </a:cubicBezTo>
                <a:cubicBezTo>
                  <a:pt x="59907" y="70834"/>
                  <a:pt x="59907" y="70834"/>
                  <a:pt x="59907" y="70834"/>
                </a:cubicBezTo>
                <a:cubicBezTo>
                  <a:pt x="60836" y="70834"/>
                  <a:pt x="60836" y="70834"/>
                  <a:pt x="60836" y="70834"/>
                </a:cubicBezTo>
                <a:cubicBezTo>
                  <a:pt x="60039" y="71786"/>
                  <a:pt x="60039" y="71786"/>
                  <a:pt x="60039" y="71786"/>
                </a:cubicBezTo>
                <a:cubicBezTo>
                  <a:pt x="59641" y="71977"/>
                  <a:pt x="59641" y="71977"/>
                  <a:pt x="59641" y="71977"/>
                </a:cubicBezTo>
                <a:cubicBezTo>
                  <a:pt x="58473" y="73310"/>
                  <a:pt x="58473" y="73310"/>
                  <a:pt x="58473" y="73310"/>
                </a:cubicBezTo>
                <a:cubicBezTo>
                  <a:pt x="58341" y="73310"/>
                  <a:pt x="58341" y="73310"/>
                  <a:pt x="58341" y="73310"/>
                </a:cubicBezTo>
                <a:cubicBezTo>
                  <a:pt x="58075" y="73500"/>
                  <a:pt x="58075" y="73500"/>
                  <a:pt x="58075" y="73500"/>
                </a:cubicBezTo>
                <a:cubicBezTo>
                  <a:pt x="58208" y="73119"/>
                  <a:pt x="58473" y="72548"/>
                  <a:pt x="58606" y="72167"/>
                </a:cubicBezTo>
                <a:close/>
                <a:moveTo>
                  <a:pt x="62959" y="93913"/>
                </a:moveTo>
                <a:lnTo>
                  <a:pt x="62959" y="93913"/>
                </a:lnTo>
                <a:cubicBezTo>
                  <a:pt x="62163" y="95588"/>
                  <a:pt x="62163" y="95588"/>
                  <a:pt x="62163" y="95588"/>
                </a:cubicBezTo>
                <a:cubicBezTo>
                  <a:pt x="62163" y="91056"/>
                  <a:pt x="62163" y="91056"/>
                  <a:pt x="62163" y="91056"/>
                </a:cubicBezTo>
                <a:cubicBezTo>
                  <a:pt x="61765" y="91437"/>
                  <a:pt x="61765" y="91437"/>
                  <a:pt x="61765" y="91437"/>
                </a:cubicBezTo>
                <a:cubicBezTo>
                  <a:pt x="60968" y="89381"/>
                  <a:pt x="60968" y="89381"/>
                  <a:pt x="60968" y="89381"/>
                </a:cubicBezTo>
                <a:cubicBezTo>
                  <a:pt x="60703" y="90104"/>
                  <a:pt x="60703" y="90104"/>
                  <a:pt x="60703" y="90104"/>
                </a:cubicBezTo>
                <a:cubicBezTo>
                  <a:pt x="59535" y="87286"/>
                  <a:pt x="59535" y="87286"/>
                  <a:pt x="59535" y="87286"/>
                </a:cubicBezTo>
                <a:cubicBezTo>
                  <a:pt x="60039" y="86144"/>
                  <a:pt x="60039" y="86144"/>
                  <a:pt x="60039" y="86144"/>
                </a:cubicBezTo>
                <a:cubicBezTo>
                  <a:pt x="57544" y="86144"/>
                  <a:pt x="57544" y="86144"/>
                  <a:pt x="57544" y="86144"/>
                </a:cubicBezTo>
                <a:cubicBezTo>
                  <a:pt x="58075" y="86715"/>
                  <a:pt x="58075" y="86715"/>
                  <a:pt x="58075" y="86715"/>
                </a:cubicBezTo>
                <a:cubicBezTo>
                  <a:pt x="57677" y="88619"/>
                  <a:pt x="57677" y="88619"/>
                  <a:pt x="57677" y="88619"/>
                </a:cubicBezTo>
                <a:cubicBezTo>
                  <a:pt x="57942" y="90485"/>
                  <a:pt x="57942" y="90485"/>
                  <a:pt x="57942" y="90485"/>
                </a:cubicBezTo>
                <a:cubicBezTo>
                  <a:pt x="59004" y="90485"/>
                  <a:pt x="59004" y="90485"/>
                  <a:pt x="59004" y="90485"/>
                </a:cubicBezTo>
                <a:cubicBezTo>
                  <a:pt x="59535" y="92199"/>
                  <a:pt x="59535" y="92199"/>
                  <a:pt x="59535" y="92199"/>
                </a:cubicBezTo>
                <a:cubicBezTo>
                  <a:pt x="59402" y="93151"/>
                  <a:pt x="59402" y="93151"/>
                  <a:pt x="59402" y="93151"/>
                </a:cubicBezTo>
                <a:cubicBezTo>
                  <a:pt x="60570" y="95055"/>
                  <a:pt x="60570" y="95055"/>
                  <a:pt x="60570" y="95055"/>
                </a:cubicBezTo>
                <a:cubicBezTo>
                  <a:pt x="59800" y="95398"/>
                  <a:pt x="59800" y="95398"/>
                  <a:pt x="59800" y="95398"/>
                </a:cubicBezTo>
                <a:cubicBezTo>
                  <a:pt x="59004" y="91437"/>
                  <a:pt x="59004" y="91437"/>
                  <a:pt x="59004" y="91437"/>
                </a:cubicBezTo>
                <a:cubicBezTo>
                  <a:pt x="57544" y="90675"/>
                  <a:pt x="57544" y="90675"/>
                  <a:pt x="57544" y="90675"/>
                </a:cubicBezTo>
                <a:cubicBezTo>
                  <a:pt x="57412" y="86715"/>
                  <a:pt x="57412" y="86715"/>
                  <a:pt x="57412" y="86715"/>
                </a:cubicBezTo>
                <a:cubicBezTo>
                  <a:pt x="56483" y="86905"/>
                  <a:pt x="56483" y="86905"/>
                  <a:pt x="56483" y="86905"/>
                </a:cubicBezTo>
                <a:cubicBezTo>
                  <a:pt x="56244" y="86144"/>
                  <a:pt x="56244" y="86144"/>
                  <a:pt x="56244" y="86144"/>
                </a:cubicBezTo>
                <a:cubicBezTo>
                  <a:pt x="57146" y="85763"/>
                  <a:pt x="57146" y="85763"/>
                  <a:pt x="57146" y="85763"/>
                </a:cubicBezTo>
                <a:cubicBezTo>
                  <a:pt x="56244" y="84849"/>
                  <a:pt x="56244" y="84849"/>
                  <a:pt x="56244" y="84849"/>
                </a:cubicBezTo>
                <a:cubicBezTo>
                  <a:pt x="57013" y="84278"/>
                  <a:pt x="57013" y="84278"/>
                  <a:pt x="57013" y="84278"/>
                </a:cubicBezTo>
                <a:cubicBezTo>
                  <a:pt x="57677" y="85572"/>
                  <a:pt x="57677" y="85572"/>
                  <a:pt x="57677" y="85572"/>
                </a:cubicBezTo>
                <a:cubicBezTo>
                  <a:pt x="58739" y="85572"/>
                  <a:pt x="58739" y="85572"/>
                  <a:pt x="58739" y="85572"/>
                </a:cubicBezTo>
                <a:cubicBezTo>
                  <a:pt x="59402" y="83706"/>
                  <a:pt x="59402" y="83706"/>
                  <a:pt x="59402" y="83706"/>
                </a:cubicBezTo>
                <a:cubicBezTo>
                  <a:pt x="60703" y="84658"/>
                  <a:pt x="60703" y="84658"/>
                  <a:pt x="60703" y="84658"/>
                </a:cubicBezTo>
                <a:cubicBezTo>
                  <a:pt x="60172" y="83325"/>
                  <a:pt x="60172" y="83325"/>
                  <a:pt x="60172" y="83325"/>
                </a:cubicBezTo>
                <a:cubicBezTo>
                  <a:pt x="60836" y="82945"/>
                  <a:pt x="60836" y="82945"/>
                  <a:pt x="60836" y="82945"/>
                </a:cubicBezTo>
                <a:cubicBezTo>
                  <a:pt x="60703" y="83325"/>
                  <a:pt x="60703" y="83325"/>
                  <a:pt x="60703" y="83325"/>
                </a:cubicBezTo>
                <a:cubicBezTo>
                  <a:pt x="60968" y="85763"/>
                  <a:pt x="60968" y="85763"/>
                  <a:pt x="60968" y="85763"/>
                </a:cubicBezTo>
                <a:cubicBezTo>
                  <a:pt x="61366" y="86334"/>
                  <a:pt x="61366" y="86334"/>
                  <a:pt x="61366" y="86334"/>
                </a:cubicBezTo>
                <a:cubicBezTo>
                  <a:pt x="61765" y="89000"/>
                  <a:pt x="61765" y="89000"/>
                  <a:pt x="61765" y="89000"/>
                </a:cubicBezTo>
                <a:cubicBezTo>
                  <a:pt x="62959" y="92008"/>
                  <a:pt x="62959" y="92008"/>
                  <a:pt x="62959" y="92008"/>
                </a:cubicBezTo>
                <a:lnTo>
                  <a:pt x="62959" y="9391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31" name="Google Shape;4331;p343"/>
          <p:cNvSpPr/>
          <p:nvPr/>
        </p:nvSpPr>
        <p:spPr>
          <a:xfrm>
            <a:off x="2451968" y="1949104"/>
            <a:ext cx="159900" cy="178800"/>
          </a:xfrm>
          <a:custGeom>
            <a:avLst/>
            <a:gdLst/>
            <a:ahLst/>
            <a:cxnLst/>
            <a:rect l="l" t="t" r="r" b="b"/>
            <a:pathLst>
              <a:path w="120000" h="120000" extrusionOk="0">
                <a:moveTo>
                  <a:pt x="0" y="92204"/>
                </a:moveTo>
                <a:lnTo>
                  <a:pt x="22245" y="97955"/>
                </a:lnTo>
                <a:lnTo>
                  <a:pt x="32727" y="119808"/>
                </a:lnTo>
                <a:lnTo>
                  <a:pt x="43422" y="108306"/>
                </a:lnTo>
                <a:lnTo>
                  <a:pt x="63529" y="112140"/>
                </a:lnTo>
                <a:lnTo>
                  <a:pt x="65668" y="84536"/>
                </a:lnTo>
                <a:lnTo>
                  <a:pt x="119786" y="36996"/>
                </a:lnTo>
                <a:lnTo>
                  <a:pt x="93262" y="10351"/>
                </a:lnTo>
                <a:lnTo>
                  <a:pt x="71016" y="14185"/>
                </a:lnTo>
                <a:lnTo>
                  <a:pt x="50909" y="0"/>
                </a:lnTo>
                <a:lnTo>
                  <a:pt x="15828" y="5559"/>
                </a:lnTo>
                <a:lnTo>
                  <a:pt x="26524" y="29329"/>
                </a:lnTo>
                <a:lnTo>
                  <a:pt x="8342" y="61725"/>
                </a:lnTo>
                <a:lnTo>
                  <a:pt x="9411" y="72268"/>
                </a:lnTo>
                <a:lnTo>
                  <a:pt x="0"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32" name="Google Shape;4332;p343"/>
          <p:cNvSpPr/>
          <p:nvPr/>
        </p:nvSpPr>
        <p:spPr>
          <a:xfrm>
            <a:off x="1656259" y="2423612"/>
            <a:ext cx="736500" cy="351300"/>
          </a:xfrm>
          <a:custGeom>
            <a:avLst/>
            <a:gdLst/>
            <a:ahLst/>
            <a:cxnLst/>
            <a:rect l="l" t="t" r="r" b="b"/>
            <a:pathLst>
              <a:path w="120000" h="120000" extrusionOk="0">
                <a:moveTo>
                  <a:pt x="99682" y="47863"/>
                </a:moveTo>
                <a:lnTo>
                  <a:pt x="99682" y="47863"/>
                </a:lnTo>
                <a:cubicBezTo>
                  <a:pt x="99449" y="48350"/>
                  <a:pt x="99449" y="48350"/>
                  <a:pt x="99449" y="48350"/>
                </a:cubicBezTo>
                <a:cubicBezTo>
                  <a:pt x="99217" y="51762"/>
                  <a:pt x="99217" y="51762"/>
                  <a:pt x="99217" y="51762"/>
                </a:cubicBezTo>
                <a:cubicBezTo>
                  <a:pt x="100798" y="54687"/>
                  <a:pt x="100798" y="54687"/>
                  <a:pt x="100798" y="54687"/>
                </a:cubicBezTo>
                <a:cubicBezTo>
                  <a:pt x="100798" y="56051"/>
                  <a:pt x="100798" y="56051"/>
                  <a:pt x="100798" y="56051"/>
                </a:cubicBezTo>
                <a:cubicBezTo>
                  <a:pt x="103122" y="58976"/>
                  <a:pt x="103122" y="58976"/>
                  <a:pt x="103122" y="58976"/>
                </a:cubicBezTo>
                <a:cubicBezTo>
                  <a:pt x="104285" y="57514"/>
                  <a:pt x="104285" y="57514"/>
                  <a:pt x="104285" y="57514"/>
                </a:cubicBezTo>
                <a:cubicBezTo>
                  <a:pt x="103122" y="53712"/>
                  <a:pt x="103122" y="53712"/>
                  <a:pt x="103122" y="53712"/>
                </a:cubicBezTo>
                <a:cubicBezTo>
                  <a:pt x="102192" y="52737"/>
                  <a:pt x="102192" y="52737"/>
                  <a:pt x="102192" y="52737"/>
                </a:cubicBezTo>
                <a:cubicBezTo>
                  <a:pt x="103355" y="52250"/>
                  <a:pt x="103355" y="52250"/>
                  <a:pt x="103355" y="52250"/>
                </a:cubicBezTo>
                <a:cubicBezTo>
                  <a:pt x="104052" y="53712"/>
                  <a:pt x="104052" y="53712"/>
                  <a:pt x="104052" y="53712"/>
                </a:cubicBezTo>
                <a:cubicBezTo>
                  <a:pt x="104517" y="52737"/>
                  <a:pt x="104517" y="52737"/>
                  <a:pt x="104517" y="52737"/>
                </a:cubicBezTo>
                <a:cubicBezTo>
                  <a:pt x="105215" y="58001"/>
                  <a:pt x="105215" y="58001"/>
                  <a:pt x="105215" y="58001"/>
                </a:cubicBezTo>
                <a:cubicBezTo>
                  <a:pt x="105912" y="57514"/>
                  <a:pt x="105912" y="57514"/>
                  <a:pt x="105912" y="57514"/>
                </a:cubicBezTo>
                <a:cubicBezTo>
                  <a:pt x="106563" y="59463"/>
                  <a:pt x="106563" y="59463"/>
                  <a:pt x="106563" y="59463"/>
                </a:cubicBezTo>
                <a:cubicBezTo>
                  <a:pt x="106795" y="56051"/>
                  <a:pt x="106795" y="56051"/>
                  <a:pt x="106795" y="56051"/>
                </a:cubicBezTo>
                <a:cubicBezTo>
                  <a:pt x="106144" y="50787"/>
                  <a:pt x="106144" y="50787"/>
                  <a:pt x="106144" y="50787"/>
                </a:cubicBezTo>
                <a:cubicBezTo>
                  <a:pt x="106144" y="47376"/>
                  <a:pt x="106144" y="47376"/>
                  <a:pt x="106144" y="47376"/>
                </a:cubicBezTo>
                <a:cubicBezTo>
                  <a:pt x="107493" y="56539"/>
                  <a:pt x="107493" y="56539"/>
                  <a:pt x="107493" y="56539"/>
                </a:cubicBezTo>
                <a:cubicBezTo>
                  <a:pt x="108888" y="58001"/>
                  <a:pt x="108888" y="58001"/>
                  <a:pt x="108888" y="58001"/>
                </a:cubicBezTo>
                <a:cubicBezTo>
                  <a:pt x="110282" y="61413"/>
                  <a:pt x="110282" y="61413"/>
                  <a:pt x="110282" y="61413"/>
                </a:cubicBezTo>
                <a:cubicBezTo>
                  <a:pt x="110980" y="61413"/>
                  <a:pt x="110980" y="61413"/>
                  <a:pt x="110980" y="61413"/>
                </a:cubicBezTo>
                <a:cubicBezTo>
                  <a:pt x="111445" y="64825"/>
                  <a:pt x="111445" y="64825"/>
                  <a:pt x="111445" y="64825"/>
                </a:cubicBezTo>
                <a:cubicBezTo>
                  <a:pt x="112142" y="66774"/>
                  <a:pt x="112142" y="66774"/>
                  <a:pt x="112142" y="66774"/>
                </a:cubicBezTo>
                <a:cubicBezTo>
                  <a:pt x="110980" y="67164"/>
                  <a:pt x="110980" y="67164"/>
                  <a:pt x="110980" y="67164"/>
                </a:cubicBezTo>
                <a:cubicBezTo>
                  <a:pt x="111910" y="68627"/>
                  <a:pt x="111910" y="68627"/>
                  <a:pt x="111910" y="68627"/>
                </a:cubicBezTo>
                <a:cubicBezTo>
                  <a:pt x="112328" y="72526"/>
                  <a:pt x="112328" y="72526"/>
                  <a:pt x="112328" y="72526"/>
                </a:cubicBezTo>
                <a:cubicBezTo>
                  <a:pt x="113955" y="73501"/>
                  <a:pt x="113955" y="73501"/>
                  <a:pt x="113955" y="73501"/>
                </a:cubicBezTo>
                <a:cubicBezTo>
                  <a:pt x="113955" y="75938"/>
                  <a:pt x="113955" y="75938"/>
                  <a:pt x="113955" y="75938"/>
                </a:cubicBezTo>
                <a:cubicBezTo>
                  <a:pt x="115815" y="78375"/>
                  <a:pt x="115815" y="78375"/>
                  <a:pt x="115815" y="78375"/>
                </a:cubicBezTo>
                <a:cubicBezTo>
                  <a:pt x="114653" y="80227"/>
                  <a:pt x="114653" y="80227"/>
                  <a:pt x="114653" y="80227"/>
                </a:cubicBezTo>
                <a:cubicBezTo>
                  <a:pt x="114188" y="84614"/>
                  <a:pt x="114188" y="84614"/>
                  <a:pt x="114188" y="84614"/>
                </a:cubicBezTo>
                <a:cubicBezTo>
                  <a:pt x="114653" y="85101"/>
                  <a:pt x="114653" y="85101"/>
                  <a:pt x="114653" y="85101"/>
                </a:cubicBezTo>
                <a:cubicBezTo>
                  <a:pt x="115583" y="81202"/>
                  <a:pt x="115583" y="81202"/>
                  <a:pt x="115583" y="81202"/>
                </a:cubicBezTo>
                <a:cubicBezTo>
                  <a:pt x="117442" y="80227"/>
                  <a:pt x="117442" y="80227"/>
                  <a:pt x="117442" y="80227"/>
                </a:cubicBezTo>
                <a:cubicBezTo>
                  <a:pt x="117907" y="88025"/>
                  <a:pt x="117907" y="88025"/>
                  <a:pt x="117907" y="88025"/>
                </a:cubicBezTo>
                <a:cubicBezTo>
                  <a:pt x="117442" y="90463"/>
                  <a:pt x="117442" y="90463"/>
                  <a:pt x="117442" y="90463"/>
                </a:cubicBezTo>
                <a:cubicBezTo>
                  <a:pt x="119256" y="89975"/>
                  <a:pt x="119256" y="89975"/>
                  <a:pt x="119256" y="89975"/>
                </a:cubicBezTo>
                <a:lnTo>
                  <a:pt x="119256" y="89975"/>
                </a:lnTo>
                <a:cubicBezTo>
                  <a:pt x="119721" y="88513"/>
                  <a:pt x="119721" y="88513"/>
                  <a:pt x="119721" y="88513"/>
                </a:cubicBezTo>
                <a:cubicBezTo>
                  <a:pt x="119953" y="80714"/>
                  <a:pt x="119953" y="80714"/>
                  <a:pt x="119953" y="80714"/>
                </a:cubicBezTo>
                <a:cubicBezTo>
                  <a:pt x="115118" y="75938"/>
                  <a:pt x="115118" y="75938"/>
                  <a:pt x="115118" y="75938"/>
                </a:cubicBezTo>
                <a:cubicBezTo>
                  <a:pt x="110282" y="54687"/>
                  <a:pt x="110282" y="54687"/>
                  <a:pt x="110282" y="54687"/>
                </a:cubicBezTo>
                <a:cubicBezTo>
                  <a:pt x="108655" y="53712"/>
                  <a:pt x="108655" y="53712"/>
                  <a:pt x="108655" y="53712"/>
                </a:cubicBezTo>
                <a:cubicBezTo>
                  <a:pt x="105912" y="43964"/>
                  <a:pt x="105912" y="43964"/>
                  <a:pt x="105912" y="43964"/>
                </a:cubicBezTo>
                <a:cubicBezTo>
                  <a:pt x="104052" y="45913"/>
                  <a:pt x="104052" y="45913"/>
                  <a:pt x="104052" y="45913"/>
                </a:cubicBezTo>
                <a:cubicBezTo>
                  <a:pt x="101263" y="52737"/>
                  <a:pt x="101263" y="52737"/>
                  <a:pt x="101263" y="52737"/>
                </a:cubicBezTo>
                <a:cubicBezTo>
                  <a:pt x="99682" y="47863"/>
                  <a:pt x="99682" y="47863"/>
                  <a:pt x="99682" y="47863"/>
                </a:cubicBezTo>
                <a:close/>
                <a:moveTo>
                  <a:pt x="16598" y="0"/>
                </a:moveTo>
                <a:lnTo>
                  <a:pt x="16598" y="0"/>
                </a:lnTo>
                <a:cubicBezTo>
                  <a:pt x="16133" y="3314"/>
                  <a:pt x="16133" y="3314"/>
                  <a:pt x="16133" y="3314"/>
                </a:cubicBezTo>
                <a:cubicBezTo>
                  <a:pt x="17295" y="5264"/>
                  <a:pt x="17295" y="5264"/>
                  <a:pt x="17295" y="5264"/>
                </a:cubicBezTo>
                <a:cubicBezTo>
                  <a:pt x="18922" y="4289"/>
                  <a:pt x="18922" y="4289"/>
                  <a:pt x="18922" y="4289"/>
                </a:cubicBezTo>
                <a:cubicBezTo>
                  <a:pt x="21247" y="7213"/>
                  <a:pt x="21247" y="7213"/>
                  <a:pt x="21247" y="7213"/>
                </a:cubicBezTo>
                <a:cubicBezTo>
                  <a:pt x="21247" y="8188"/>
                  <a:pt x="21247" y="8188"/>
                  <a:pt x="21247" y="8188"/>
                </a:cubicBezTo>
                <a:cubicBezTo>
                  <a:pt x="22130" y="8188"/>
                  <a:pt x="22130" y="8188"/>
                  <a:pt x="22130" y="8188"/>
                </a:cubicBezTo>
                <a:cubicBezTo>
                  <a:pt x="23060" y="6238"/>
                  <a:pt x="23060" y="6238"/>
                  <a:pt x="23060" y="6238"/>
                </a:cubicBezTo>
                <a:cubicBezTo>
                  <a:pt x="23990" y="6726"/>
                  <a:pt x="23990" y="6726"/>
                  <a:pt x="23990" y="6726"/>
                </a:cubicBezTo>
                <a:cubicBezTo>
                  <a:pt x="23293" y="4776"/>
                  <a:pt x="23293" y="4776"/>
                  <a:pt x="23293" y="4776"/>
                </a:cubicBezTo>
                <a:cubicBezTo>
                  <a:pt x="22130" y="5264"/>
                  <a:pt x="22130" y="5264"/>
                  <a:pt x="22130" y="5264"/>
                </a:cubicBezTo>
                <a:cubicBezTo>
                  <a:pt x="19620" y="487"/>
                  <a:pt x="19620" y="487"/>
                  <a:pt x="19620" y="487"/>
                </a:cubicBezTo>
                <a:cubicBezTo>
                  <a:pt x="18225" y="1949"/>
                  <a:pt x="18225" y="1949"/>
                  <a:pt x="18225" y="1949"/>
                </a:cubicBezTo>
                <a:cubicBezTo>
                  <a:pt x="16598" y="0"/>
                  <a:pt x="16598" y="0"/>
                  <a:pt x="16598" y="0"/>
                </a:cubicBezTo>
                <a:close/>
                <a:moveTo>
                  <a:pt x="31383" y="38212"/>
                </a:moveTo>
                <a:lnTo>
                  <a:pt x="31383" y="38212"/>
                </a:lnTo>
                <a:cubicBezTo>
                  <a:pt x="29523" y="37238"/>
                  <a:pt x="29523" y="37238"/>
                  <a:pt x="29523" y="37238"/>
                </a:cubicBezTo>
                <a:cubicBezTo>
                  <a:pt x="28361" y="38700"/>
                  <a:pt x="28361" y="38700"/>
                  <a:pt x="28361" y="38700"/>
                </a:cubicBezTo>
                <a:cubicBezTo>
                  <a:pt x="26780" y="39187"/>
                  <a:pt x="26780" y="39187"/>
                  <a:pt x="26780" y="39187"/>
                </a:cubicBezTo>
                <a:cubicBezTo>
                  <a:pt x="27896" y="42014"/>
                  <a:pt x="27896" y="42014"/>
                  <a:pt x="27896" y="42014"/>
                </a:cubicBezTo>
                <a:cubicBezTo>
                  <a:pt x="30220" y="43476"/>
                  <a:pt x="30220" y="43476"/>
                  <a:pt x="30220" y="43476"/>
                </a:cubicBezTo>
                <a:cubicBezTo>
                  <a:pt x="30918" y="41527"/>
                  <a:pt x="30918" y="41527"/>
                  <a:pt x="30918" y="41527"/>
                </a:cubicBezTo>
                <a:cubicBezTo>
                  <a:pt x="31848" y="41137"/>
                  <a:pt x="31848" y="41137"/>
                  <a:pt x="31848" y="41137"/>
                </a:cubicBezTo>
                <a:cubicBezTo>
                  <a:pt x="31383" y="38212"/>
                  <a:pt x="31383" y="38212"/>
                  <a:pt x="31383" y="38212"/>
                </a:cubicBezTo>
                <a:close/>
                <a:moveTo>
                  <a:pt x="33010" y="32851"/>
                </a:moveTo>
                <a:lnTo>
                  <a:pt x="33010" y="32851"/>
                </a:lnTo>
                <a:cubicBezTo>
                  <a:pt x="32313" y="34313"/>
                  <a:pt x="32313" y="34313"/>
                  <a:pt x="32313" y="34313"/>
                </a:cubicBezTo>
                <a:cubicBezTo>
                  <a:pt x="33475" y="35288"/>
                  <a:pt x="33475" y="35288"/>
                  <a:pt x="33475" y="35288"/>
                </a:cubicBezTo>
                <a:cubicBezTo>
                  <a:pt x="33661" y="37725"/>
                  <a:pt x="33661" y="37725"/>
                  <a:pt x="33661" y="37725"/>
                </a:cubicBezTo>
                <a:cubicBezTo>
                  <a:pt x="34823" y="35775"/>
                  <a:pt x="34823" y="35775"/>
                  <a:pt x="34823" y="35775"/>
                </a:cubicBezTo>
                <a:cubicBezTo>
                  <a:pt x="34591" y="33826"/>
                  <a:pt x="34591" y="33826"/>
                  <a:pt x="34591" y="33826"/>
                </a:cubicBezTo>
                <a:cubicBezTo>
                  <a:pt x="33010" y="32851"/>
                  <a:pt x="33010" y="32851"/>
                  <a:pt x="33010" y="32851"/>
                </a:cubicBezTo>
                <a:close/>
                <a:moveTo>
                  <a:pt x="697" y="119902"/>
                </a:moveTo>
                <a:lnTo>
                  <a:pt x="697" y="119902"/>
                </a:lnTo>
                <a:cubicBezTo>
                  <a:pt x="0" y="117465"/>
                  <a:pt x="0" y="117465"/>
                  <a:pt x="0" y="117465"/>
                </a:cubicBezTo>
                <a:cubicBezTo>
                  <a:pt x="1394" y="117952"/>
                  <a:pt x="1394" y="117952"/>
                  <a:pt x="1394" y="117952"/>
                </a:cubicBezTo>
                <a:cubicBezTo>
                  <a:pt x="697" y="119902"/>
                  <a:pt x="697" y="119902"/>
                  <a:pt x="697" y="119902"/>
                </a:cubicBezTo>
                <a:close/>
                <a:moveTo>
                  <a:pt x="3672" y="119902"/>
                </a:moveTo>
                <a:lnTo>
                  <a:pt x="3672" y="119902"/>
                </a:lnTo>
                <a:cubicBezTo>
                  <a:pt x="3672" y="117075"/>
                  <a:pt x="3672" y="117075"/>
                  <a:pt x="3672" y="117075"/>
                </a:cubicBezTo>
                <a:cubicBezTo>
                  <a:pt x="5067" y="118440"/>
                  <a:pt x="5067" y="118440"/>
                  <a:pt x="5067" y="118440"/>
                </a:cubicBezTo>
                <a:cubicBezTo>
                  <a:pt x="3672" y="119902"/>
                  <a:pt x="3672" y="119902"/>
                  <a:pt x="3672" y="119902"/>
                </a:cubicBezTo>
                <a:close/>
                <a:moveTo>
                  <a:pt x="8787" y="115613"/>
                </a:moveTo>
                <a:lnTo>
                  <a:pt x="8787" y="115613"/>
                </a:lnTo>
                <a:cubicBezTo>
                  <a:pt x="10135" y="112688"/>
                  <a:pt x="10135" y="112688"/>
                  <a:pt x="10135" y="112688"/>
                </a:cubicBezTo>
                <a:cubicBezTo>
                  <a:pt x="9903" y="115613"/>
                  <a:pt x="9903" y="115613"/>
                  <a:pt x="9903" y="115613"/>
                </a:cubicBezTo>
                <a:cubicBezTo>
                  <a:pt x="8787" y="115613"/>
                  <a:pt x="8787" y="115613"/>
                  <a:pt x="8787" y="115613"/>
                </a:cubicBezTo>
                <a:close/>
                <a:moveTo>
                  <a:pt x="10600" y="115613"/>
                </a:moveTo>
                <a:lnTo>
                  <a:pt x="10600" y="115613"/>
                </a:lnTo>
                <a:cubicBezTo>
                  <a:pt x="12925" y="115613"/>
                  <a:pt x="12925" y="115613"/>
                  <a:pt x="12925" y="115613"/>
                </a:cubicBezTo>
                <a:cubicBezTo>
                  <a:pt x="11530" y="116588"/>
                  <a:pt x="11530" y="116588"/>
                  <a:pt x="11530" y="116588"/>
                </a:cubicBezTo>
                <a:cubicBezTo>
                  <a:pt x="10600" y="115613"/>
                  <a:pt x="10600" y="115613"/>
                  <a:pt x="10600" y="115613"/>
                </a:cubicBezTo>
                <a:close/>
                <a:moveTo>
                  <a:pt x="22363" y="109764"/>
                </a:moveTo>
                <a:lnTo>
                  <a:pt x="22363" y="109764"/>
                </a:lnTo>
                <a:cubicBezTo>
                  <a:pt x="23525" y="104987"/>
                  <a:pt x="23525" y="104987"/>
                  <a:pt x="23525" y="104987"/>
                </a:cubicBezTo>
                <a:cubicBezTo>
                  <a:pt x="24223" y="104987"/>
                  <a:pt x="24223" y="104987"/>
                  <a:pt x="24223" y="104987"/>
                </a:cubicBezTo>
                <a:cubicBezTo>
                  <a:pt x="24455" y="103525"/>
                  <a:pt x="24455" y="103525"/>
                  <a:pt x="24455" y="103525"/>
                </a:cubicBezTo>
                <a:cubicBezTo>
                  <a:pt x="25617" y="103525"/>
                  <a:pt x="25617" y="103525"/>
                  <a:pt x="25617" y="103525"/>
                </a:cubicBezTo>
                <a:cubicBezTo>
                  <a:pt x="22828" y="109277"/>
                  <a:pt x="22828" y="109277"/>
                  <a:pt x="22828" y="109277"/>
                </a:cubicBezTo>
                <a:cubicBezTo>
                  <a:pt x="22363" y="109764"/>
                  <a:pt x="22363" y="109764"/>
                  <a:pt x="22363" y="109764"/>
                </a:cubicBezTo>
                <a:close/>
                <a:moveTo>
                  <a:pt x="28593" y="99138"/>
                </a:moveTo>
                <a:lnTo>
                  <a:pt x="28593" y="99138"/>
                </a:lnTo>
                <a:cubicBezTo>
                  <a:pt x="29290" y="102550"/>
                  <a:pt x="29290" y="102550"/>
                  <a:pt x="29290" y="102550"/>
                </a:cubicBezTo>
                <a:cubicBezTo>
                  <a:pt x="25850" y="105377"/>
                  <a:pt x="25850" y="105377"/>
                  <a:pt x="25850" y="105377"/>
                </a:cubicBezTo>
                <a:cubicBezTo>
                  <a:pt x="28128" y="101088"/>
                  <a:pt x="28128" y="101088"/>
                  <a:pt x="28128" y="101088"/>
                </a:cubicBezTo>
                <a:cubicBezTo>
                  <a:pt x="27710" y="100601"/>
                  <a:pt x="27710" y="100601"/>
                  <a:pt x="27710" y="100601"/>
                </a:cubicBezTo>
                <a:cubicBezTo>
                  <a:pt x="28593" y="99138"/>
                  <a:pt x="28593" y="99138"/>
                  <a:pt x="28593" y="99138"/>
                </a:cubicBezTo>
                <a:close/>
                <a:moveTo>
                  <a:pt x="33010" y="94264"/>
                </a:moveTo>
                <a:lnTo>
                  <a:pt x="33010" y="94264"/>
                </a:lnTo>
                <a:cubicBezTo>
                  <a:pt x="33661" y="95239"/>
                  <a:pt x="33661" y="95239"/>
                  <a:pt x="33661" y="95239"/>
                </a:cubicBezTo>
                <a:cubicBezTo>
                  <a:pt x="35288" y="93290"/>
                  <a:pt x="35288" y="93290"/>
                  <a:pt x="35288" y="93290"/>
                </a:cubicBezTo>
                <a:cubicBezTo>
                  <a:pt x="37148" y="92315"/>
                  <a:pt x="37148" y="92315"/>
                  <a:pt x="37148" y="92315"/>
                </a:cubicBezTo>
                <a:cubicBezTo>
                  <a:pt x="36218" y="89000"/>
                  <a:pt x="36218" y="89000"/>
                  <a:pt x="36218" y="89000"/>
                </a:cubicBezTo>
                <a:cubicBezTo>
                  <a:pt x="34126" y="90463"/>
                  <a:pt x="34126" y="90463"/>
                  <a:pt x="34126" y="90463"/>
                </a:cubicBezTo>
                <a:cubicBezTo>
                  <a:pt x="33010" y="94264"/>
                  <a:pt x="33010" y="94264"/>
                  <a:pt x="33010" y="94264"/>
                </a:cubicBezTo>
                <a:close/>
                <a:moveTo>
                  <a:pt x="63696" y="62388"/>
                </a:moveTo>
                <a:lnTo>
                  <a:pt x="63696" y="62388"/>
                </a:lnTo>
                <a:cubicBezTo>
                  <a:pt x="61371" y="63850"/>
                  <a:pt x="61371" y="63850"/>
                  <a:pt x="61371" y="63850"/>
                </a:cubicBezTo>
                <a:cubicBezTo>
                  <a:pt x="60674" y="62875"/>
                  <a:pt x="60674" y="62875"/>
                  <a:pt x="60674" y="62875"/>
                </a:cubicBezTo>
                <a:cubicBezTo>
                  <a:pt x="60441" y="67652"/>
                  <a:pt x="60441" y="67652"/>
                  <a:pt x="60441" y="67652"/>
                </a:cubicBezTo>
                <a:cubicBezTo>
                  <a:pt x="59511" y="65312"/>
                  <a:pt x="59511" y="65312"/>
                  <a:pt x="59511" y="65312"/>
                </a:cubicBezTo>
                <a:cubicBezTo>
                  <a:pt x="59511" y="72526"/>
                  <a:pt x="59511" y="72526"/>
                  <a:pt x="59511" y="72526"/>
                </a:cubicBezTo>
                <a:cubicBezTo>
                  <a:pt x="60441" y="71064"/>
                  <a:pt x="60441" y="71064"/>
                  <a:pt x="60441" y="71064"/>
                </a:cubicBezTo>
                <a:cubicBezTo>
                  <a:pt x="60441" y="73501"/>
                  <a:pt x="60441" y="73501"/>
                  <a:pt x="60441" y="73501"/>
                </a:cubicBezTo>
                <a:cubicBezTo>
                  <a:pt x="61604" y="69601"/>
                  <a:pt x="61604" y="69601"/>
                  <a:pt x="61604" y="69601"/>
                </a:cubicBezTo>
                <a:cubicBezTo>
                  <a:pt x="63696" y="68139"/>
                  <a:pt x="63696" y="68139"/>
                  <a:pt x="63696" y="68139"/>
                </a:cubicBezTo>
                <a:cubicBezTo>
                  <a:pt x="63231" y="66287"/>
                  <a:pt x="63231" y="66287"/>
                  <a:pt x="63231" y="66287"/>
                </a:cubicBezTo>
                <a:cubicBezTo>
                  <a:pt x="64579" y="65800"/>
                  <a:pt x="64579" y="65800"/>
                  <a:pt x="64579" y="65800"/>
                </a:cubicBezTo>
                <a:cubicBezTo>
                  <a:pt x="63928" y="64825"/>
                  <a:pt x="63928" y="64825"/>
                  <a:pt x="63928" y="64825"/>
                </a:cubicBezTo>
                <a:lnTo>
                  <a:pt x="63696" y="62388"/>
                </a:lnTo>
                <a:close/>
                <a:moveTo>
                  <a:pt x="62301" y="59463"/>
                </a:moveTo>
                <a:lnTo>
                  <a:pt x="62301" y="59463"/>
                </a:lnTo>
                <a:cubicBezTo>
                  <a:pt x="62998" y="60926"/>
                  <a:pt x="62998" y="60926"/>
                  <a:pt x="62998" y="60926"/>
                </a:cubicBezTo>
                <a:cubicBezTo>
                  <a:pt x="65044" y="59463"/>
                  <a:pt x="65044" y="59463"/>
                  <a:pt x="65044" y="59463"/>
                </a:cubicBezTo>
                <a:cubicBezTo>
                  <a:pt x="64347" y="57026"/>
                  <a:pt x="64347" y="57026"/>
                  <a:pt x="64347" y="57026"/>
                </a:cubicBezTo>
                <a:cubicBezTo>
                  <a:pt x="63463" y="58489"/>
                  <a:pt x="63463" y="58489"/>
                  <a:pt x="63463" y="58489"/>
                </a:cubicBezTo>
                <a:cubicBezTo>
                  <a:pt x="62301" y="59463"/>
                  <a:pt x="62301" y="59463"/>
                  <a:pt x="62301" y="59463"/>
                </a:cubicBezTo>
                <a:close/>
                <a:moveTo>
                  <a:pt x="78202" y="36263"/>
                </a:moveTo>
                <a:lnTo>
                  <a:pt x="78202" y="36263"/>
                </a:lnTo>
                <a:cubicBezTo>
                  <a:pt x="78202" y="38212"/>
                  <a:pt x="78202" y="38212"/>
                  <a:pt x="78202" y="38212"/>
                </a:cubicBezTo>
                <a:cubicBezTo>
                  <a:pt x="79597" y="36750"/>
                  <a:pt x="79597" y="36750"/>
                  <a:pt x="79597" y="36750"/>
                </a:cubicBezTo>
                <a:cubicBezTo>
                  <a:pt x="78202" y="36263"/>
                  <a:pt x="78202" y="36263"/>
                  <a:pt x="78202" y="36263"/>
                </a:cubicBezTo>
                <a:close/>
                <a:moveTo>
                  <a:pt x="75226" y="43476"/>
                </a:moveTo>
                <a:lnTo>
                  <a:pt x="75226" y="43476"/>
                </a:lnTo>
                <a:cubicBezTo>
                  <a:pt x="76110" y="42989"/>
                  <a:pt x="76110" y="42989"/>
                  <a:pt x="76110" y="42989"/>
                </a:cubicBezTo>
                <a:cubicBezTo>
                  <a:pt x="76574" y="41137"/>
                  <a:pt x="76574" y="41137"/>
                  <a:pt x="76574" y="41137"/>
                </a:cubicBezTo>
                <a:cubicBezTo>
                  <a:pt x="77504" y="38212"/>
                  <a:pt x="77504" y="38212"/>
                  <a:pt x="77504" y="38212"/>
                </a:cubicBezTo>
                <a:cubicBezTo>
                  <a:pt x="77272" y="37725"/>
                  <a:pt x="77272" y="37725"/>
                  <a:pt x="77272" y="37725"/>
                </a:cubicBezTo>
                <a:cubicBezTo>
                  <a:pt x="75691" y="40552"/>
                  <a:pt x="75691" y="40552"/>
                  <a:pt x="75691" y="40552"/>
                </a:cubicBezTo>
                <a:cubicBezTo>
                  <a:pt x="75226" y="43476"/>
                  <a:pt x="75226" y="43476"/>
                  <a:pt x="75226" y="43476"/>
                </a:cubicBezTo>
                <a:close/>
                <a:moveTo>
                  <a:pt x="107028" y="66287"/>
                </a:moveTo>
                <a:lnTo>
                  <a:pt x="107028" y="66287"/>
                </a:lnTo>
                <a:cubicBezTo>
                  <a:pt x="105447" y="64337"/>
                  <a:pt x="105447" y="64337"/>
                  <a:pt x="105447" y="64337"/>
                </a:cubicBezTo>
                <a:cubicBezTo>
                  <a:pt x="104982" y="67164"/>
                  <a:pt x="104982" y="67164"/>
                  <a:pt x="104982" y="67164"/>
                </a:cubicBezTo>
                <a:cubicBezTo>
                  <a:pt x="103587" y="61413"/>
                  <a:pt x="103587" y="61413"/>
                  <a:pt x="103587" y="61413"/>
                </a:cubicBezTo>
                <a:cubicBezTo>
                  <a:pt x="104982" y="58976"/>
                  <a:pt x="104982" y="58976"/>
                  <a:pt x="104982" y="58976"/>
                </a:cubicBezTo>
                <a:cubicBezTo>
                  <a:pt x="105912" y="60438"/>
                  <a:pt x="105912" y="60438"/>
                  <a:pt x="105912" y="60438"/>
                </a:cubicBezTo>
                <a:cubicBezTo>
                  <a:pt x="107260" y="61413"/>
                  <a:pt x="107260" y="61413"/>
                  <a:pt x="107260" y="61413"/>
                </a:cubicBezTo>
                <a:cubicBezTo>
                  <a:pt x="107028" y="66287"/>
                  <a:pt x="107028" y="66287"/>
                  <a:pt x="107028" y="66287"/>
                </a:cubicBezTo>
                <a:close/>
                <a:moveTo>
                  <a:pt x="107958" y="70089"/>
                </a:moveTo>
                <a:lnTo>
                  <a:pt x="107958" y="70089"/>
                </a:lnTo>
                <a:cubicBezTo>
                  <a:pt x="108655" y="66774"/>
                  <a:pt x="108655" y="66774"/>
                  <a:pt x="108655" y="66774"/>
                </a:cubicBezTo>
                <a:cubicBezTo>
                  <a:pt x="107725" y="62388"/>
                  <a:pt x="107725" y="62388"/>
                  <a:pt x="107725" y="62388"/>
                </a:cubicBezTo>
                <a:cubicBezTo>
                  <a:pt x="107958" y="60438"/>
                  <a:pt x="107958" y="60438"/>
                  <a:pt x="107958" y="60438"/>
                </a:cubicBezTo>
                <a:cubicBezTo>
                  <a:pt x="109120" y="59951"/>
                  <a:pt x="109120" y="59951"/>
                  <a:pt x="109120" y="59951"/>
                </a:cubicBezTo>
                <a:cubicBezTo>
                  <a:pt x="109120" y="63850"/>
                  <a:pt x="109120" y="63850"/>
                  <a:pt x="109120" y="63850"/>
                </a:cubicBezTo>
                <a:cubicBezTo>
                  <a:pt x="110050" y="67164"/>
                  <a:pt x="110050" y="67164"/>
                  <a:pt x="110050" y="67164"/>
                </a:cubicBezTo>
                <a:cubicBezTo>
                  <a:pt x="108423" y="70576"/>
                  <a:pt x="108423" y="70576"/>
                  <a:pt x="108423" y="70576"/>
                </a:cubicBezTo>
                <a:cubicBezTo>
                  <a:pt x="107958" y="70089"/>
                  <a:pt x="107958" y="70089"/>
                  <a:pt x="107958" y="70089"/>
                </a:cubicBezTo>
                <a:close/>
                <a:moveTo>
                  <a:pt x="106795" y="73501"/>
                </a:moveTo>
                <a:lnTo>
                  <a:pt x="106795" y="73501"/>
                </a:lnTo>
                <a:cubicBezTo>
                  <a:pt x="106795" y="71064"/>
                  <a:pt x="106795" y="71064"/>
                  <a:pt x="106795" y="71064"/>
                </a:cubicBezTo>
                <a:cubicBezTo>
                  <a:pt x="105912" y="68139"/>
                  <a:pt x="105912" y="68139"/>
                  <a:pt x="105912" y="68139"/>
                </a:cubicBezTo>
                <a:cubicBezTo>
                  <a:pt x="105912" y="66774"/>
                  <a:pt x="105912" y="66774"/>
                  <a:pt x="105912" y="66774"/>
                </a:cubicBezTo>
                <a:cubicBezTo>
                  <a:pt x="107493" y="68627"/>
                  <a:pt x="107493" y="68627"/>
                  <a:pt x="107493" y="68627"/>
                </a:cubicBezTo>
                <a:cubicBezTo>
                  <a:pt x="107725" y="71064"/>
                  <a:pt x="107725" y="71064"/>
                  <a:pt x="107725" y="71064"/>
                </a:cubicBezTo>
                <a:cubicBezTo>
                  <a:pt x="106795" y="73501"/>
                  <a:pt x="106795" y="73501"/>
                  <a:pt x="106795" y="73501"/>
                </a:cubicBezTo>
                <a:close/>
                <a:moveTo>
                  <a:pt x="107958" y="78375"/>
                </a:moveTo>
                <a:lnTo>
                  <a:pt x="107958" y="78375"/>
                </a:lnTo>
                <a:cubicBezTo>
                  <a:pt x="107028" y="75938"/>
                  <a:pt x="107028" y="75938"/>
                  <a:pt x="107028" y="75938"/>
                </a:cubicBezTo>
                <a:cubicBezTo>
                  <a:pt x="107725" y="73501"/>
                  <a:pt x="107725" y="73501"/>
                  <a:pt x="107725" y="73501"/>
                </a:cubicBezTo>
                <a:cubicBezTo>
                  <a:pt x="107958" y="78375"/>
                  <a:pt x="107958" y="78375"/>
                  <a:pt x="107958" y="78375"/>
                </a:cubicBezTo>
                <a:close/>
                <a:moveTo>
                  <a:pt x="108888" y="73013"/>
                </a:moveTo>
                <a:lnTo>
                  <a:pt x="108888" y="73013"/>
                </a:lnTo>
                <a:cubicBezTo>
                  <a:pt x="109352" y="73013"/>
                  <a:pt x="109352" y="73013"/>
                  <a:pt x="109352" y="73013"/>
                </a:cubicBezTo>
                <a:cubicBezTo>
                  <a:pt x="110050" y="73988"/>
                  <a:pt x="110050" y="73988"/>
                  <a:pt x="110050" y="73988"/>
                </a:cubicBezTo>
                <a:cubicBezTo>
                  <a:pt x="109585" y="75450"/>
                  <a:pt x="109585" y="75450"/>
                  <a:pt x="109585" y="75450"/>
                </a:cubicBezTo>
                <a:cubicBezTo>
                  <a:pt x="108888" y="73013"/>
                  <a:pt x="108888" y="73013"/>
                  <a:pt x="108888" y="73013"/>
                </a:cubicBezTo>
                <a:close/>
                <a:moveTo>
                  <a:pt x="109817" y="79252"/>
                </a:moveTo>
                <a:lnTo>
                  <a:pt x="109817" y="79252"/>
                </a:lnTo>
                <a:cubicBezTo>
                  <a:pt x="109120" y="77400"/>
                  <a:pt x="109120" y="77400"/>
                  <a:pt x="109120" y="77400"/>
                </a:cubicBezTo>
                <a:cubicBezTo>
                  <a:pt x="109817" y="76425"/>
                  <a:pt x="109817" y="76425"/>
                  <a:pt x="109817" y="76425"/>
                </a:cubicBezTo>
                <a:cubicBezTo>
                  <a:pt x="109817" y="79252"/>
                  <a:pt x="109817" y="79252"/>
                  <a:pt x="109817" y="79252"/>
                </a:cubicBezTo>
                <a:close/>
                <a:moveTo>
                  <a:pt x="115350" y="86563"/>
                </a:moveTo>
                <a:lnTo>
                  <a:pt x="115350" y="86563"/>
                </a:lnTo>
                <a:cubicBezTo>
                  <a:pt x="115815" y="82177"/>
                  <a:pt x="115815" y="82177"/>
                  <a:pt x="115815" y="82177"/>
                </a:cubicBezTo>
                <a:cubicBezTo>
                  <a:pt x="116512" y="81202"/>
                  <a:pt x="116512" y="81202"/>
                  <a:pt x="116512" y="81202"/>
                </a:cubicBezTo>
                <a:cubicBezTo>
                  <a:pt x="117210" y="84614"/>
                  <a:pt x="117210" y="84614"/>
                  <a:pt x="117210" y="84614"/>
                </a:cubicBezTo>
                <a:cubicBezTo>
                  <a:pt x="116977" y="87051"/>
                  <a:pt x="116977" y="87051"/>
                  <a:pt x="116977" y="87051"/>
                </a:cubicBezTo>
                <a:cubicBezTo>
                  <a:pt x="116977" y="89000"/>
                  <a:pt x="116977" y="89000"/>
                  <a:pt x="116977" y="89000"/>
                </a:cubicBezTo>
                <a:cubicBezTo>
                  <a:pt x="116280" y="87051"/>
                  <a:pt x="116280" y="87051"/>
                  <a:pt x="116280" y="87051"/>
                </a:cubicBezTo>
                <a:cubicBezTo>
                  <a:pt x="116280" y="84614"/>
                  <a:pt x="116280" y="84614"/>
                  <a:pt x="116280" y="84614"/>
                </a:cubicBezTo>
                <a:cubicBezTo>
                  <a:pt x="115583" y="87051"/>
                  <a:pt x="115583" y="87051"/>
                  <a:pt x="115583" y="87051"/>
                </a:cubicBezTo>
                <a:lnTo>
                  <a:pt x="115350" y="86563"/>
                </a:lnTo>
                <a:close/>
                <a:moveTo>
                  <a:pt x="112328" y="77400"/>
                </a:moveTo>
                <a:lnTo>
                  <a:pt x="112328" y="77400"/>
                </a:lnTo>
                <a:cubicBezTo>
                  <a:pt x="112607" y="76913"/>
                  <a:pt x="112607" y="76913"/>
                  <a:pt x="112607" y="76913"/>
                </a:cubicBezTo>
                <a:cubicBezTo>
                  <a:pt x="113025" y="77400"/>
                  <a:pt x="113025" y="77400"/>
                  <a:pt x="113025" y="77400"/>
                </a:cubicBezTo>
                <a:cubicBezTo>
                  <a:pt x="112793" y="78375"/>
                  <a:pt x="112793" y="78375"/>
                  <a:pt x="112793" y="78375"/>
                </a:cubicBezTo>
                <a:cubicBezTo>
                  <a:pt x="112328" y="77400"/>
                  <a:pt x="112328" y="77400"/>
                  <a:pt x="112328" y="77400"/>
                </a:cubicBezTo>
                <a:close/>
                <a:moveTo>
                  <a:pt x="111677" y="76425"/>
                </a:moveTo>
                <a:lnTo>
                  <a:pt x="111677" y="76425"/>
                </a:lnTo>
                <a:cubicBezTo>
                  <a:pt x="110747" y="77400"/>
                  <a:pt x="110747" y="77400"/>
                  <a:pt x="110747" y="77400"/>
                </a:cubicBezTo>
                <a:cubicBezTo>
                  <a:pt x="110747" y="73501"/>
                  <a:pt x="110747" y="73501"/>
                  <a:pt x="110747" y="73501"/>
                </a:cubicBezTo>
                <a:cubicBezTo>
                  <a:pt x="109585" y="70089"/>
                  <a:pt x="109585" y="70089"/>
                  <a:pt x="109585" y="70089"/>
                </a:cubicBezTo>
                <a:cubicBezTo>
                  <a:pt x="111677" y="71064"/>
                  <a:pt x="111677" y="71064"/>
                  <a:pt x="111677" y="71064"/>
                </a:cubicBezTo>
                <a:cubicBezTo>
                  <a:pt x="112328" y="74476"/>
                  <a:pt x="112328" y="74476"/>
                  <a:pt x="112328" y="74476"/>
                </a:cubicBezTo>
                <a:cubicBezTo>
                  <a:pt x="111445" y="73013"/>
                  <a:pt x="111445" y="73013"/>
                  <a:pt x="111445" y="73013"/>
                </a:cubicBezTo>
                <a:cubicBezTo>
                  <a:pt x="111677" y="76425"/>
                  <a:pt x="111677" y="76425"/>
                  <a:pt x="111677" y="76425"/>
                </a:cubicBezTo>
                <a:close/>
                <a:moveTo>
                  <a:pt x="110515" y="78375"/>
                </a:moveTo>
                <a:lnTo>
                  <a:pt x="110515" y="78375"/>
                </a:lnTo>
                <a:cubicBezTo>
                  <a:pt x="111910" y="78375"/>
                  <a:pt x="111910" y="78375"/>
                  <a:pt x="111910" y="78375"/>
                </a:cubicBezTo>
                <a:cubicBezTo>
                  <a:pt x="111910" y="79837"/>
                  <a:pt x="111910" y="79837"/>
                  <a:pt x="111910" y="79837"/>
                </a:cubicBezTo>
                <a:cubicBezTo>
                  <a:pt x="113258" y="82177"/>
                  <a:pt x="113258" y="82177"/>
                  <a:pt x="113258" y="82177"/>
                </a:cubicBezTo>
                <a:cubicBezTo>
                  <a:pt x="113258" y="85101"/>
                  <a:pt x="113258" y="85101"/>
                  <a:pt x="113258" y="85101"/>
                </a:cubicBezTo>
                <a:cubicBezTo>
                  <a:pt x="114653" y="88513"/>
                  <a:pt x="114653" y="88513"/>
                  <a:pt x="114653" y="88513"/>
                </a:cubicBezTo>
                <a:cubicBezTo>
                  <a:pt x="114420" y="89488"/>
                  <a:pt x="114420" y="89488"/>
                  <a:pt x="114420" y="89488"/>
                </a:cubicBezTo>
                <a:cubicBezTo>
                  <a:pt x="114653" y="90463"/>
                  <a:pt x="114653" y="90463"/>
                  <a:pt x="114653" y="90463"/>
                </a:cubicBezTo>
                <a:cubicBezTo>
                  <a:pt x="114188" y="92802"/>
                  <a:pt x="114188" y="92802"/>
                  <a:pt x="114188" y="92802"/>
                </a:cubicBezTo>
                <a:cubicBezTo>
                  <a:pt x="113490" y="89000"/>
                  <a:pt x="113490" y="89000"/>
                  <a:pt x="113490" y="89000"/>
                </a:cubicBezTo>
                <a:cubicBezTo>
                  <a:pt x="111910" y="87051"/>
                  <a:pt x="111910" y="87051"/>
                  <a:pt x="111910" y="87051"/>
                </a:cubicBezTo>
                <a:cubicBezTo>
                  <a:pt x="112142" y="84614"/>
                  <a:pt x="112142" y="84614"/>
                  <a:pt x="112142" y="84614"/>
                </a:cubicBezTo>
                <a:cubicBezTo>
                  <a:pt x="111445" y="84126"/>
                  <a:pt x="111445" y="84126"/>
                  <a:pt x="111445" y="84126"/>
                </a:cubicBezTo>
                <a:cubicBezTo>
                  <a:pt x="111212" y="80227"/>
                  <a:pt x="111212" y="80227"/>
                  <a:pt x="111212" y="80227"/>
                </a:cubicBezTo>
                <a:cubicBezTo>
                  <a:pt x="110282" y="81202"/>
                  <a:pt x="110282" y="81202"/>
                  <a:pt x="110282" y="81202"/>
                </a:cubicBezTo>
                <a:cubicBezTo>
                  <a:pt x="110515" y="78375"/>
                  <a:pt x="110515" y="78375"/>
                  <a:pt x="110515" y="78375"/>
                </a:cubicBez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33" name="Google Shape;4333;p343"/>
          <p:cNvSpPr/>
          <p:nvPr/>
        </p:nvSpPr>
        <p:spPr>
          <a:xfrm>
            <a:off x="3241382" y="3011396"/>
            <a:ext cx="26400" cy="7500"/>
          </a:xfrm>
          <a:custGeom>
            <a:avLst/>
            <a:gdLst/>
            <a:ahLst/>
            <a:cxnLst/>
            <a:rect l="l" t="t" r="r" b="b"/>
            <a:pathLst>
              <a:path w="120000" h="120000" extrusionOk="0">
                <a:moveTo>
                  <a:pt x="0" y="92307"/>
                </a:moveTo>
                <a:lnTo>
                  <a:pt x="0" y="115384"/>
                </a:lnTo>
                <a:lnTo>
                  <a:pt x="19780" y="69230"/>
                </a:lnTo>
                <a:lnTo>
                  <a:pt x="85714" y="46153"/>
                </a:lnTo>
                <a:lnTo>
                  <a:pt x="118681" y="0"/>
                </a:lnTo>
                <a:lnTo>
                  <a:pt x="59340" y="0"/>
                </a:lnTo>
                <a:lnTo>
                  <a:pt x="0" y="9230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34" name="Google Shape;4334;p343"/>
          <p:cNvSpPr/>
          <p:nvPr/>
        </p:nvSpPr>
        <p:spPr>
          <a:xfrm>
            <a:off x="2472113" y="2828894"/>
            <a:ext cx="875100" cy="471900"/>
          </a:xfrm>
          <a:custGeom>
            <a:avLst/>
            <a:gdLst/>
            <a:ahLst/>
            <a:cxnLst/>
            <a:rect l="l" t="t" r="r" b="b"/>
            <a:pathLst>
              <a:path w="120000" h="120000" extrusionOk="0">
                <a:moveTo>
                  <a:pt x="119569" y="25569"/>
                </a:moveTo>
                <a:lnTo>
                  <a:pt x="119764" y="24479"/>
                </a:lnTo>
                <a:lnTo>
                  <a:pt x="118197" y="22663"/>
                </a:lnTo>
                <a:lnTo>
                  <a:pt x="118393" y="14745"/>
                </a:lnTo>
                <a:lnTo>
                  <a:pt x="117022" y="12203"/>
                </a:lnTo>
                <a:lnTo>
                  <a:pt x="115494" y="12639"/>
                </a:lnTo>
                <a:lnTo>
                  <a:pt x="114906" y="11549"/>
                </a:lnTo>
                <a:lnTo>
                  <a:pt x="113143" y="18377"/>
                </a:lnTo>
                <a:lnTo>
                  <a:pt x="112948" y="21937"/>
                </a:lnTo>
                <a:lnTo>
                  <a:pt x="110440" y="25205"/>
                </a:lnTo>
                <a:lnTo>
                  <a:pt x="103232" y="25569"/>
                </a:lnTo>
                <a:lnTo>
                  <a:pt x="100881" y="29564"/>
                </a:lnTo>
                <a:lnTo>
                  <a:pt x="100881" y="33414"/>
                </a:lnTo>
                <a:lnTo>
                  <a:pt x="97590" y="34866"/>
                </a:lnTo>
                <a:lnTo>
                  <a:pt x="96415" y="33777"/>
                </a:lnTo>
                <a:lnTo>
                  <a:pt x="94887" y="34866"/>
                </a:lnTo>
                <a:lnTo>
                  <a:pt x="94887" y="36319"/>
                </a:lnTo>
                <a:lnTo>
                  <a:pt x="95435" y="36682"/>
                </a:lnTo>
                <a:lnTo>
                  <a:pt x="91753" y="41694"/>
                </a:lnTo>
                <a:lnTo>
                  <a:pt x="90969" y="41694"/>
                </a:lnTo>
                <a:lnTo>
                  <a:pt x="88854" y="43874"/>
                </a:lnTo>
                <a:lnTo>
                  <a:pt x="86699" y="44237"/>
                </a:lnTo>
                <a:lnTo>
                  <a:pt x="85523" y="42784"/>
                </a:lnTo>
                <a:lnTo>
                  <a:pt x="86307" y="40968"/>
                </a:lnTo>
                <a:lnTo>
                  <a:pt x="86503" y="38861"/>
                </a:lnTo>
                <a:lnTo>
                  <a:pt x="87091" y="38135"/>
                </a:lnTo>
                <a:lnTo>
                  <a:pt x="87482" y="35593"/>
                </a:lnTo>
                <a:lnTo>
                  <a:pt x="86503" y="30653"/>
                </a:lnTo>
                <a:lnTo>
                  <a:pt x="85719" y="30944"/>
                </a:lnTo>
                <a:lnTo>
                  <a:pt x="84387" y="33050"/>
                </a:lnTo>
                <a:lnTo>
                  <a:pt x="84779" y="29927"/>
                </a:lnTo>
                <a:lnTo>
                  <a:pt x="85719" y="28111"/>
                </a:lnTo>
                <a:lnTo>
                  <a:pt x="85328" y="25205"/>
                </a:lnTo>
                <a:lnTo>
                  <a:pt x="85523" y="24479"/>
                </a:lnTo>
                <a:lnTo>
                  <a:pt x="82428" y="21646"/>
                </a:lnTo>
                <a:lnTo>
                  <a:pt x="82624" y="23389"/>
                </a:lnTo>
                <a:lnTo>
                  <a:pt x="81645" y="23753"/>
                </a:lnTo>
                <a:lnTo>
                  <a:pt x="81057" y="26295"/>
                </a:lnTo>
                <a:lnTo>
                  <a:pt x="80666" y="25205"/>
                </a:lnTo>
                <a:lnTo>
                  <a:pt x="79725" y="29927"/>
                </a:lnTo>
                <a:lnTo>
                  <a:pt x="79882" y="35593"/>
                </a:lnTo>
                <a:lnTo>
                  <a:pt x="78550" y="42421"/>
                </a:lnTo>
                <a:lnTo>
                  <a:pt x="76787" y="42784"/>
                </a:lnTo>
                <a:lnTo>
                  <a:pt x="76199" y="39225"/>
                </a:lnTo>
                <a:lnTo>
                  <a:pt x="76591" y="36682"/>
                </a:lnTo>
                <a:lnTo>
                  <a:pt x="76199" y="34503"/>
                </a:lnTo>
                <a:lnTo>
                  <a:pt x="77766" y="24479"/>
                </a:lnTo>
                <a:lnTo>
                  <a:pt x="75808" y="27384"/>
                </a:lnTo>
                <a:lnTo>
                  <a:pt x="77571" y="21283"/>
                </a:lnTo>
                <a:lnTo>
                  <a:pt x="79138" y="20193"/>
                </a:lnTo>
                <a:lnTo>
                  <a:pt x="79138" y="20920"/>
                </a:lnTo>
                <a:lnTo>
                  <a:pt x="82233" y="19104"/>
                </a:lnTo>
                <a:lnTo>
                  <a:pt x="84191" y="19467"/>
                </a:lnTo>
                <a:lnTo>
                  <a:pt x="83408" y="16924"/>
                </a:lnTo>
                <a:lnTo>
                  <a:pt x="82428" y="16924"/>
                </a:lnTo>
                <a:lnTo>
                  <a:pt x="82037" y="15835"/>
                </a:lnTo>
                <a:lnTo>
                  <a:pt x="76787" y="17288"/>
                </a:lnTo>
                <a:lnTo>
                  <a:pt x="74671" y="14382"/>
                </a:lnTo>
                <a:lnTo>
                  <a:pt x="76003" y="11912"/>
                </a:lnTo>
                <a:lnTo>
                  <a:pt x="73888" y="14019"/>
                </a:lnTo>
                <a:lnTo>
                  <a:pt x="71537" y="16924"/>
                </a:lnTo>
                <a:lnTo>
                  <a:pt x="69970" y="14382"/>
                </a:lnTo>
                <a:lnTo>
                  <a:pt x="68050" y="16198"/>
                </a:lnTo>
                <a:lnTo>
                  <a:pt x="67267" y="15472"/>
                </a:lnTo>
                <a:lnTo>
                  <a:pt x="72713" y="8280"/>
                </a:lnTo>
                <a:lnTo>
                  <a:pt x="70362" y="7191"/>
                </a:lnTo>
                <a:lnTo>
                  <a:pt x="69226" y="8280"/>
                </a:lnTo>
                <a:lnTo>
                  <a:pt x="66287" y="4285"/>
                </a:lnTo>
                <a:lnTo>
                  <a:pt x="64720" y="5012"/>
                </a:lnTo>
                <a:lnTo>
                  <a:pt x="63584" y="3922"/>
                </a:lnTo>
                <a:lnTo>
                  <a:pt x="62605" y="3922"/>
                </a:lnTo>
                <a:lnTo>
                  <a:pt x="61821" y="363"/>
                </a:lnTo>
                <a:lnTo>
                  <a:pt x="61429" y="0"/>
                </a:lnTo>
                <a:lnTo>
                  <a:pt x="61429" y="2542"/>
                </a:lnTo>
                <a:lnTo>
                  <a:pt x="61234" y="2542"/>
                </a:lnTo>
                <a:lnTo>
                  <a:pt x="4270" y="2542"/>
                </a:lnTo>
                <a:lnTo>
                  <a:pt x="4857" y="4648"/>
                </a:lnTo>
                <a:lnTo>
                  <a:pt x="4466" y="5738"/>
                </a:lnTo>
                <a:lnTo>
                  <a:pt x="5249" y="8644"/>
                </a:lnTo>
                <a:lnTo>
                  <a:pt x="3134" y="11549"/>
                </a:lnTo>
                <a:lnTo>
                  <a:pt x="4074" y="6828"/>
                </a:lnTo>
                <a:lnTo>
                  <a:pt x="195" y="6101"/>
                </a:lnTo>
                <a:lnTo>
                  <a:pt x="0" y="7554"/>
                </a:lnTo>
                <a:lnTo>
                  <a:pt x="1958" y="14745"/>
                </a:lnTo>
                <a:lnTo>
                  <a:pt x="1762" y="17288"/>
                </a:lnTo>
                <a:lnTo>
                  <a:pt x="2546" y="18014"/>
                </a:lnTo>
                <a:lnTo>
                  <a:pt x="1762" y="18740"/>
                </a:lnTo>
                <a:lnTo>
                  <a:pt x="979" y="32033"/>
                </a:lnTo>
                <a:lnTo>
                  <a:pt x="1175" y="33050"/>
                </a:lnTo>
                <a:lnTo>
                  <a:pt x="391" y="36319"/>
                </a:lnTo>
                <a:lnTo>
                  <a:pt x="1371" y="43510"/>
                </a:lnTo>
                <a:lnTo>
                  <a:pt x="1371" y="43510"/>
                </a:lnTo>
                <a:lnTo>
                  <a:pt x="1371" y="47142"/>
                </a:lnTo>
                <a:lnTo>
                  <a:pt x="587" y="48958"/>
                </a:lnTo>
                <a:lnTo>
                  <a:pt x="2154" y="53244"/>
                </a:lnTo>
                <a:lnTo>
                  <a:pt x="1762" y="55423"/>
                </a:lnTo>
                <a:lnTo>
                  <a:pt x="4074" y="61525"/>
                </a:lnTo>
                <a:lnTo>
                  <a:pt x="4662" y="60435"/>
                </a:lnTo>
                <a:lnTo>
                  <a:pt x="6229" y="60435"/>
                </a:lnTo>
                <a:lnTo>
                  <a:pt x="5053" y="62251"/>
                </a:lnTo>
                <a:lnTo>
                  <a:pt x="5053" y="63341"/>
                </a:lnTo>
                <a:lnTo>
                  <a:pt x="4662" y="62978"/>
                </a:lnTo>
                <a:lnTo>
                  <a:pt x="5249" y="66246"/>
                </a:lnTo>
                <a:lnTo>
                  <a:pt x="6229" y="67336"/>
                </a:lnTo>
                <a:lnTo>
                  <a:pt x="5641" y="68789"/>
                </a:lnTo>
                <a:lnTo>
                  <a:pt x="8540" y="75254"/>
                </a:lnTo>
                <a:lnTo>
                  <a:pt x="8540" y="77796"/>
                </a:lnTo>
                <a:lnTo>
                  <a:pt x="10695" y="78450"/>
                </a:lnTo>
                <a:lnTo>
                  <a:pt x="12262" y="80266"/>
                </a:lnTo>
                <a:lnTo>
                  <a:pt x="12458" y="79539"/>
                </a:lnTo>
                <a:lnTo>
                  <a:pt x="13241" y="81719"/>
                </a:lnTo>
                <a:lnTo>
                  <a:pt x="13986" y="81355"/>
                </a:lnTo>
                <a:lnTo>
                  <a:pt x="15749" y="84987"/>
                </a:lnTo>
                <a:lnTo>
                  <a:pt x="15749" y="87167"/>
                </a:lnTo>
                <a:lnTo>
                  <a:pt x="20019" y="86077"/>
                </a:lnTo>
                <a:lnTo>
                  <a:pt x="20019" y="86077"/>
                </a:lnTo>
                <a:lnTo>
                  <a:pt x="28403" y="92542"/>
                </a:lnTo>
                <a:lnTo>
                  <a:pt x="34005" y="92542"/>
                </a:lnTo>
                <a:lnTo>
                  <a:pt x="34005" y="90363"/>
                </a:lnTo>
                <a:lnTo>
                  <a:pt x="37531" y="90363"/>
                </a:lnTo>
                <a:lnTo>
                  <a:pt x="37531" y="90363"/>
                </a:lnTo>
                <a:lnTo>
                  <a:pt x="40822" y="95447"/>
                </a:lnTo>
                <a:lnTo>
                  <a:pt x="41410" y="99007"/>
                </a:lnTo>
                <a:lnTo>
                  <a:pt x="44505" y="103365"/>
                </a:lnTo>
                <a:lnTo>
                  <a:pt x="45680" y="99370"/>
                </a:lnTo>
                <a:lnTo>
                  <a:pt x="48227" y="99370"/>
                </a:lnTo>
                <a:lnTo>
                  <a:pt x="51126" y="108014"/>
                </a:lnTo>
                <a:lnTo>
                  <a:pt x="52497" y="109104"/>
                </a:lnTo>
                <a:lnTo>
                  <a:pt x="53281" y="114552"/>
                </a:lnTo>
                <a:lnTo>
                  <a:pt x="56963" y="116658"/>
                </a:lnTo>
                <a:lnTo>
                  <a:pt x="56376" y="112372"/>
                </a:lnTo>
                <a:lnTo>
                  <a:pt x="57551" y="106924"/>
                </a:lnTo>
                <a:lnTo>
                  <a:pt x="58530" y="105544"/>
                </a:lnTo>
                <a:lnTo>
                  <a:pt x="58530" y="104818"/>
                </a:lnTo>
                <a:lnTo>
                  <a:pt x="59666" y="104455"/>
                </a:lnTo>
                <a:lnTo>
                  <a:pt x="59666" y="105181"/>
                </a:lnTo>
                <a:lnTo>
                  <a:pt x="61234" y="103728"/>
                </a:lnTo>
                <a:lnTo>
                  <a:pt x="61821" y="98644"/>
                </a:lnTo>
                <a:lnTo>
                  <a:pt x="62017" y="100823"/>
                </a:lnTo>
                <a:lnTo>
                  <a:pt x="64916" y="99370"/>
                </a:lnTo>
                <a:lnTo>
                  <a:pt x="66875" y="100823"/>
                </a:lnTo>
                <a:lnTo>
                  <a:pt x="67463" y="99007"/>
                </a:lnTo>
                <a:lnTo>
                  <a:pt x="68638" y="99733"/>
                </a:lnTo>
                <a:lnTo>
                  <a:pt x="69226" y="101549"/>
                </a:lnTo>
                <a:lnTo>
                  <a:pt x="71341" y="101912"/>
                </a:lnTo>
                <a:lnTo>
                  <a:pt x="71537" y="100823"/>
                </a:lnTo>
                <a:lnTo>
                  <a:pt x="72908" y="101912"/>
                </a:lnTo>
                <a:lnTo>
                  <a:pt x="72321" y="100823"/>
                </a:lnTo>
                <a:lnTo>
                  <a:pt x="73104" y="98280"/>
                </a:lnTo>
                <a:lnTo>
                  <a:pt x="72125" y="98644"/>
                </a:lnTo>
                <a:lnTo>
                  <a:pt x="71537" y="97917"/>
                </a:lnTo>
                <a:lnTo>
                  <a:pt x="73496" y="96900"/>
                </a:lnTo>
                <a:lnTo>
                  <a:pt x="75416" y="96900"/>
                </a:lnTo>
                <a:lnTo>
                  <a:pt x="76199" y="94721"/>
                </a:lnTo>
                <a:lnTo>
                  <a:pt x="76003" y="97191"/>
                </a:lnTo>
                <a:lnTo>
                  <a:pt x="78158" y="95811"/>
                </a:lnTo>
                <a:lnTo>
                  <a:pt x="78158" y="96537"/>
                </a:lnTo>
                <a:lnTo>
                  <a:pt x="79138" y="96174"/>
                </a:lnTo>
                <a:lnTo>
                  <a:pt x="79529" y="97191"/>
                </a:lnTo>
                <a:lnTo>
                  <a:pt x="81253" y="98280"/>
                </a:lnTo>
                <a:lnTo>
                  <a:pt x="81645" y="99733"/>
                </a:lnTo>
                <a:lnTo>
                  <a:pt x="82624" y="99370"/>
                </a:lnTo>
                <a:lnTo>
                  <a:pt x="84191" y="97627"/>
                </a:lnTo>
                <a:lnTo>
                  <a:pt x="85523" y="100096"/>
                </a:lnTo>
                <a:lnTo>
                  <a:pt x="85523" y="100823"/>
                </a:lnTo>
                <a:lnTo>
                  <a:pt x="86307" y="101912"/>
                </a:lnTo>
                <a:lnTo>
                  <a:pt x="87091" y="102639"/>
                </a:lnTo>
                <a:lnTo>
                  <a:pt x="87091" y="105181"/>
                </a:lnTo>
                <a:lnTo>
                  <a:pt x="86895" y="107651"/>
                </a:lnTo>
                <a:lnTo>
                  <a:pt x="87678" y="106634"/>
                </a:lnTo>
                <a:lnTo>
                  <a:pt x="87286" y="109830"/>
                </a:lnTo>
                <a:lnTo>
                  <a:pt x="87874" y="112372"/>
                </a:lnTo>
                <a:lnTo>
                  <a:pt x="88266" y="112372"/>
                </a:lnTo>
                <a:lnTo>
                  <a:pt x="89245" y="116658"/>
                </a:lnTo>
                <a:lnTo>
                  <a:pt x="89637" y="116658"/>
                </a:lnTo>
                <a:lnTo>
                  <a:pt x="90225" y="118474"/>
                </a:lnTo>
                <a:lnTo>
                  <a:pt x="90225" y="119564"/>
                </a:lnTo>
                <a:lnTo>
                  <a:pt x="90225" y="119564"/>
                </a:lnTo>
                <a:lnTo>
                  <a:pt x="90577" y="119927"/>
                </a:lnTo>
                <a:lnTo>
                  <a:pt x="91753" y="119200"/>
                </a:lnTo>
                <a:lnTo>
                  <a:pt x="91949" y="117021"/>
                </a:lnTo>
                <a:lnTo>
                  <a:pt x="92340" y="115278"/>
                </a:lnTo>
                <a:lnTo>
                  <a:pt x="92144" y="111646"/>
                </a:lnTo>
                <a:lnTo>
                  <a:pt x="91557" y="109104"/>
                </a:lnTo>
                <a:lnTo>
                  <a:pt x="91165" y="107651"/>
                </a:lnTo>
                <a:lnTo>
                  <a:pt x="91165" y="106271"/>
                </a:lnTo>
                <a:lnTo>
                  <a:pt x="91165" y="105907"/>
                </a:lnTo>
                <a:lnTo>
                  <a:pt x="91165" y="104818"/>
                </a:lnTo>
                <a:lnTo>
                  <a:pt x="90225" y="102639"/>
                </a:lnTo>
                <a:lnTo>
                  <a:pt x="89833" y="99733"/>
                </a:lnTo>
                <a:lnTo>
                  <a:pt x="89441" y="96900"/>
                </a:lnTo>
                <a:lnTo>
                  <a:pt x="89441" y="95447"/>
                </a:lnTo>
                <a:lnTo>
                  <a:pt x="89441" y="94358"/>
                </a:lnTo>
                <a:lnTo>
                  <a:pt x="89637" y="93631"/>
                </a:lnTo>
                <a:lnTo>
                  <a:pt x="89637" y="92542"/>
                </a:lnTo>
                <a:lnTo>
                  <a:pt x="90577" y="89273"/>
                </a:lnTo>
                <a:lnTo>
                  <a:pt x="91165" y="88547"/>
                </a:lnTo>
                <a:lnTo>
                  <a:pt x="91361" y="88547"/>
                </a:lnTo>
                <a:lnTo>
                  <a:pt x="90969" y="87530"/>
                </a:lnTo>
                <a:lnTo>
                  <a:pt x="91361" y="86803"/>
                </a:lnTo>
                <a:lnTo>
                  <a:pt x="92340" y="87167"/>
                </a:lnTo>
                <a:lnTo>
                  <a:pt x="93712" y="84987"/>
                </a:lnTo>
                <a:lnTo>
                  <a:pt x="94299" y="84624"/>
                </a:lnTo>
                <a:lnTo>
                  <a:pt x="94495" y="83171"/>
                </a:lnTo>
                <a:lnTo>
                  <a:pt x="95827" y="80992"/>
                </a:lnTo>
                <a:lnTo>
                  <a:pt x="97002" y="80629"/>
                </a:lnTo>
                <a:lnTo>
                  <a:pt x="97394" y="79539"/>
                </a:lnTo>
                <a:lnTo>
                  <a:pt x="98765" y="77796"/>
                </a:lnTo>
                <a:lnTo>
                  <a:pt x="99549" y="77433"/>
                </a:lnTo>
                <a:lnTo>
                  <a:pt x="100097" y="76707"/>
                </a:lnTo>
                <a:lnTo>
                  <a:pt x="100097" y="76343"/>
                </a:lnTo>
                <a:lnTo>
                  <a:pt x="99941" y="76343"/>
                </a:lnTo>
                <a:lnTo>
                  <a:pt x="99549" y="76707"/>
                </a:lnTo>
                <a:lnTo>
                  <a:pt x="99549" y="75617"/>
                </a:lnTo>
                <a:lnTo>
                  <a:pt x="99941" y="74891"/>
                </a:lnTo>
                <a:lnTo>
                  <a:pt x="99157" y="74164"/>
                </a:lnTo>
                <a:lnTo>
                  <a:pt x="100097" y="73438"/>
                </a:lnTo>
                <a:lnTo>
                  <a:pt x="100685" y="74164"/>
                </a:lnTo>
                <a:lnTo>
                  <a:pt x="101469" y="73075"/>
                </a:lnTo>
                <a:lnTo>
                  <a:pt x="101469" y="72348"/>
                </a:lnTo>
                <a:lnTo>
                  <a:pt x="101077" y="73075"/>
                </a:lnTo>
                <a:lnTo>
                  <a:pt x="100881" y="71985"/>
                </a:lnTo>
                <a:lnTo>
                  <a:pt x="99549" y="71985"/>
                </a:lnTo>
                <a:lnTo>
                  <a:pt x="99745" y="69443"/>
                </a:lnTo>
                <a:lnTo>
                  <a:pt x="100333" y="70895"/>
                </a:lnTo>
                <a:lnTo>
                  <a:pt x="101273" y="70169"/>
                </a:lnTo>
                <a:lnTo>
                  <a:pt x="101077" y="69152"/>
                </a:lnTo>
                <a:lnTo>
                  <a:pt x="101077" y="68426"/>
                </a:lnTo>
                <a:lnTo>
                  <a:pt x="101077" y="66973"/>
                </a:lnTo>
                <a:lnTo>
                  <a:pt x="100097" y="66973"/>
                </a:lnTo>
                <a:lnTo>
                  <a:pt x="99941" y="65883"/>
                </a:lnTo>
                <a:lnTo>
                  <a:pt x="100489" y="64067"/>
                </a:lnTo>
                <a:lnTo>
                  <a:pt x="100097" y="63704"/>
                </a:lnTo>
                <a:lnTo>
                  <a:pt x="100489" y="61888"/>
                </a:lnTo>
                <a:lnTo>
                  <a:pt x="98374" y="59709"/>
                </a:lnTo>
                <a:lnTo>
                  <a:pt x="98570" y="56876"/>
                </a:lnTo>
                <a:lnTo>
                  <a:pt x="98765" y="59418"/>
                </a:lnTo>
                <a:lnTo>
                  <a:pt x="99941" y="59709"/>
                </a:lnTo>
                <a:lnTo>
                  <a:pt x="99941" y="55423"/>
                </a:lnTo>
                <a:lnTo>
                  <a:pt x="100881" y="53970"/>
                </a:lnTo>
                <a:lnTo>
                  <a:pt x="100881" y="53607"/>
                </a:lnTo>
                <a:lnTo>
                  <a:pt x="101469" y="54334"/>
                </a:lnTo>
                <a:lnTo>
                  <a:pt x="100881" y="55423"/>
                </a:lnTo>
                <a:lnTo>
                  <a:pt x="100881" y="56876"/>
                </a:lnTo>
                <a:lnTo>
                  <a:pt x="100685" y="56876"/>
                </a:lnTo>
                <a:lnTo>
                  <a:pt x="101077" y="58329"/>
                </a:lnTo>
                <a:lnTo>
                  <a:pt x="100881" y="60145"/>
                </a:lnTo>
                <a:lnTo>
                  <a:pt x="102056" y="62251"/>
                </a:lnTo>
                <a:lnTo>
                  <a:pt x="101469" y="62615"/>
                </a:lnTo>
                <a:lnTo>
                  <a:pt x="101273" y="65157"/>
                </a:lnTo>
                <a:lnTo>
                  <a:pt x="101469" y="65520"/>
                </a:lnTo>
                <a:lnTo>
                  <a:pt x="101665" y="63704"/>
                </a:lnTo>
                <a:lnTo>
                  <a:pt x="102448" y="61525"/>
                </a:lnTo>
                <a:lnTo>
                  <a:pt x="103036" y="58692"/>
                </a:lnTo>
                <a:lnTo>
                  <a:pt x="101860" y="54334"/>
                </a:lnTo>
                <a:lnTo>
                  <a:pt x="102056" y="53607"/>
                </a:lnTo>
                <a:lnTo>
                  <a:pt x="103428" y="55423"/>
                </a:lnTo>
                <a:lnTo>
                  <a:pt x="103623" y="56513"/>
                </a:lnTo>
                <a:lnTo>
                  <a:pt x="104799" y="52881"/>
                </a:lnTo>
                <a:lnTo>
                  <a:pt x="104799" y="51791"/>
                </a:lnTo>
                <a:lnTo>
                  <a:pt x="105190" y="51065"/>
                </a:lnTo>
                <a:lnTo>
                  <a:pt x="105190" y="50048"/>
                </a:lnTo>
                <a:lnTo>
                  <a:pt x="104603" y="48958"/>
                </a:lnTo>
                <a:lnTo>
                  <a:pt x="105739" y="46416"/>
                </a:lnTo>
                <a:lnTo>
                  <a:pt x="107110" y="45690"/>
                </a:lnTo>
                <a:lnTo>
                  <a:pt x="107698" y="44600"/>
                </a:lnTo>
                <a:lnTo>
                  <a:pt x="108285" y="44600"/>
                </a:lnTo>
                <a:lnTo>
                  <a:pt x="110793" y="43874"/>
                </a:lnTo>
                <a:lnTo>
                  <a:pt x="110989" y="42421"/>
                </a:lnTo>
                <a:lnTo>
                  <a:pt x="111576" y="43510"/>
                </a:lnTo>
                <a:lnTo>
                  <a:pt x="112360" y="42421"/>
                </a:lnTo>
                <a:lnTo>
                  <a:pt x="112556" y="43147"/>
                </a:lnTo>
                <a:lnTo>
                  <a:pt x="113143" y="43147"/>
                </a:lnTo>
                <a:lnTo>
                  <a:pt x="113731" y="42421"/>
                </a:lnTo>
                <a:lnTo>
                  <a:pt x="113535" y="41694"/>
                </a:lnTo>
                <a:lnTo>
                  <a:pt x="113143" y="42784"/>
                </a:lnTo>
                <a:lnTo>
                  <a:pt x="112360" y="42058"/>
                </a:lnTo>
                <a:lnTo>
                  <a:pt x="111576" y="39225"/>
                </a:lnTo>
                <a:lnTo>
                  <a:pt x="111968" y="37772"/>
                </a:lnTo>
                <a:lnTo>
                  <a:pt x="111576" y="35593"/>
                </a:lnTo>
                <a:lnTo>
                  <a:pt x="112360" y="34503"/>
                </a:lnTo>
                <a:lnTo>
                  <a:pt x="113731" y="30944"/>
                </a:lnTo>
                <a:lnTo>
                  <a:pt x="114123" y="32033"/>
                </a:lnTo>
                <a:lnTo>
                  <a:pt x="115494" y="30290"/>
                </a:lnTo>
                <a:lnTo>
                  <a:pt x="116238" y="27021"/>
                </a:lnTo>
                <a:lnTo>
                  <a:pt x="117218" y="28837"/>
                </a:lnTo>
                <a:lnTo>
                  <a:pt x="119960" y="26295"/>
                </a:lnTo>
                <a:lnTo>
                  <a:pt x="119569" y="25569"/>
                </a:lnTo>
                <a:close/>
                <a:moveTo>
                  <a:pt x="25857" y="48958"/>
                </a:moveTo>
                <a:lnTo>
                  <a:pt x="23349" y="42058"/>
                </a:lnTo>
                <a:lnTo>
                  <a:pt x="25269" y="44237"/>
                </a:lnTo>
                <a:lnTo>
                  <a:pt x="26444" y="42784"/>
                </a:lnTo>
                <a:lnTo>
                  <a:pt x="26052" y="44963"/>
                </a:lnTo>
                <a:lnTo>
                  <a:pt x="26836" y="46053"/>
                </a:lnTo>
                <a:lnTo>
                  <a:pt x="25857" y="48958"/>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35" name="Google Shape;4335;p343"/>
          <p:cNvSpPr/>
          <p:nvPr/>
        </p:nvSpPr>
        <p:spPr>
          <a:xfrm>
            <a:off x="1677662" y="2764703"/>
            <a:ext cx="11400" cy="11400"/>
          </a:xfrm>
          <a:custGeom>
            <a:avLst/>
            <a:gdLst/>
            <a:ahLst/>
            <a:cxnLst/>
            <a:rect l="l" t="t" r="r" b="b"/>
            <a:pathLst>
              <a:path w="120000" h="120000" extrusionOk="0">
                <a:moveTo>
                  <a:pt x="0" y="117000"/>
                </a:moveTo>
                <a:lnTo>
                  <a:pt x="14634" y="0"/>
                </a:lnTo>
                <a:lnTo>
                  <a:pt x="117073" y="57000"/>
                </a:lnTo>
                <a:lnTo>
                  <a:pt x="0" y="117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36" name="Google Shape;4336;p343"/>
          <p:cNvSpPr/>
          <p:nvPr/>
        </p:nvSpPr>
        <p:spPr>
          <a:xfrm>
            <a:off x="1678922" y="2767220"/>
            <a:ext cx="6300" cy="6300"/>
          </a:xfrm>
          <a:custGeom>
            <a:avLst/>
            <a:gdLst/>
            <a:ahLst/>
            <a:cxnLst/>
            <a:rect l="l" t="t" r="r" b="b"/>
            <a:pathLst>
              <a:path w="120000" h="120000" extrusionOk="0">
                <a:moveTo>
                  <a:pt x="28571" y="0"/>
                </a:moveTo>
                <a:lnTo>
                  <a:pt x="0" y="114285"/>
                </a:lnTo>
                <a:lnTo>
                  <a:pt x="114285" y="57142"/>
                </a:lnTo>
                <a:lnTo>
                  <a:pt x="28571"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37" name="Google Shape;4337;p343"/>
          <p:cNvSpPr/>
          <p:nvPr/>
        </p:nvSpPr>
        <p:spPr>
          <a:xfrm>
            <a:off x="1655000" y="2767220"/>
            <a:ext cx="11400" cy="8700"/>
          </a:xfrm>
          <a:custGeom>
            <a:avLst/>
            <a:gdLst/>
            <a:ahLst/>
            <a:cxnLst/>
            <a:rect l="l" t="t" r="r" b="b"/>
            <a:pathLst>
              <a:path w="120000" h="120000" extrusionOk="0">
                <a:moveTo>
                  <a:pt x="43902" y="116129"/>
                </a:moveTo>
                <a:lnTo>
                  <a:pt x="0" y="0"/>
                </a:lnTo>
                <a:lnTo>
                  <a:pt x="117073" y="19354"/>
                </a:lnTo>
                <a:lnTo>
                  <a:pt x="43902"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38" name="Google Shape;4338;p343"/>
          <p:cNvSpPr/>
          <p:nvPr/>
        </p:nvSpPr>
        <p:spPr>
          <a:xfrm>
            <a:off x="1657518" y="2769737"/>
            <a:ext cx="6300" cy="5100"/>
          </a:xfrm>
          <a:custGeom>
            <a:avLst/>
            <a:gdLst/>
            <a:ahLst/>
            <a:cxnLst/>
            <a:rect l="l" t="t" r="r" b="b"/>
            <a:pathLst>
              <a:path w="120000" h="120000" extrusionOk="0">
                <a:moveTo>
                  <a:pt x="0" y="0"/>
                </a:moveTo>
                <a:lnTo>
                  <a:pt x="57142" y="112500"/>
                </a:lnTo>
                <a:lnTo>
                  <a:pt x="114285" y="375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39" name="Google Shape;4339;p343"/>
          <p:cNvSpPr/>
          <p:nvPr/>
        </p:nvSpPr>
        <p:spPr>
          <a:xfrm>
            <a:off x="1720470" y="2760927"/>
            <a:ext cx="20100" cy="6300"/>
          </a:xfrm>
          <a:custGeom>
            <a:avLst/>
            <a:gdLst/>
            <a:ahLst/>
            <a:cxnLst/>
            <a:rect l="l" t="t" r="r" b="b"/>
            <a:pathLst>
              <a:path w="120000" h="120000" extrusionOk="0">
                <a:moveTo>
                  <a:pt x="42253" y="114285"/>
                </a:moveTo>
                <a:lnTo>
                  <a:pt x="0" y="0"/>
                </a:lnTo>
                <a:lnTo>
                  <a:pt x="118309" y="28571"/>
                </a:lnTo>
                <a:lnTo>
                  <a:pt x="42253"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40" name="Google Shape;4340;p343"/>
          <p:cNvSpPr/>
          <p:nvPr/>
        </p:nvSpPr>
        <p:spPr>
          <a:xfrm>
            <a:off x="1724247" y="2762186"/>
            <a:ext cx="7500" cy="2700"/>
          </a:xfrm>
          <a:custGeom>
            <a:avLst/>
            <a:gdLst/>
            <a:ahLst/>
            <a:cxnLst/>
            <a:rect l="l" t="t" r="r" b="b"/>
            <a:pathLst>
              <a:path w="120000" h="120000" extrusionOk="0">
                <a:moveTo>
                  <a:pt x="0" y="0"/>
                </a:moveTo>
                <a:lnTo>
                  <a:pt x="46153" y="109090"/>
                </a:lnTo>
                <a:lnTo>
                  <a:pt x="115384"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41" name="Google Shape;4341;p343"/>
          <p:cNvSpPr/>
          <p:nvPr/>
        </p:nvSpPr>
        <p:spPr>
          <a:xfrm>
            <a:off x="1709139" y="2750858"/>
            <a:ext cx="9900" cy="12600"/>
          </a:xfrm>
          <a:custGeom>
            <a:avLst/>
            <a:gdLst/>
            <a:ahLst/>
            <a:cxnLst/>
            <a:rect l="l" t="t" r="r" b="b"/>
            <a:pathLst>
              <a:path w="120000" h="120000" extrusionOk="0">
                <a:moveTo>
                  <a:pt x="0" y="117391"/>
                </a:moveTo>
                <a:lnTo>
                  <a:pt x="116571" y="0"/>
                </a:lnTo>
                <a:lnTo>
                  <a:pt x="116571" y="104347"/>
                </a:lnTo>
                <a:lnTo>
                  <a:pt x="0"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42" name="Google Shape;4342;p343"/>
          <p:cNvSpPr/>
          <p:nvPr/>
        </p:nvSpPr>
        <p:spPr>
          <a:xfrm>
            <a:off x="1712915" y="2754634"/>
            <a:ext cx="3900" cy="7500"/>
          </a:xfrm>
          <a:custGeom>
            <a:avLst/>
            <a:gdLst/>
            <a:ahLst/>
            <a:cxnLst/>
            <a:rect l="l" t="t" r="r" b="b"/>
            <a:pathLst>
              <a:path w="120000" h="120000" extrusionOk="0">
                <a:moveTo>
                  <a:pt x="112000" y="0"/>
                </a:moveTo>
                <a:lnTo>
                  <a:pt x="0" y="115384"/>
                </a:lnTo>
                <a:lnTo>
                  <a:pt x="112000" y="92307"/>
                </a:lnTo>
                <a:lnTo>
                  <a:pt x="112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43" name="Google Shape;4343;p343"/>
          <p:cNvSpPr/>
          <p:nvPr/>
        </p:nvSpPr>
        <p:spPr>
          <a:xfrm>
            <a:off x="1792235" y="2726944"/>
            <a:ext cx="22500" cy="20100"/>
          </a:xfrm>
          <a:custGeom>
            <a:avLst/>
            <a:gdLst/>
            <a:ahLst/>
            <a:cxnLst/>
            <a:rect l="l" t="t" r="r" b="b"/>
            <a:pathLst>
              <a:path w="120000" h="120000" extrusionOk="0">
                <a:moveTo>
                  <a:pt x="0" y="118285"/>
                </a:moveTo>
                <a:lnTo>
                  <a:pt x="44444" y="25714"/>
                </a:lnTo>
                <a:lnTo>
                  <a:pt x="66666" y="15428"/>
                </a:lnTo>
                <a:lnTo>
                  <a:pt x="66666" y="0"/>
                </a:lnTo>
                <a:lnTo>
                  <a:pt x="118518" y="0"/>
                </a:lnTo>
                <a:lnTo>
                  <a:pt x="22222" y="101142"/>
                </a:lnTo>
                <a:lnTo>
                  <a:pt x="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44" name="Google Shape;4344;p343"/>
          <p:cNvSpPr/>
          <p:nvPr/>
        </p:nvSpPr>
        <p:spPr>
          <a:xfrm>
            <a:off x="1794753" y="2728203"/>
            <a:ext cx="17700" cy="15000"/>
          </a:xfrm>
          <a:custGeom>
            <a:avLst/>
            <a:gdLst/>
            <a:ahLst/>
            <a:cxnLst/>
            <a:rect l="l" t="t" r="r" b="b"/>
            <a:pathLst>
              <a:path w="120000" h="120000" extrusionOk="0">
                <a:moveTo>
                  <a:pt x="39344" y="30545"/>
                </a:moveTo>
                <a:lnTo>
                  <a:pt x="0" y="117818"/>
                </a:lnTo>
                <a:lnTo>
                  <a:pt x="9836" y="117818"/>
                </a:lnTo>
                <a:lnTo>
                  <a:pt x="118032" y="0"/>
                </a:lnTo>
                <a:lnTo>
                  <a:pt x="78688" y="0"/>
                </a:lnTo>
                <a:lnTo>
                  <a:pt x="78688" y="21818"/>
                </a:lnTo>
                <a:lnTo>
                  <a:pt x="39344" y="30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45" name="Google Shape;4345;p343"/>
          <p:cNvSpPr/>
          <p:nvPr/>
        </p:nvSpPr>
        <p:spPr>
          <a:xfrm>
            <a:off x="1812379" y="2713099"/>
            <a:ext cx="25200" cy="21300"/>
          </a:xfrm>
          <a:custGeom>
            <a:avLst/>
            <a:gdLst/>
            <a:ahLst/>
            <a:cxnLst/>
            <a:rect l="l" t="t" r="r" b="b"/>
            <a:pathLst>
              <a:path w="120000" h="120000" extrusionOk="0">
                <a:moveTo>
                  <a:pt x="0" y="118400"/>
                </a:moveTo>
                <a:lnTo>
                  <a:pt x="72000" y="40000"/>
                </a:lnTo>
                <a:lnTo>
                  <a:pt x="58666" y="32000"/>
                </a:lnTo>
                <a:lnTo>
                  <a:pt x="92000" y="0"/>
                </a:lnTo>
                <a:lnTo>
                  <a:pt x="118666" y="64000"/>
                </a:lnTo>
                <a:lnTo>
                  <a:pt x="0" y="118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46" name="Google Shape;4346;p343"/>
          <p:cNvSpPr/>
          <p:nvPr/>
        </p:nvSpPr>
        <p:spPr>
          <a:xfrm>
            <a:off x="1818674" y="2715616"/>
            <a:ext cx="15000" cy="13800"/>
          </a:xfrm>
          <a:custGeom>
            <a:avLst/>
            <a:gdLst/>
            <a:ahLst/>
            <a:cxnLst/>
            <a:rect l="l" t="t" r="r" b="b"/>
            <a:pathLst>
              <a:path w="120000" h="120000" extrusionOk="0">
                <a:moveTo>
                  <a:pt x="63272" y="24000"/>
                </a:moveTo>
                <a:lnTo>
                  <a:pt x="85090" y="36000"/>
                </a:lnTo>
                <a:lnTo>
                  <a:pt x="0" y="117600"/>
                </a:lnTo>
                <a:lnTo>
                  <a:pt x="117818" y="72000"/>
                </a:lnTo>
                <a:lnTo>
                  <a:pt x="96000" y="0"/>
                </a:lnTo>
                <a:lnTo>
                  <a:pt x="63272" y="2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47" name="Google Shape;4347;p343"/>
          <p:cNvSpPr/>
          <p:nvPr/>
        </p:nvSpPr>
        <p:spPr>
          <a:xfrm>
            <a:off x="1857705" y="2684150"/>
            <a:ext cx="29100" cy="20100"/>
          </a:xfrm>
          <a:custGeom>
            <a:avLst/>
            <a:gdLst/>
            <a:ahLst/>
            <a:cxnLst/>
            <a:rect l="l" t="t" r="r" b="b"/>
            <a:pathLst>
              <a:path w="120000" h="120000" extrusionOk="0">
                <a:moveTo>
                  <a:pt x="22800" y="118285"/>
                </a:moveTo>
                <a:lnTo>
                  <a:pt x="0" y="92571"/>
                </a:lnTo>
                <a:lnTo>
                  <a:pt x="34800" y="25714"/>
                </a:lnTo>
                <a:lnTo>
                  <a:pt x="88800" y="0"/>
                </a:lnTo>
                <a:lnTo>
                  <a:pt x="118800" y="58285"/>
                </a:lnTo>
                <a:lnTo>
                  <a:pt x="64800" y="75428"/>
                </a:lnTo>
                <a:lnTo>
                  <a:pt x="22800" y="118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48" name="Google Shape;4348;p343"/>
          <p:cNvSpPr/>
          <p:nvPr/>
        </p:nvSpPr>
        <p:spPr>
          <a:xfrm>
            <a:off x="1858963" y="2685409"/>
            <a:ext cx="24000" cy="17700"/>
          </a:xfrm>
          <a:custGeom>
            <a:avLst/>
            <a:gdLst/>
            <a:ahLst/>
            <a:cxnLst/>
            <a:rect l="l" t="t" r="r" b="b"/>
            <a:pathLst>
              <a:path w="120000" h="120000" extrusionOk="0">
                <a:moveTo>
                  <a:pt x="0" y="98000"/>
                </a:moveTo>
                <a:lnTo>
                  <a:pt x="19764" y="118000"/>
                </a:lnTo>
                <a:lnTo>
                  <a:pt x="69176" y="68000"/>
                </a:lnTo>
                <a:lnTo>
                  <a:pt x="118588" y="58000"/>
                </a:lnTo>
                <a:lnTo>
                  <a:pt x="97411" y="0"/>
                </a:lnTo>
                <a:lnTo>
                  <a:pt x="40941" y="20000"/>
                </a:lnTo>
                <a:lnTo>
                  <a:pt x="0" y="98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49" name="Google Shape;4349;p343"/>
          <p:cNvSpPr/>
          <p:nvPr/>
        </p:nvSpPr>
        <p:spPr>
          <a:xfrm>
            <a:off x="2332360" y="2651425"/>
            <a:ext cx="30300" cy="45300"/>
          </a:xfrm>
          <a:custGeom>
            <a:avLst/>
            <a:gdLst/>
            <a:ahLst/>
            <a:cxnLst/>
            <a:rect l="l" t="t" r="r" b="b"/>
            <a:pathLst>
              <a:path w="120000" h="120000" extrusionOk="0">
                <a:moveTo>
                  <a:pt x="101714" y="119245"/>
                </a:moveTo>
                <a:lnTo>
                  <a:pt x="84571" y="89811"/>
                </a:lnTo>
                <a:lnTo>
                  <a:pt x="45714" y="70943"/>
                </a:lnTo>
                <a:lnTo>
                  <a:pt x="51428" y="52075"/>
                </a:lnTo>
                <a:lnTo>
                  <a:pt x="34285" y="52075"/>
                </a:lnTo>
                <a:lnTo>
                  <a:pt x="22857" y="21886"/>
                </a:lnTo>
                <a:lnTo>
                  <a:pt x="0" y="29433"/>
                </a:lnTo>
                <a:lnTo>
                  <a:pt x="11428" y="0"/>
                </a:lnTo>
                <a:lnTo>
                  <a:pt x="45714" y="3773"/>
                </a:lnTo>
                <a:lnTo>
                  <a:pt x="45714" y="15094"/>
                </a:lnTo>
                <a:lnTo>
                  <a:pt x="84571" y="33207"/>
                </a:lnTo>
                <a:lnTo>
                  <a:pt x="78857" y="55849"/>
                </a:lnTo>
                <a:lnTo>
                  <a:pt x="113142" y="82264"/>
                </a:lnTo>
                <a:lnTo>
                  <a:pt x="107428" y="89811"/>
                </a:lnTo>
                <a:lnTo>
                  <a:pt x="118857" y="97358"/>
                </a:lnTo>
                <a:lnTo>
                  <a:pt x="101714" y="1192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50" name="Google Shape;4350;p343"/>
          <p:cNvSpPr/>
          <p:nvPr/>
        </p:nvSpPr>
        <p:spPr>
          <a:xfrm>
            <a:off x="2334878" y="2652684"/>
            <a:ext cx="25200" cy="40200"/>
          </a:xfrm>
          <a:custGeom>
            <a:avLst/>
            <a:gdLst/>
            <a:ahLst/>
            <a:cxnLst/>
            <a:rect l="l" t="t" r="r" b="b"/>
            <a:pathLst>
              <a:path w="120000" h="120000" extrusionOk="0">
                <a:moveTo>
                  <a:pt x="46666" y="72000"/>
                </a:moveTo>
                <a:lnTo>
                  <a:pt x="85333" y="93428"/>
                </a:lnTo>
                <a:lnTo>
                  <a:pt x="105333" y="119142"/>
                </a:lnTo>
                <a:lnTo>
                  <a:pt x="118666" y="106285"/>
                </a:lnTo>
                <a:lnTo>
                  <a:pt x="105333" y="97714"/>
                </a:lnTo>
                <a:lnTo>
                  <a:pt x="112000" y="89142"/>
                </a:lnTo>
                <a:lnTo>
                  <a:pt x="72000" y="59142"/>
                </a:lnTo>
                <a:lnTo>
                  <a:pt x="72000" y="33428"/>
                </a:lnTo>
                <a:lnTo>
                  <a:pt x="33333" y="16285"/>
                </a:lnTo>
                <a:lnTo>
                  <a:pt x="33333" y="4285"/>
                </a:lnTo>
                <a:lnTo>
                  <a:pt x="6666" y="0"/>
                </a:lnTo>
                <a:lnTo>
                  <a:pt x="0" y="20571"/>
                </a:lnTo>
                <a:lnTo>
                  <a:pt x="20000" y="12857"/>
                </a:lnTo>
                <a:lnTo>
                  <a:pt x="33333" y="50571"/>
                </a:lnTo>
                <a:lnTo>
                  <a:pt x="52000" y="50571"/>
                </a:lnTo>
                <a:lnTo>
                  <a:pt x="46666"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51" name="Google Shape;4351;p343"/>
          <p:cNvSpPr/>
          <p:nvPr/>
        </p:nvSpPr>
        <p:spPr>
          <a:xfrm>
            <a:off x="2246745" y="2546959"/>
            <a:ext cx="5100" cy="8700"/>
          </a:xfrm>
          <a:custGeom>
            <a:avLst/>
            <a:gdLst/>
            <a:ahLst/>
            <a:cxnLst/>
            <a:rect l="l" t="t" r="r" b="b"/>
            <a:pathLst>
              <a:path w="120000" h="120000" extrusionOk="0">
                <a:moveTo>
                  <a:pt x="0" y="0"/>
                </a:moveTo>
                <a:lnTo>
                  <a:pt x="75000" y="116129"/>
                </a:lnTo>
                <a:lnTo>
                  <a:pt x="112500" y="38709"/>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52" name="Google Shape;4352;p343"/>
          <p:cNvSpPr/>
          <p:nvPr/>
        </p:nvSpPr>
        <p:spPr>
          <a:xfrm>
            <a:off x="2264372" y="2550734"/>
            <a:ext cx="130800" cy="139800"/>
          </a:xfrm>
          <a:custGeom>
            <a:avLst/>
            <a:gdLst/>
            <a:ahLst/>
            <a:cxnLst/>
            <a:rect l="l" t="t" r="r" b="b"/>
            <a:pathLst>
              <a:path w="120000" h="120000" extrusionOk="0">
                <a:moveTo>
                  <a:pt x="102932" y="119754"/>
                </a:moveTo>
                <a:lnTo>
                  <a:pt x="105557" y="112377"/>
                </a:lnTo>
                <a:lnTo>
                  <a:pt x="102932" y="93934"/>
                </a:lnTo>
                <a:lnTo>
                  <a:pt x="93741" y="95163"/>
                </a:lnTo>
                <a:lnTo>
                  <a:pt x="88490" y="106229"/>
                </a:lnTo>
                <a:lnTo>
                  <a:pt x="84551" y="103770"/>
                </a:lnTo>
                <a:lnTo>
                  <a:pt x="87177" y="91721"/>
                </a:lnTo>
                <a:lnTo>
                  <a:pt x="93741" y="88032"/>
                </a:lnTo>
                <a:lnTo>
                  <a:pt x="84551" y="81885"/>
                </a:lnTo>
                <a:lnTo>
                  <a:pt x="83238" y="76967"/>
                </a:lnTo>
                <a:lnTo>
                  <a:pt x="75361" y="74508"/>
                </a:lnTo>
                <a:lnTo>
                  <a:pt x="71684" y="63442"/>
                </a:lnTo>
                <a:lnTo>
                  <a:pt x="66433" y="58770"/>
                </a:lnTo>
                <a:lnTo>
                  <a:pt x="72997" y="58770"/>
                </a:lnTo>
                <a:lnTo>
                  <a:pt x="69059" y="55081"/>
                </a:lnTo>
                <a:lnTo>
                  <a:pt x="67746" y="45245"/>
                </a:lnTo>
                <a:lnTo>
                  <a:pt x="63807" y="45245"/>
                </a:lnTo>
                <a:lnTo>
                  <a:pt x="55929" y="36639"/>
                </a:lnTo>
                <a:lnTo>
                  <a:pt x="46739" y="32950"/>
                </a:lnTo>
                <a:lnTo>
                  <a:pt x="40437" y="14754"/>
                </a:lnTo>
                <a:lnTo>
                  <a:pt x="40437" y="18442"/>
                </a:lnTo>
                <a:lnTo>
                  <a:pt x="45426" y="31721"/>
                </a:lnTo>
                <a:lnTo>
                  <a:pt x="44113" y="41557"/>
                </a:lnTo>
                <a:lnTo>
                  <a:pt x="39124" y="35409"/>
                </a:lnTo>
                <a:lnTo>
                  <a:pt x="35185" y="36639"/>
                </a:lnTo>
                <a:lnTo>
                  <a:pt x="31247" y="24590"/>
                </a:lnTo>
                <a:lnTo>
                  <a:pt x="28621" y="26803"/>
                </a:lnTo>
                <a:lnTo>
                  <a:pt x="24682" y="23360"/>
                </a:lnTo>
                <a:lnTo>
                  <a:pt x="20743" y="23360"/>
                </a:lnTo>
                <a:lnTo>
                  <a:pt x="24682" y="24590"/>
                </a:lnTo>
                <a:lnTo>
                  <a:pt x="31247" y="35409"/>
                </a:lnTo>
                <a:lnTo>
                  <a:pt x="23369" y="39098"/>
                </a:lnTo>
                <a:lnTo>
                  <a:pt x="10240" y="31721"/>
                </a:lnTo>
                <a:lnTo>
                  <a:pt x="10240" y="29262"/>
                </a:lnTo>
                <a:lnTo>
                  <a:pt x="0" y="20901"/>
                </a:lnTo>
                <a:lnTo>
                  <a:pt x="1312" y="12295"/>
                </a:lnTo>
                <a:lnTo>
                  <a:pt x="5251" y="9836"/>
                </a:lnTo>
                <a:lnTo>
                  <a:pt x="12866" y="22131"/>
                </a:lnTo>
                <a:lnTo>
                  <a:pt x="28621" y="4918"/>
                </a:lnTo>
                <a:lnTo>
                  <a:pt x="40437" y="0"/>
                </a:lnTo>
                <a:lnTo>
                  <a:pt x="55929" y="24590"/>
                </a:lnTo>
                <a:lnTo>
                  <a:pt x="65120" y="28278"/>
                </a:lnTo>
                <a:lnTo>
                  <a:pt x="92428" y="80655"/>
                </a:lnTo>
                <a:lnTo>
                  <a:pt x="119737" y="93934"/>
                </a:lnTo>
                <a:lnTo>
                  <a:pt x="118424" y="113606"/>
                </a:lnTo>
                <a:lnTo>
                  <a:pt x="113172" y="119754"/>
                </a:lnTo>
                <a:lnTo>
                  <a:pt x="113172" y="117295"/>
                </a:lnTo>
                <a:lnTo>
                  <a:pt x="102932" y="1197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53" name="Google Shape;4353;p343"/>
          <p:cNvSpPr/>
          <p:nvPr/>
        </p:nvSpPr>
        <p:spPr>
          <a:xfrm>
            <a:off x="2266890" y="2551993"/>
            <a:ext cx="126000" cy="135900"/>
          </a:xfrm>
          <a:custGeom>
            <a:avLst/>
            <a:gdLst/>
            <a:ahLst/>
            <a:cxnLst/>
            <a:rect l="l" t="t" r="r" b="b"/>
            <a:pathLst>
              <a:path w="120000" h="120000" extrusionOk="0">
                <a:moveTo>
                  <a:pt x="105067" y="93389"/>
                </a:moveTo>
                <a:lnTo>
                  <a:pt x="107782" y="113472"/>
                </a:lnTo>
                <a:lnTo>
                  <a:pt x="105067" y="119748"/>
                </a:lnTo>
                <a:lnTo>
                  <a:pt x="115656" y="117238"/>
                </a:lnTo>
                <a:lnTo>
                  <a:pt x="118371" y="114728"/>
                </a:lnTo>
                <a:lnTo>
                  <a:pt x="119728" y="94644"/>
                </a:lnTo>
                <a:lnTo>
                  <a:pt x="91493" y="82343"/>
                </a:lnTo>
                <a:lnTo>
                  <a:pt x="91493" y="82343"/>
                </a:lnTo>
                <a:lnTo>
                  <a:pt x="63257" y="28619"/>
                </a:lnTo>
                <a:lnTo>
                  <a:pt x="53755" y="25104"/>
                </a:lnTo>
                <a:lnTo>
                  <a:pt x="37737" y="0"/>
                </a:lnTo>
                <a:lnTo>
                  <a:pt x="28235" y="5020"/>
                </a:lnTo>
                <a:lnTo>
                  <a:pt x="10588" y="22594"/>
                </a:lnTo>
                <a:lnTo>
                  <a:pt x="1357" y="11297"/>
                </a:lnTo>
                <a:lnTo>
                  <a:pt x="0" y="11297"/>
                </a:lnTo>
                <a:lnTo>
                  <a:pt x="0" y="18828"/>
                </a:lnTo>
                <a:lnTo>
                  <a:pt x="9230" y="27615"/>
                </a:lnTo>
                <a:lnTo>
                  <a:pt x="9230" y="29874"/>
                </a:lnTo>
                <a:lnTo>
                  <a:pt x="21447" y="37405"/>
                </a:lnTo>
                <a:lnTo>
                  <a:pt x="26877" y="34895"/>
                </a:lnTo>
                <a:lnTo>
                  <a:pt x="21447" y="25104"/>
                </a:lnTo>
                <a:lnTo>
                  <a:pt x="13303" y="21338"/>
                </a:lnTo>
                <a:lnTo>
                  <a:pt x="22805" y="21338"/>
                </a:lnTo>
                <a:lnTo>
                  <a:pt x="26877" y="25104"/>
                </a:lnTo>
                <a:lnTo>
                  <a:pt x="29592" y="20083"/>
                </a:lnTo>
                <a:lnTo>
                  <a:pt x="33665" y="34895"/>
                </a:lnTo>
                <a:lnTo>
                  <a:pt x="37737" y="33640"/>
                </a:lnTo>
                <a:lnTo>
                  <a:pt x="41538" y="38661"/>
                </a:lnTo>
                <a:lnTo>
                  <a:pt x="42895" y="31129"/>
                </a:lnTo>
                <a:lnTo>
                  <a:pt x="37737" y="17573"/>
                </a:lnTo>
                <a:lnTo>
                  <a:pt x="39095" y="5020"/>
                </a:lnTo>
                <a:lnTo>
                  <a:pt x="46968" y="31129"/>
                </a:lnTo>
                <a:lnTo>
                  <a:pt x="55113" y="34895"/>
                </a:lnTo>
                <a:lnTo>
                  <a:pt x="63257" y="43682"/>
                </a:lnTo>
                <a:lnTo>
                  <a:pt x="68687" y="43682"/>
                </a:lnTo>
                <a:lnTo>
                  <a:pt x="70045" y="53723"/>
                </a:lnTo>
                <a:lnTo>
                  <a:pt x="75203" y="58744"/>
                </a:lnTo>
                <a:lnTo>
                  <a:pt x="68687" y="59748"/>
                </a:lnTo>
                <a:lnTo>
                  <a:pt x="72760" y="63514"/>
                </a:lnTo>
                <a:lnTo>
                  <a:pt x="75203" y="73556"/>
                </a:lnTo>
                <a:lnTo>
                  <a:pt x="84705" y="76066"/>
                </a:lnTo>
                <a:lnTo>
                  <a:pt x="86063" y="81087"/>
                </a:lnTo>
                <a:lnTo>
                  <a:pt x="96923" y="88619"/>
                </a:lnTo>
                <a:lnTo>
                  <a:pt x="88778" y="93389"/>
                </a:lnTo>
                <a:lnTo>
                  <a:pt x="86063" y="103430"/>
                </a:lnTo>
                <a:lnTo>
                  <a:pt x="87420" y="104686"/>
                </a:lnTo>
                <a:lnTo>
                  <a:pt x="92850" y="94644"/>
                </a:lnTo>
                <a:lnTo>
                  <a:pt x="105067" y="9338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54" name="Google Shape;4354;p343"/>
          <p:cNvSpPr/>
          <p:nvPr/>
        </p:nvSpPr>
        <p:spPr>
          <a:xfrm>
            <a:off x="2361318" y="2661494"/>
            <a:ext cx="15000" cy="25200"/>
          </a:xfrm>
          <a:custGeom>
            <a:avLst/>
            <a:gdLst/>
            <a:ahLst/>
            <a:cxnLst/>
            <a:rect l="l" t="t" r="r" b="b"/>
            <a:pathLst>
              <a:path w="120000" h="120000" extrusionOk="0">
                <a:moveTo>
                  <a:pt x="117647" y="118604"/>
                </a:moveTo>
                <a:lnTo>
                  <a:pt x="117647" y="118604"/>
                </a:lnTo>
                <a:cubicBezTo>
                  <a:pt x="70588" y="83720"/>
                  <a:pt x="70588" y="83720"/>
                  <a:pt x="70588" y="83720"/>
                </a:cubicBezTo>
                <a:cubicBezTo>
                  <a:pt x="70588" y="55813"/>
                  <a:pt x="70588" y="55813"/>
                  <a:pt x="70588" y="55813"/>
                </a:cubicBezTo>
                <a:cubicBezTo>
                  <a:pt x="35294" y="90697"/>
                  <a:pt x="35294" y="90697"/>
                  <a:pt x="35294" y="90697"/>
                </a:cubicBezTo>
                <a:cubicBezTo>
                  <a:pt x="35294" y="83720"/>
                  <a:pt x="35294" y="83720"/>
                  <a:pt x="35294" y="83720"/>
                </a:cubicBezTo>
                <a:cubicBezTo>
                  <a:pt x="23529" y="83720"/>
                  <a:pt x="23529" y="83720"/>
                  <a:pt x="23529" y="83720"/>
                </a:cubicBezTo>
                <a:cubicBezTo>
                  <a:pt x="0" y="104651"/>
                  <a:pt x="0" y="104651"/>
                  <a:pt x="0" y="104651"/>
                </a:cubicBezTo>
                <a:cubicBezTo>
                  <a:pt x="35294" y="13953"/>
                  <a:pt x="35294" y="13953"/>
                  <a:pt x="35294" y="13953"/>
                </a:cubicBezTo>
                <a:cubicBezTo>
                  <a:pt x="94117" y="0"/>
                  <a:pt x="94117" y="0"/>
                  <a:pt x="94117" y="0"/>
                </a:cubicBezTo>
                <a:cubicBezTo>
                  <a:pt x="117647" y="48837"/>
                  <a:pt x="117647" y="48837"/>
                  <a:pt x="117647" y="48837"/>
                </a:cubicBezTo>
                <a:cubicBezTo>
                  <a:pt x="105882" y="83720"/>
                  <a:pt x="105882" y="83720"/>
                  <a:pt x="105882" y="83720"/>
                </a:cubicBezTo>
                <a:lnTo>
                  <a:pt x="117647"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55" name="Google Shape;4355;p343"/>
          <p:cNvSpPr/>
          <p:nvPr/>
        </p:nvSpPr>
        <p:spPr>
          <a:xfrm>
            <a:off x="2365094" y="2662753"/>
            <a:ext cx="9900" cy="18900"/>
          </a:xfrm>
          <a:custGeom>
            <a:avLst/>
            <a:gdLst/>
            <a:ahLst/>
            <a:cxnLst/>
            <a:rect l="l" t="t" r="r" b="b"/>
            <a:pathLst>
              <a:path w="120000" h="120000" extrusionOk="0">
                <a:moveTo>
                  <a:pt x="83333" y="100000"/>
                </a:moveTo>
                <a:lnTo>
                  <a:pt x="83333" y="100000"/>
                </a:lnTo>
                <a:cubicBezTo>
                  <a:pt x="116666" y="118181"/>
                  <a:pt x="116666" y="118181"/>
                  <a:pt x="116666" y="118181"/>
                </a:cubicBezTo>
                <a:cubicBezTo>
                  <a:pt x="100000" y="100000"/>
                  <a:pt x="100000" y="100000"/>
                  <a:pt x="100000" y="100000"/>
                </a:cubicBezTo>
                <a:cubicBezTo>
                  <a:pt x="116666" y="54545"/>
                  <a:pt x="116666" y="54545"/>
                  <a:pt x="116666" y="54545"/>
                </a:cubicBezTo>
                <a:cubicBezTo>
                  <a:pt x="83333" y="0"/>
                  <a:pt x="83333" y="0"/>
                  <a:pt x="83333" y="0"/>
                </a:cubicBezTo>
                <a:cubicBezTo>
                  <a:pt x="33333" y="18181"/>
                  <a:pt x="33333" y="18181"/>
                  <a:pt x="33333" y="18181"/>
                </a:cubicBezTo>
                <a:cubicBezTo>
                  <a:pt x="0" y="90909"/>
                  <a:pt x="0" y="90909"/>
                  <a:pt x="0" y="90909"/>
                </a:cubicBezTo>
                <a:cubicBezTo>
                  <a:pt x="0" y="90909"/>
                  <a:pt x="0" y="90909"/>
                  <a:pt x="16666" y="90909"/>
                </a:cubicBezTo>
                <a:cubicBezTo>
                  <a:pt x="83333" y="36363"/>
                  <a:pt x="83333" y="36363"/>
                  <a:pt x="83333" y="36363"/>
                </a:cubicBezTo>
                <a:lnTo>
                  <a:pt x="83333" y="10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56" name="Google Shape;4356;p343"/>
          <p:cNvSpPr/>
          <p:nvPr/>
        </p:nvSpPr>
        <p:spPr>
          <a:xfrm>
            <a:off x="2324805" y="2645133"/>
            <a:ext cx="6300" cy="12600"/>
          </a:xfrm>
          <a:custGeom>
            <a:avLst/>
            <a:gdLst/>
            <a:ahLst/>
            <a:cxnLst/>
            <a:rect l="l" t="t" r="r" b="b"/>
            <a:pathLst>
              <a:path w="120000" h="120000" extrusionOk="0">
                <a:moveTo>
                  <a:pt x="114285" y="117391"/>
                </a:moveTo>
                <a:lnTo>
                  <a:pt x="0" y="52173"/>
                </a:lnTo>
                <a:lnTo>
                  <a:pt x="114285" y="0"/>
                </a:lnTo>
                <a:lnTo>
                  <a:pt x="114285"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57" name="Google Shape;4357;p343"/>
          <p:cNvSpPr/>
          <p:nvPr/>
        </p:nvSpPr>
        <p:spPr>
          <a:xfrm>
            <a:off x="2326065" y="2648908"/>
            <a:ext cx="2700" cy="5100"/>
          </a:xfrm>
          <a:custGeom>
            <a:avLst/>
            <a:gdLst/>
            <a:ahLst/>
            <a:cxnLst/>
            <a:rect l="l" t="t" r="r" b="b"/>
            <a:pathLst>
              <a:path w="120000" h="120000" extrusionOk="0">
                <a:moveTo>
                  <a:pt x="0" y="37500"/>
                </a:moveTo>
                <a:lnTo>
                  <a:pt x="109090" y="112500"/>
                </a:lnTo>
                <a:lnTo>
                  <a:pt x="109090" y="0"/>
                </a:lnTo>
                <a:lnTo>
                  <a:pt x="0" y="37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58" name="Google Shape;4358;p343"/>
          <p:cNvSpPr/>
          <p:nvPr/>
        </p:nvSpPr>
        <p:spPr>
          <a:xfrm>
            <a:off x="2313475" y="2636322"/>
            <a:ext cx="7500" cy="21300"/>
          </a:xfrm>
          <a:custGeom>
            <a:avLst/>
            <a:gdLst/>
            <a:ahLst/>
            <a:cxnLst/>
            <a:rect l="l" t="t" r="r" b="b"/>
            <a:pathLst>
              <a:path w="120000" h="120000" extrusionOk="0">
                <a:moveTo>
                  <a:pt x="115384" y="118421"/>
                </a:moveTo>
                <a:lnTo>
                  <a:pt x="0" y="55263"/>
                </a:lnTo>
                <a:lnTo>
                  <a:pt x="92307" y="0"/>
                </a:lnTo>
                <a:lnTo>
                  <a:pt x="115384" y="1184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59" name="Google Shape;4359;p343"/>
          <p:cNvSpPr/>
          <p:nvPr/>
        </p:nvSpPr>
        <p:spPr>
          <a:xfrm>
            <a:off x="2314733" y="2641356"/>
            <a:ext cx="2700" cy="8700"/>
          </a:xfrm>
          <a:custGeom>
            <a:avLst/>
            <a:gdLst/>
            <a:ahLst/>
            <a:cxnLst/>
            <a:rect l="l" t="t" r="r" b="b"/>
            <a:pathLst>
              <a:path w="120000" h="120000" extrusionOk="0">
                <a:moveTo>
                  <a:pt x="0" y="58064"/>
                </a:moveTo>
                <a:lnTo>
                  <a:pt x="109090" y="116129"/>
                </a:lnTo>
                <a:lnTo>
                  <a:pt x="109090" y="0"/>
                </a:lnTo>
                <a:lnTo>
                  <a:pt x="0" y="58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60" name="Google Shape;4360;p343"/>
          <p:cNvSpPr/>
          <p:nvPr/>
        </p:nvSpPr>
        <p:spPr>
          <a:xfrm>
            <a:off x="2344950" y="2647650"/>
            <a:ext cx="7500" cy="7500"/>
          </a:xfrm>
          <a:custGeom>
            <a:avLst/>
            <a:gdLst/>
            <a:ahLst/>
            <a:cxnLst/>
            <a:rect l="l" t="t" r="r" b="b"/>
            <a:pathLst>
              <a:path w="120000" h="120000" extrusionOk="0">
                <a:moveTo>
                  <a:pt x="67200" y="115384"/>
                </a:moveTo>
                <a:lnTo>
                  <a:pt x="0" y="69230"/>
                </a:lnTo>
                <a:lnTo>
                  <a:pt x="48000" y="0"/>
                </a:lnTo>
                <a:lnTo>
                  <a:pt x="115200" y="46153"/>
                </a:lnTo>
                <a:lnTo>
                  <a:pt x="672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61" name="Google Shape;4361;p343"/>
          <p:cNvSpPr/>
          <p:nvPr/>
        </p:nvSpPr>
        <p:spPr>
          <a:xfrm>
            <a:off x="2347468" y="2648908"/>
            <a:ext cx="1200" cy="2700"/>
          </a:xfrm>
          <a:custGeom>
            <a:avLst/>
            <a:gdLst/>
            <a:ahLst/>
            <a:cxnLst/>
            <a:rect l="l" t="t" r="r" b="b"/>
            <a:pathLst>
              <a:path w="120000" h="120000" extrusionOk="0">
                <a:moveTo>
                  <a:pt x="0" y="54545"/>
                </a:moveTo>
                <a:lnTo>
                  <a:pt x="96000" y="109090"/>
                </a:lnTo>
                <a:lnTo>
                  <a:pt x="96000" y="54545"/>
                </a:lnTo>
                <a:lnTo>
                  <a:pt x="0" y="0"/>
                </a:lnTo>
                <a:lnTo>
                  <a:pt x="0" y="5454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62" name="Google Shape;4362;p343"/>
          <p:cNvSpPr/>
          <p:nvPr/>
        </p:nvSpPr>
        <p:spPr>
          <a:xfrm>
            <a:off x="2326065" y="2627512"/>
            <a:ext cx="21300" cy="22500"/>
          </a:xfrm>
          <a:custGeom>
            <a:avLst/>
            <a:gdLst/>
            <a:ahLst/>
            <a:cxnLst/>
            <a:rect l="l" t="t" r="r" b="b"/>
            <a:pathLst>
              <a:path w="120000" h="120000" extrusionOk="0">
                <a:moveTo>
                  <a:pt x="55263" y="118518"/>
                </a:moveTo>
                <a:lnTo>
                  <a:pt x="47368" y="59259"/>
                </a:lnTo>
                <a:lnTo>
                  <a:pt x="0" y="0"/>
                </a:lnTo>
                <a:lnTo>
                  <a:pt x="86842" y="22222"/>
                </a:lnTo>
                <a:lnTo>
                  <a:pt x="118421" y="81481"/>
                </a:lnTo>
                <a:lnTo>
                  <a:pt x="86842" y="59259"/>
                </a:lnTo>
                <a:lnTo>
                  <a:pt x="94736" y="103703"/>
                </a:lnTo>
                <a:lnTo>
                  <a:pt x="55263" y="1185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63" name="Google Shape;4363;p343"/>
          <p:cNvSpPr/>
          <p:nvPr/>
        </p:nvSpPr>
        <p:spPr>
          <a:xfrm>
            <a:off x="2331101" y="2630029"/>
            <a:ext cx="12600" cy="18900"/>
          </a:xfrm>
          <a:custGeom>
            <a:avLst/>
            <a:gdLst/>
            <a:ahLst/>
            <a:cxnLst/>
            <a:rect l="l" t="t" r="r" b="b"/>
            <a:pathLst>
              <a:path w="120000" h="120000" extrusionOk="0">
                <a:moveTo>
                  <a:pt x="0" y="0"/>
                </a:moveTo>
                <a:lnTo>
                  <a:pt x="52173" y="45454"/>
                </a:lnTo>
                <a:lnTo>
                  <a:pt x="65217" y="118181"/>
                </a:lnTo>
                <a:lnTo>
                  <a:pt x="104347" y="109090"/>
                </a:lnTo>
                <a:lnTo>
                  <a:pt x="78260" y="27272"/>
                </a:lnTo>
                <a:lnTo>
                  <a:pt x="117391" y="54545"/>
                </a:lnTo>
                <a:lnTo>
                  <a:pt x="91304" y="18181"/>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64" name="Google Shape;4364;p343"/>
          <p:cNvSpPr/>
          <p:nvPr/>
        </p:nvSpPr>
        <p:spPr>
          <a:xfrm>
            <a:off x="2323547" y="2636322"/>
            <a:ext cx="9900" cy="9900"/>
          </a:xfrm>
          <a:custGeom>
            <a:avLst/>
            <a:gdLst/>
            <a:ahLst/>
            <a:cxnLst/>
            <a:rect l="l" t="t" r="r" b="b"/>
            <a:pathLst>
              <a:path w="120000" h="120000" extrusionOk="0">
                <a:moveTo>
                  <a:pt x="66666" y="116666"/>
                </a:moveTo>
                <a:lnTo>
                  <a:pt x="0" y="16666"/>
                </a:lnTo>
                <a:lnTo>
                  <a:pt x="50000" y="0"/>
                </a:lnTo>
                <a:lnTo>
                  <a:pt x="116666" y="33333"/>
                </a:lnTo>
                <a:lnTo>
                  <a:pt x="66666"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65" name="Google Shape;4365;p343"/>
          <p:cNvSpPr/>
          <p:nvPr/>
        </p:nvSpPr>
        <p:spPr>
          <a:xfrm>
            <a:off x="2326065" y="2637581"/>
            <a:ext cx="5100" cy="6300"/>
          </a:xfrm>
          <a:custGeom>
            <a:avLst/>
            <a:gdLst/>
            <a:ahLst/>
            <a:cxnLst/>
            <a:rect l="l" t="t" r="r" b="b"/>
            <a:pathLst>
              <a:path w="120000" h="120000" extrusionOk="0">
                <a:moveTo>
                  <a:pt x="0" y="28571"/>
                </a:moveTo>
                <a:lnTo>
                  <a:pt x="75000" y="114285"/>
                </a:lnTo>
                <a:lnTo>
                  <a:pt x="112500" y="57142"/>
                </a:lnTo>
                <a:lnTo>
                  <a:pt x="37500" y="0"/>
                </a:lnTo>
                <a:lnTo>
                  <a:pt x="0" y="28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66" name="Google Shape;4366;p343"/>
          <p:cNvSpPr/>
          <p:nvPr/>
        </p:nvSpPr>
        <p:spPr>
          <a:xfrm>
            <a:off x="2304661" y="2617442"/>
            <a:ext cx="13800" cy="24000"/>
          </a:xfrm>
          <a:custGeom>
            <a:avLst/>
            <a:gdLst/>
            <a:ahLst/>
            <a:cxnLst/>
            <a:rect l="l" t="t" r="r" b="b"/>
            <a:pathLst>
              <a:path w="120000" h="120000" extrusionOk="0">
                <a:moveTo>
                  <a:pt x="45600" y="118588"/>
                </a:moveTo>
                <a:lnTo>
                  <a:pt x="45600" y="69176"/>
                </a:lnTo>
                <a:lnTo>
                  <a:pt x="0" y="26823"/>
                </a:lnTo>
                <a:lnTo>
                  <a:pt x="12000" y="0"/>
                </a:lnTo>
                <a:lnTo>
                  <a:pt x="93600" y="33882"/>
                </a:lnTo>
                <a:lnTo>
                  <a:pt x="117600" y="69176"/>
                </a:lnTo>
                <a:lnTo>
                  <a:pt x="45600" y="118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67" name="Google Shape;4367;p343"/>
          <p:cNvSpPr/>
          <p:nvPr/>
        </p:nvSpPr>
        <p:spPr>
          <a:xfrm>
            <a:off x="2307179" y="2619960"/>
            <a:ext cx="9900" cy="17700"/>
          </a:xfrm>
          <a:custGeom>
            <a:avLst/>
            <a:gdLst/>
            <a:ahLst/>
            <a:cxnLst/>
            <a:rect l="l" t="t" r="r" b="b"/>
            <a:pathLst>
              <a:path w="120000" h="120000" extrusionOk="0">
                <a:moveTo>
                  <a:pt x="0" y="19672"/>
                </a:moveTo>
                <a:lnTo>
                  <a:pt x="65142" y="78688"/>
                </a:lnTo>
                <a:lnTo>
                  <a:pt x="65142" y="118032"/>
                </a:lnTo>
                <a:lnTo>
                  <a:pt x="116571" y="78688"/>
                </a:lnTo>
                <a:lnTo>
                  <a:pt x="99428" y="39344"/>
                </a:lnTo>
                <a:lnTo>
                  <a:pt x="17142" y="0"/>
                </a:lnTo>
                <a:lnTo>
                  <a:pt x="0" y="1967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68" name="Google Shape;4368;p343"/>
          <p:cNvSpPr/>
          <p:nvPr/>
        </p:nvSpPr>
        <p:spPr>
          <a:xfrm>
            <a:off x="2020119" y="2606114"/>
            <a:ext cx="35100" cy="33900"/>
          </a:xfrm>
          <a:custGeom>
            <a:avLst/>
            <a:gdLst/>
            <a:ahLst/>
            <a:cxnLst/>
            <a:rect l="l" t="t" r="r" b="b"/>
            <a:pathLst>
              <a:path w="120000" h="120000" extrusionOk="0">
                <a:moveTo>
                  <a:pt x="19200" y="119000"/>
                </a:moveTo>
                <a:lnTo>
                  <a:pt x="19200" y="119000"/>
                </a:lnTo>
                <a:cubicBezTo>
                  <a:pt x="19200" y="94000"/>
                  <a:pt x="19200" y="94000"/>
                  <a:pt x="19200" y="94000"/>
                </a:cubicBezTo>
                <a:cubicBezTo>
                  <a:pt x="4800" y="109000"/>
                  <a:pt x="4800" y="109000"/>
                  <a:pt x="4800" y="109000"/>
                </a:cubicBezTo>
                <a:cubicBezTo>
                  <a:pt x="0" y="20000"/>
                  <a:pt x="0" y="20000"/>
                  <a:pt x="0" y="20000"/>
                </a:cubicBezTo>
                <a:cubicBezTo>
                  <a:pt x="24000" y="49000"/>
                  <a:pt x="24000" y="49000"/>
                  <a:pt x="24000" y="49000"/>
                </a:cubicBezTo>
                <a:cubicBezTo>
                  <a:pt x="28800" y="0"/>
                  <a:pt x="28800" y="0"/>
                  <a:pt x="28800" y="0"/>
                </a:cubicBezTo>
                <a:cubicBezTo>
                  <a:pt x="43200" y="15000"/>
                  <a:pt x="43200" y="15000"/>
                  <a:pt x="43200" y="15000"/>
                </a:cubicBezTo>
                <a:cubicBezTo>
                  <a:pt x="91200" y="0"/>
                  <a:pt x="91200" y="0"/>
                  <a:pt x="91200" y="0"/>
                </a:cubicBezTo>
                <a:lnTo>
                  <a:pt x="91200" y="0"/>
                </a:lnTo>
                <a:cubicBezTo>
                  <a:pt x="91200" y="0"/>
                  <a:pt x="91200" y="0"/>
                  <a:pt x="96000" y="25000"/>
                </a:cubicBezTo>
                <a:cubicBezTo>
                  <a:pt x="119040" y="35000"/>
                  <a:pt x="119040" y="35000"/>
                  <a:pt x="119040" y="35000"/>
                </a:cubicBezTo>
                <a:cubicBezTo>
                  <a:pt x="86400" y="40000"/>
                  <a:pt x="86400" y="40000"/>
                  <a:pt x="86400" y="40000"/>
                </a:cubicBezTo>
                <a:cubicBezTo>
                  <a:pt x="96000" y="59000"/>
                  <a:pt x="96000" y="59000"/>
                  <a:pt x="96000" y="59000"/>
                </a:cubicBezTo>
                <a:cubicBezTo>
                  <a:pt x="52800" y="79000"/>
                  <a:pt x="52800" y="79000"/>
                  <a:pt x="52800" y="79000"/>
                </a:cubicBezTo>
                <a:lnTo>
                  <a:pt x="19200" y="119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69" name="Google Shape;4369;p343"/>
          <p:cNvSpPr/>
          <p:nvPr/>
        </p:nvSpPr>
        <p:spPr>
          <a:xfrm>
            <a:off x="2021379" y="2607373"/>
            <a:ext cx="30300" cy="29100"/>
          </a:xfrm>
          <a:custGeom>
            <a:avLst/>
            <a:gdLst/>
            <a:ahLst/>
            <a:cxnLst/>
            <a:rect l="l" t="t" r="r" b="b"/>
            <a:pathLst>
              <a:path w="120000" h="120000" extrusionOk="0">
                <a:moveTo>
                  <a:pt x="22857" y="94800"/>
                </a:moveTo>
                <a:lnTo>
                  <a:pt x="22857" y="94800"/>
                </a:lnTo>
                <a:cubicBezTo>
                  <a:pt x="22857" y="118800"/>
                  <a:pt x="22857" y="118800"/>
                  <a:pt x="22857" y="118800"/>
                </a:cubicBezTo>
                <a:cubicBezTo>
                  <a:pt x="51428" y="82800"/>
                  <a:pt x="51428" y="82800"/>
                  <a:pt x="51428" y="82800"/>
                </a:cubicBezTo>
                <a:cubicBezTo>
                  <a:pt x="102857" y="64800"/>
                  <a:pt x="102857" y="64800"/>
                  <a:pt x="102857" y="64800"/>
                </a:cubicBezTo>
                <a:cubicBezTo>
                  <a:pt x="85714" y="36000"/>
                  <a:pt x="85714" y="36000"/>
                  <a:pt x="85714" y="36000"/>
                </a:cubicBezTo>
                <a:cubicBezTo>
                  <a:pt x="118857" y="36000"/>
                  <a:pt x="118857" y="36000"/>
                  <a:pt x="118857" y="36000"/>
                </a:cubicBezTo>
                <a:cubicBezTo>
                  <a:pt x="102857" y="24000"/>
                  <a:pt x="102857" y="24000"/>
                  <a:pt x="102857" y="24000"/>
                </a:cubicBezTo>
                <a:lnTo>
                  <a:pt x="102857" y="24000"/>
                </a:lnTo>
                <a:cubicBezTo>
                  <a:pt x="102857" y="18000"/>
                  <a:pt x="102857" y="6000"/>
                  <a:pt x="97142" y="0"/>
                </a:cubicBezTo>
                <a:cubicBezTo>
                  <a:pt x="45714" y="18000"/>
                  <a:pt x="45714" y="18000"/>
                  <a:pt x="45714" y="18000"/>
                </a:cubicBezTo>
                <a:cubicBezTo>
                  <a:pt x="34285" y="6000"/>
                  <a:pt x="34285" y="6000"/>
                  <a:pt x="34285" y="6000"/>
                </a:cubicBezTo>
                <a:cubicBezTo>
                  <a:pt x="28571" y="64800"/>
                  <a:pt x="28571" y="64800"/>
                  <a:pt x="28571" y="64800"/>
                </a:cubicBezTo>
                <a:cubicBezTo>
                  <a:pt x="0" y="36000"/>
                  <a:pt x="0" y="36000"/>
                  <a:pt x="0" y="36000"/>
                </a:cubicBezTo>
                <a:cubicBezTo>
                  <a:pt x="5714" y="112800"/>
                  <a:pt x="5714" y="112800"/>
                  <a:pt x="5714" y="112800"/>
                </a:cubicBezTo>
                <a:lnTo>
                  <a:pt x="22857" y="94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70" name="Google Shape;4370;p343"/>
          <p:cNvSpPr/>
          <p:nvPr/>
        </p:nvSpPr>
        <p:spPr>
          <a:xfrm>
            <a:off x="2315993" y="2599821"/>
            <a:ext cx="16500" cy="32700"/>
          </a:xfrm>
          <a:custGeom>
            <a:avLst/>
            <a:gdLst/>
            <a:ahLst/>
            <a:cxnLst/>
            <a:rect l="l" t="t" r="r" b="b"/>
            <a:pathLst>
              <a:path w="120000" h="120000" extrusionOk="0">
                <a:moveTo>
                  <a:pt x="42857" y="118956"/>
                </a:moveTo>
                <a:lnTo>
                  <a:pt x="10714" y="108521"/>
                </a:lnTo>
                <a:lnTo>
                  <a:pt x="42857" y="73043"/>
                </a:lnTo>
                <a:lnTo>
                  <a:pt x="0" y="26086"/>
                </a:lnTo>
                <a:lnTo>
                  <a:pt x="10714" y="0"/>
                </a:lnTo>
                <a:lnTo>
                  <a:pt x="85714" y="0"/>
                </a:lnTo>
                <a:lnTo>
                  <a:pt x="85714" y="41739"/>
                </a:lnTo>
                <a:lnTo>
                  <a:pt x="117857" y="77217"/>
                </a:lnTo>
                <a:lnTo>
                  <a:pt x="42857" y="11895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71" name="Google Shape;4371;p343"/>
          <p:cNvSpPr/>
          <p:nvPr/>
        </p:nvSpPr>
        <p:spPr>
          <a:xfrm>
            <a:off x="2317251" y="2601080"/>
            <a:ext cx="12600" cy="29100"/>
          </a:xfrm>
          <a:custGeom>
            <a:avLst/>
            <a:gdLst/>
            <a:ahLst/>
            <a:cxnLst/>
            <a:rect l="l" t="t" r="r" b="b"/>
            <a:pathLst>
              <a:path w="120000" h="120000" extrusionOk="0">
                <a:moveTo>
                  <a:pt x="26086" y="118800"/>
                </a:moveTo>
                <a:lnTo>
                  <a:pt x="39130" y="118800"/>
                </a:lnTo>
                <a:lnTo>
                  <a:pt x="117391" y="82800"/>
                </a:lnTo>
                <a:lnTo>
                  <a:pt x="78260" y="42000"/>
                </a:lnTo>
                <a:lnTo>
                  <a:pt x="65217" y="0"/>
                </a:lnTo>
                <a:lnTo>
                  <a:pt x="13043" y="0"/>
                </a:lnTo>
                <a:lnTo>
                  <a:pt x="0" y="18000"/>
                </a:lnTo>
                <a:lnTo>
                  <a:pt x="65217" y="78000"/>
                </a:lnTo>
                <a:lnTo>
                  <a:pt x="26086"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72" name="Google Shape;4372;p343"/>
          <p:cNvSpPr/>
          <p:nvPr/>
        </p:nvSpPr>
        <p:spPr>
          <a:xfrm>
            <a:off x="2292071" y="2594787"/>
            <a:ext cx="22500" cy="29100"/>
          </a:xfrm>
          <a:custGeom>
            <a:avLst/>
            <a:gdLst/>
            <a:ahLst/>
            <a:cxnLst/>
            <a:rect l="l" t="t" r="r" b="b"/>
            <a:pathLst>
              <a:path w="120000" h="120000" extrusionOk="0">
                <a:moveTo>
                  <a:pt x="45000" y="118800"/>
                </a:moveTo>
                <a:lnTo>
                  <a:pt x="0" y="36000"/>
                </a:lnTo>
                <a:lnTo>
                  <a:pt x="45000" y="0"/>
                </a:lnTo>
                <a:lnTo>
                  <a:pt x="75000" y="24000"/>
                </a:lnTo>
                <a:lnTo>
                  <a:pt x="118500" y="36000"/>
                </a:lnTo>
                <a:lnTo>
                  <a:pt x="118500" y="102000"/>
                </a:lnTo>
                <a:lnTo>
                  <a:pt x="60000" y="72000"/>
                </a:lnTo>
                <a:lnTo>
                  <a:pt x="45000" y="118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73" name="Google Shape;4373;p343"/>
          <p:cNvSpPr/>
          <p:nvPr/>
        </p:nvSpPr>
        <p:spPr>
          <a:xfrm>
            <a:off x="2293330" y="2598562"/>
            <a:ext cx="20100" cy="21300"/>
          </a:xfrm>
          <a:custGeom>
            <a:avLst/>
            <a:gdLst/>
            <a:ahLst/>
            <a:cxnLst/>
            <a:rect l="l" t="t" r="r" b="b"/>
            <a:pathLst>
              <a:path w="120000" h="120000" extrusionOk="0">
                <a:moveTo>
                  <a:pt x="0" y="31578"/>
                </a:moveTo>
                <a:lnTo>
                  <a:pt x="42857" y="118421"/>
                </a:lnTo>
                <a:lnTo>
                  <a:pt x="60000" y="71052"/>
                </a:lnTo>
                <a:lnTo>
                  <a:pt x="118285" y="102631"/>
                </a:lnTo>
                <a:lnTo>
                  <a:pt x="118285" y="39473"/>
                </a:lnTo>
                <a:lnTo>
                  <a:pt x="77142" y="23684"/>
                </a:lnTo>
                <a:lnTo>
                  <a:pt x="42857" y="0"/>
                </a:lnTo>
                <a:lnTo>
                  <a:pt x="0" y="3157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74" name="Google Shape;4374;p343"/>
          <p:cNvSpPr/>
          <p:nvPr/>
        </p:nvSpPr>
        <p:spPr>
          <a:xfrm>
            <a:off x="2039005" y="2591011"/>
            <a:ext cx="18900" cy="12600"/>
          </a:xfrm>
          <a:custGeom>
            <a:avLst/>
            <a:gdLst/>
            <a:ahLst/>
            <a:cxnLst/>
            <a:rect l="l" t="t" r="r" b="b"/>
            <a:pathLst>
              <a:path w="120000" h="120000" extrusionOk="0">
                <a:moveTo>
                  <a:pt x="18461" y="117391"/>
                </a:moveTo>
                <a:lnTo>
                  <a:pt x="0" y="65217"/>
                </a:lnTo>
                <a:lnTo>
                  <a:pt x="36923" y="39130"/>
                </a:lnTo>
                <a:lnTo>
                  <a:pt x="81230" y="0"/>
                </a:lnTo>
                <a:lnTo>
                  <a:pt x="118153" y="65217"/>
                </a:lnTo>
                <a:lnTo>
                  <a:pt x="18461" y="1173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75" name="Google Shape;4375;p343"/>
          <p:cNvSpPr/>
          <p:nvPr/>
        </p:nvSpPr>
        <p:spPr>
          <a:xfrm>
            <a:off x="2040264" y="2592270"/>
            <a:ext cx="13800" cy="9900"/>
          </a:xfrm>
          <a:custGeom>
            <a:avLst/>
            <a:gdLst/>
            <a:ahLst/>
            <a:cxnLst/>
            <a:rect l="l" t="t" r="r" b="b"/>
            <a:pathLst>
              <a:path w="120000" h="120000" extrusionOk="0">
                <a:moveTo>
                  <a:pt x="0" y="66666"/>
                </a:moveTo>
                <a:lnTo>
                  <a:pt x="24000" y="116666"/>
                </a:lnTo>
                <a:lnTo>
                  <a:pt x="117600" y="66666"/>
                </a:lnTo>
                <a:lnTo>
                  <a:pt x="93600" y="0"/>
                </a:lnTo>
                <a:lnTo>
                  <a:pt x="48000" y="50000"/>
                </a:lnTo>
                <a:lnTo>
                  <a:pt x="0" y="6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76" name="Google Shape;4376;p343"/>
          <p:cNvSpPr/>
          <p:nvPr/>
        </p:nvSpPr>
        <p:spPr>
          <a:xfrm>
            <a:off x="2117065" y="2533113"/>
            <a:ext cx="15000" cy="18900"/>
          </a:xfrm>
          <a:custGeom>
            <a:avLst/>
            <a:gdLst/>
            <a:ahLst/>
            <a:cxnLst/>
            <a:rect l="l" t="t" r="r" b="b"/>
            <a:pathLst>
              <a:path w="120000" h="120000" extrusionOk="0">
                <a:moveTo>
                  <a:pt x="0" y="118153"/>
                </a:moveTo>
                <a:lnTo>
                  <a:pt x="32727" y="62769"/>
                </a:lnTo>
                <a:lnTo>
                  <a:pt x="106909" y="0"/>
                </a:lnTo>
                <a:lnTo>
                  <a:pt x="117818" y="18461"/>
                </a:lnTo>
                <a:lnTo>
                  <a:pt x="74181" y="73846"/>
                </a:lnTo>
                <a:lnTo>
                  <a:pt x="63272" y="108923"/>
                </a:lnTo>
                <a:lnTo>
                  <a:pt x="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77" name="Google Shape;4377;p343"/>
          <p:cNvSpPr/>
          <p:nvPr/>
        </p:nvSpPr>
        <p:spPr>
          <a:xfrm>
            <a:off x="2119584" y="2535630"/>
            <a:ext cx="11400" cy="13800"/>
          </a:xfrm>
          <a:custGeom>
            <a:avLst/>
            <a:gdLst/>
            <a:ahLst/>
            <a:cxnLst/>
            <a:rect l="l" t="t" r="r" b="b"/>
            <a:pathLst>
              <a:path w="120000" h="120000" extrusionOk="0">
                <a:moveTo>
                  <a:pt x="15000" y="57600"/>
                </a:moveTo>
                <a:lnTo>
                  <a:pt x="0" y="117600"/>
                </a:lnTo>
                <a:lnTo>
                  <a:pt x="42000" y="105600"/>
                </a:lnTo>
                <a:lnTo>
                  <a:pt x="57000" y="57600"/>
                </a:lnTo>
                <a:lnTo>
                  <a:pt x="117000" y="0"/>
                </a:lnTo>
                <a:lnTo>
                  <a:pt x="117000" y="0"/>
                </a:lnTo>
                <a:lnTo>
                  <a:pt x="15000" y="57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78" name="Google Shape;4378;p343"/>
          <p:cNvSpPr/>
          <p:nvPr/>
        </p:nvSpPr>
        <p:spPr>
          <a:xfrm>
            <a:off x="1817416" y="2533113"/>
            <a:ext cx="33900" cy="18900"/>
          </a:xfrm>
          <a:custGeom>
            <a:avLst/>
            <a:gdLst/>
            <a:ahLst/>
            <a:cxnLst/>
            <a:rect l="l" t="t" r="r" b="b"/>
            <a:pathLst>
              <a:path w="120000" h="120000" extrusionOk="0">
                <a:moveTo>
                  <a:pt x="84000" y="118153"/>
                </a:moveTo>
                <a:lnTo>
                  <a:pt x="30000" y="90461"/>
                </a:lnTo>
                <a:lnTo>
                  <a:pt x="0" y="27692"/>
                </a:lnTo>
                <a:lnTo>
                  <a:pt x="44000" y="27692"/>
                </a:lnTo>
                <a:lnTo>
                  <a:pt x="69000" y="0"/>
                </a:lnTo>
                <a:lnTo>
                  <a:pt x="114000" y="9230"/>
                </a:lnTo>
                <a:lnTo>
                  <a:pt x="119000" y="73846"/>
                </a:lnTo>
                <a:lnTo>
                  <a:pt x="99000" y="90461"/>
                </a:lnTo>
                <a:lnTo>
                  <a:pt x="84000" y="118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79" name="Google Shape;4379;p343"/>
          <p:cNvSpPr/>
          <p:nvPr/>
        </p:nvSpPr>
        <p:spPr>
          <a:xfrm>
            <a:off x="1822452" y="2534372"/>
            <a:ext cx="29100" cy="15000"/>
          </a:xfrm>
          <a:custGeom>
            <a:avLst/>
            <a:gdLst/>
            <a:ahLst/>
            <a:cxnLst/>
            <a:rect l="l" t="t" r="r" b="b"/>
            <a:pathLst>
              <a:path w="120000" h="120000" extrusionOk="0">
                <a:moveTo>
                  <a:pt x="22800" y="85090"/>
                </a:moveTo>
                <a:lnTo>
                  <a:pt x="82800" y="117818"/>
                </a:lnTo>
                <a:lnTo>
                  <a:pt x="100800" y="85090"/>
                </a:lnTo>
                <a:lnTo>
                  <a:pt x="118800" y="76363"/>
                </a:lnTo>
                <a:lnTo>
                  <a:pt x="112800" y="10909"/>
                </a:lnTo>
                <a:lnTo>
                  <a:pt x="64800" y="0"/>
                </a:lnTo>
                <a:lnTo>
                  <a:pt x="34800" y="32727"/>
                </a:lnTo>
                <a:lnTo>
                  <a:pt x="0" y="32727"/>
                </a:lnTo>
                <a:lnTo>
                  <a:pt x="22800" y="85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80" name="Google Shape;4380;p343"/>
          <p:cNvSpPr/>
          <p:nvPr/>
        </p:nvSpPr>
        <p:spPr>
          <a:xfrm>
            <a:off x="2134692" y="2528079"/>
            <a:ext cx="11400" cy="8700"/>
          </a:xfrm>
          <a:custGeom>
            <a:avLst/>
            <a:gdLst/>
            <a:ahLst/>
            <a:cxnLst/>
            <a:rect l="l" t="t" r="r" b="b"/>
            <a:pathLst>
              <a:path w="120000" h="120000" extrusionOk="0">
                <a:moveTo>
                  <a:pt x="14634" y="116129"/>
                </a:moveTo>
                <a:lnTo>
                  <a:pt x="0" y="0"/>
                </a:lnTo>
                <a:lnTo>
                  <a:pt x="117073" y="38709"/>
                </a:lnTo>
                <a:lnTo>
                  <a:pt x="14634"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81" name="Google Shape;4381;p343"/>
          <p:cNvSpPr/>
          <p:nvPr/>
        </p:nvSpPr>
        <p:spPr>
          <a:xfrm>
            <a:off x="2135950" y="2531855"/>
            <a:ext cx="6300" cy="2700"/>
          </a:xfrm>
          <a:custGeom>
            <a:avLst/>
            <a:gdLst/>
            <a:ahLst/>
            <a:cxnLst/>
            <a:rect l="l" t="t" r="r" b="b"/>
            <a:pathLst>
              <a:path w="120000" h="120000" extrusionOk="0">
                <a:moveTo>
                  <a:pt x="0" y="0"/>
                </a:moveTo>
                <a:lnTo>
                  <a:pt x="28571" y="109090"/>
                </a:lnTo>
                <a:lnTo>
                  <a:pt x="114285" y="54545"/>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82" name="Google Shape;4382;p343"/>
          <p:cNvSpPr/>
          <p:nvPr/>
        </p:nvSpPr>
        <p:spPr>
          <a:xfrm>
            <a:off x="1852668" y="2518009"/>
            <a:ext cx="17700" cy="17700"/>
          </a:xfrm>
          <a:custGeom>
            <a:avLst/>
            <a:gdLst/>
            <a:ahLst/>
            <a:cxnLst/>
            <a:rect l="l" t="t" r="r" b="b"/>
            <a:pathLst>
              <a:path w="120000" h="120000" extrusionOk="0">
                <a:moveTo>
                  <a:pt x="60000" y="118032"/>
                </a:moveTo>
                <a:lnTo>
                  <a:pt x="50000" y="59016"/>
                </a:lnTo>
                <a:lnTo>
                  <a:pt x="0" y="39344"/>
                </a:lnTo>
                <a:lnTo>
                  <a:pt x="40000" y="0"/>
                </a:lnTo>
                <a:lnTo>
                  <a:pt x="108000" y="19672"/>
                </a:lnTo>
                <a:lnTo>
                  <a:pt x="118000" y="68852"/>
                </a:lnTo>
                <a:lnTo>
                  <a:pt x="60000" y="11803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83" name="Google Shape;4383;p343"/>
          <p:cNvSpPr/>
          <p:nvPr/>
        </p:nvSpPr>
        <p:spPr>
          <a:xfrm>
            <a:off x="1856445" y="2520527"/>
            <a:ext cx="12600" cy="12600"/>
          </a:xfrm>
          <a:custGeom>
            <a:avLst/>
            <a:gdLst/>
            <a:ahLst/>
            <a:cxnLst/>
            <a:rect l="l" t="t" r="r" b="b"/>
            <a:pathLst>
              <a:path w="120000" h="120000" extrusionOk="0">
                <a:moveTo>
                  <a:pt x="0" y="39130"/>
                </a:moveTo>
                <a:lnTo>
                  <a:pt x="53333" y="65217"/>
                </a:lnTo>
                <a:lnTo>
                  <a:pt x="64000" y="117391"/>
                </a:lnTo>
                <a:lnTo>
                  <a:pt x="117333" y="65217"/>
                </a:lnTo>
                <a:lnTo>
                  <a:pt x="117333" y="26086"/>
                </a:lnTo>
                <a:lnTo>
                  <a:pt x="40000" y="0"/>
                </a:lnTo>
                <a:lnTo>
                  <a:pt x="0" y="391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84" name="Google Shape;4384;p343"/>
          <p:cNvSpPr/>
          <p:nvPr/>
        </p:nvSpPr>
        <p:spPr>
          <a:xfrm>
            <a:off x="1755723" y="2422353"/>
            <a:ext cx="50400" cy="27600"/>
          </a:xfrm>
          <a:custGeom>
            <a:avLst/>
            <a:gdLst/>
            <a:ahLst/>
            <a:cxnLst/>
            <a:rect l="l" t="t" r="r" b="b"/>
            <a:pathLst>
              <a:path w="120000" h="120000" extrusionOk="0">
                <a:moveTo>
                  <a:pt x="75428" y="118736"/>
                </a:moveTo>
                <a:lnTo>
                  <a:pt x="72000" y="99789"/>
                </a:lnTo>
                <a:lnTo>
                  <a:pt x="41142" y="68210"/>
                </a:lnTo>
                <a:lnTo>
                  <a:pt x="17142" y="80842"/>
                </a:lnTo>
                <a:lnTo>
                  <a:pt x="0" y="49263"/>
                </a:lnTo>
                <a:lnTo>
                  <a:pt x="3428" y="0"/>
                </a:lnTo>
                <a:lnTo>
                  <a:pt x="30857" y="31578"/>
                </a:lnTo>
                <a:lnTo>
                  <a:pt x="51428" y="12631"/>
                </a:lnTo>
                <a:lnTo>
                  <a:pt x="88457" y="68210"/>
                </a:lnTo>
                <a:lnTo>
                  <a:pt x="105599" y="61894"/>
                </a:lnTo>
                <a:lnTo>
                  <a:pt x="119314" y="99789"/>
                </a:lnTo>
                <a:lnTo>
                  <a:pt x="102171" y="93473"/>
                </a:lnTo>
                <a:lnTo>
                  <a:pt x="88457" y="112421"/>
                </a:lnTo>
                <a:lnTo>
                  <a:pt x="75428" y="11873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85" name="Google Shape;4385;p343"/>
          <p:cNvSpPr/>
          <p:nvPr/>
        </p:nvSpPr>
        <p:spPr>
          <a:xfrm>
            <a:off x="1756982" y="2424870"/>
            <a:ext cx="44100" cy="22500"/>
          </a:xfrm>
          <a:custGeom>
            <a:avLst/>
            <a:gdLst/>
            <a:ahLst/>
            <a:cxnLst/>
            <a:rect l="l" t="t" r="r" b="b"/>
            <a:pathLst>
              <a:path w="120000" h="120000" extrusionOk="0">
                <a:moveTo>
                  <a:pt x="42580" y="51000"/>
                </a:moveTo>
                <a:lnTo>
                  <a:pt x="81290" y="103500"/>
                </a:lnTo>
                <a:lnTo>
                  <a:pt x="85161" y="118500"/>
                </a:lnTo>
                <a:lnTo>
                  <a:pt x="92129" y="111000"/>
                </a:lnTo>
                <a:lnTo>
                  <a:pt x="107612" y="88500"/>
                </a:lnTo>
                <a:lnTo>
                  <a:pt x="119225" y="96000"/>
                </a:lnTo>
                <a:lnTo>
                  <a:pt x="111483" y="66000"/>
                </a:lnTo>
                <a:lnTo>
                  <a:pt x="96000" y="81000"/>
                </a:lnTo>
                <a:lnTo>
                  <a:pt x="54193" y="7500"/>
                </a:lnTo>
                <a:lnTo>
                  <a:pt x="30967" y="30000"/>
                </a:lnTo>
                <a:lnTo>
                  <a:pt x="3870" y="0"/>
                </a:lnTo>
                <a:lnTo>
                  <a:pt x="0" y="43500"/>
                </a:lnTo>
                <a:lnTo>
                  <a:pt x="15483" y="73500"/>
                </a:lnTo>
                <a:lnTo>
                  <a:pt x="42580" y="51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86" name="Google Shape;4386;p343"/>
          <p:cNvSpPr/>
          <p:nvPr/>
        </p:nvSpPr>
        <p:spPr>
          <a:xfrm>
            <a:off x="2586684" y="3168727"/>
            <a:ext cx="454500" cy="300600"/>
          </a:xfrm>
          <a:custGeom>
            <a:avLst/>
            <a:gdLst/>
            <a:ahLst/>
            <a:cxnLst/>
            <a:rect l="l" t="t" r="r" b="b"/>
            <a:pathLst>
              <a:path w="120000" h="120000" extrusionOk="0">
                <a:moveTo>
                  <a:pt x="88155" y="110199"/>
                </a:moveTo>
                <a:lnTo>
                  <a:pt x="88155" y="110199"/>
                </a:lnTo>
                <a:lnTo>
                  <a:pt x="88155" y="110199"/>
                </a:lnTo>
                <a:cubicBezTo>
                  <a:pt x="94102" y="113048"/>
                  <a:pt x="94102" y="113048"/>
                  <a:pt x="94102" y="113048"/>
                </a:cubicBezTo>
                <a:cubicBezTo>
                  <a:pt x="98996" y="119886"/>
                  <a:pt x="98996" y="119886"/>
                  <a:pt x="98996" y="119886"/>
                </a:cubicBezTo>
                <a:cubicBezTo>
                  <a:pt x="101254" y="110769"/>
                  <a:pt x="101254" y="110769"/>
                  <a:pt x="101254" y="110769"/>
                </a:cubicBezTo>
                <a:cubicBezTo>
                  <a:pt x="105696" y="109629"/>
                  <a:pt x="105696" y="109629"/>
                  <a:pt x="105696" y="109629"/>
                </a:cubicBezTo>
                <a:cubicBezTo>
                  <a:pt x="101254" y="102336"/>
                  <a:pt x="101254" y="102336"/>
                  <a:pt x="101254" y="102336"/>
                </a:cubicBezTo>
                <a:cubicBezTo>
                  <a:pt x="103814" y="102336"/>
                  <a:pt x="103814" y="102336"/>
                  <a:pt x="103814" y="102336"/>
                </a:cubicBezTo>
                <a:cubicBezTo>
                  <a:pt x="103814" y="99487"/>
                  <a:pt x="103814" y="99487"/>
                  <a:pt x="103814" y="99487"/>
                </a:cubicBezTo>
                <a:cubicBezTo>
                  <a:pt x="110966" y="98917"/>
                  <a:pt x="110966" y="98917"/>
                  <a:pt x="110966" y="98917"/>
                </a:cubicBezTo>
                <a:cubicBezTo>
                  <a:pt x="112471" y="98347"/>
                  <a:pt x="112471" y="98347"/>
                  <a:pt x="112471" y="98347"/>
                </a:cubicBezTo>
                <a:cubicBezTo>
                  <a:pt x="114278" y="94358"/>
                  <a:pt x="114278" y="94358"/>
                  <a:pt x="114278" y="94358"/>
                </a:cubicBezTo>
                <a:cubicBezTo>
                  <a:pt x="114654" y="96068"/>
                  <a:pt x="114654" y="96068"/>
                  <a:pt x="114654" y="96068"/>
                </a:cubicBezTo>
                <a:cubicBezTo>
                  <a:pt x="115407" y="91509"/>
                  <a:pt x="115407" y="91509"/>
                  <a:pt x="115407" y="91509"/>
                </a:cubicBezTo>
                <a:cubicBezTo>
                  <a:pt x="115784" y="96638"/>
                  <a:pt x="115784" y="96638"/>
                  <a:pt x="115784" y="96638"/>
                </a:cubicBezTo>
                <a:cubicBezTo>
                  <a:pt x="117666" y="91054"/>
                  <a:pt x="117666" y="91054"/>
                  <a:pt x="117666" y="91054"/>
                </a:cubicBezTo>
                <a:cubicBezTo>
                  <a:pt x="116913" y="87635"/>
                  <a:pt x="116913" y="87635"/>
                  <a:pt x="116913" y="87635"/>
                </a:cubicBezTo>
                <a:cubicBezTo>
                  <a:pt x="118042" y="83076"/>
                  <a:pt x="118042" y="83076"/>
                  <a:pt x="118042" y="83076"/>
                </a:cubicBezTo>
                <a:cubicBezTo>
                  <a:pt x="119924" y="80227"/>
                  <a:pt x="119924" y="80227"/>
                  <a:pt x="119924" y="80227"/>
                </a:cubicBezTo>
                <a:cubicBezTo>
                  <a:pt x="119548" y="76353"/>
                  <a:pt x="119548" y="76353"/>
                  <a:pt x="119548" y="76353"/>
                </a:cubicBezTo>
                <a:cubicBezTo>
                  <a:pt x="114654" y="75213"/>
                  <a:pt x="114654" y="75213"/>
                  <a:pt x="114654" y="75213"/>
                </a:cubicBezTo>
                <a:cubicBezTo>
                  <a:pt x="112095" y="77378"/>
                  <a:pt x="112095" y="77378"/>
                  <a:pt x="112095" y="77378"/>
                </a:cubicBezTo>
                <a:cubicBezTo>
                  <a:pt x="107202" y="77378"/>
                  <a:pt x="107202" y="77378"/>
                  <a:pt x="107202" y="77378"/>
                </a:cubicBezTo>
                <a:cubicBezTo>
                  <a:pt x="106072" y="79658"/>
                  <a:pt x="106072" y="79658"/>
                  <a:pt x="106072" y="79658"/>
                </a:cubicBezTo>
                <a:cubicBezTo>
                  <a:pt x="104567" y="91509"/>
                  <a:pt x="104567" y="91509"/>
                  <a:pt x="104567" y="91509"/>
                </a:cubicBezTo>
                <a:cubicBezTo>
                  <a:pt x="102383" y="93219"/>
                  <a:pt x="102383" y="93219"/>
                  <a:pt x="102383" y="93219"/>
                </a:cubicBezTo>
                <a:cubicBezTo>
                  <a:pt x="102007" y="94928"/>
                  <a:pt x="102007" y="94928"/>
                  <a:pt x="102007" y="94928"/>
                </a:cubicBezTo>
                <a:cubicBezTo>
                  <a:pt x="100125" y="96638"/>
                  <a:pt x="100125" y="96638"/>
                  <a:pt x="100125" y="96638"/>
                </a:cubicBezTo>
                <a:cubicBezTo>
                  <a:pt x="98996" y="94358"/>
                  <a:pt x="98996" y="94358"/>
                  <a:pt x="98996" y="94358"/>
                </a:cubicBezTo>
                <a:cubicBezTo>
                  <a:pt x="89661" y="98347"/>
                  <a:pt x="89661" y="98347"/>
                  <a:pt x="89661" y="98347"/>
                </a:cubicBezTo>
                <a:cubicBezTo>
                  <a:pt x="87402" y="95498"/>
                  <a:pt x="87402" y="95498"/>
                  <a:pt x="87402" y="95498"/>
                </a:cubicBezTo>
                <a:cubicBezTo>
                  <a:pt x="84015" y="94358"/>
                  <a:pt x="84015" y="94358"/>
                  <a:pt x="84015" y="94358"/>
                </a:cubicBezTo>
                <a:cubicBezTo>
                  <a:pt x="81455" y="85356"/>
                  <a:pt x="81455" y="85356"/>
                  <a:pt x="81455" y="85356"/>
                </a:cubicBezTo>
                <a:cubicBezTo>
                  <a:pt x="78444" y="79088"/>
                  <a:pt x="78444" y="79088"/>
                  <a:pt x="78444" y="79088"/>
                </a:cubicBezTo>
                <a:cubicBezTo>
                  <a:pt x="79196" y="77948"/>
                  <a:pt x="79196" y="77948"/>
                  <a:pt x="79196" y="77948"/>
                </a:cubicBezTo>
                <a:cubicBezTo>
                  <a:pt x="76562" y="71794"/>
                  <a:pt x="76562" y="71794"/>
                  <a:pt x="76562" y="71794"/>
                </a:cubicBezTo>
                <a:cubicBezTo>
                  <a:pt x="77691" y="67806"/>
                  <a:pt x="77691" y="67806"/>
                  <a:pt x="77691" y="67806"/>
                </a:cubicBezTo>
                <a:cubicBezTo>
                  <a:pt x="77314" y="62108"/>
                  <a:pt x="77314" y="62108"/>
                  <a:pt x="77314" y="62108"/>
                </a:cubicBezTo>
                <a:cubicBezTo>
                  <a:pt x="76562" y="61082"/>
                  <a:pt x="76562" y="61082"/>
                  <a:pt x="76562" y="61082"/>
                </a:cubicBezTo>
                <a:cubicBezTo>
                  <a:pt x="76562" y="55384"/>
                  <a:pt x="76562" y="55384"/>
                  <a:pt x="76562" y="55384"/>
                </a:cubicBezTo>
                <a:cubicBezTo>
                  <a:pt x="78820" y="50256"/>
                  <a:pt x="78820" y="50256"/>
                  <a:pt x="78820" y="50256"/>
                </a:cubicBezTo>
                <a:cubicBezTo>
                  <a:pt x="78820" y="50826"/>
                  <a:pt x="78820" y="50826"/>
                  <a:pt x="78820" y="50826"/>
                </a:cubicBezTo>
                <a:cubicBezTo>
                  <a:pt x="78820" y="51396"/>
                  <a:pt x="78820" y="51965"/>
                  <a:pt x="78820" y="52535"/>
                </a:cubicBezTo>
                <a:cubicBezTo>
                  <a:pt x="79196" y="51396"/>
                  <a:pt x="79573" y="50256"/>
                  <a:pt x="79573" y="49116"/>
                </a:cubicBezTo>
                <a:cubicBezTo>
                  <a:pt x="79573" y="47977"/>
                  <a:pt x="79573" y="47977"/>
                  <a:pt x="79573" y="47977"/>
                </a:cubicBezTo>
                <a:cubicBezTo>
                  <a:pt x="71744" y="44672"/>
                  <a:pt x="71744" y="44672"/>
                  <a:pt x="71744" y="44672"/>
                </a:cubicBezTo>
                <a:cubicBezTo>
                  <a:pt x="70238" y="36125"/>
                  <a:pt x="70238" y="36125"/>
                  <a:pt x="70238" y="36125"/>
                </a:cubicBezTo>
                <a:cubicBezTo>
                  <a:pt x="67603" y="34415"/>
                  <a:pt x="67603" y="34415"/>
                  <a:pt x="67603" y="34415"/>
                </a:cubicBezTo>
                <a:cubicBezTo>
                  <a:pt x="62032" y="20854"/>
                  <a:pt x="62032" y="20854"/>
                  <a:pt x="62032" y="20854"/>
                </a:cubicBezTo>
                <a:cubicBezTo>
                  <a:pt x="57892" y="20854"/>
                  <a:pt x="57892" y="20854"/>
                  <a:pt x="57892" y="20854"/>
                </a:cubicBezTo>
                <a:cubicBezTo>
                  <a:pt x="55257" y="27122"/>
                  <a:pt x="55257" y="27122"/>
                  <a:pt x="55257" y="27122"/>
                </a:cubicBezTo>
                <a:cubicBezTo>
                  <a:pt x="48933" y="19715"/>
                  <a:pt x="48933" y="19715"/>
                  <a:pt x="48933" y="19715"/>
                </a:cubicBezTo>
                <a:cubicBezTo>
                  <a:pt x="47804" y="14131"/>
                  <a:pt x="47804" y="14131"/>
                  <a:pt x="47804" y="14131"/>
                </a:cubicBezTo>
                <a:cubicBezTo>
                  <a:pt x="41856" y="6723"/>
                  <a:pt x="41856" y="6723"/>
                  <a:pt x="41856" y="6723"/>
                </a:cubicBezTo>
                <a:cubicBezTo>
                  <a:pt x="35457" y="6723"/>
                  <a:pt x="35457" y="6723"/>
                  <a:pt x="35457" y="6723"/>
                </a:cubicBezTo>
                <a:cubicBezTo>
                  <a:pt x="35457" y="10142"/>
                  <a:pt x="35457" y="10142"/>
                  <a:pt x="35457" y="10142"/>
                </a:cubicBezTo>
                <a:cubicBezTo>
                  <a:pt x="23939" y="10142"/>
                  <a:pt x="23939" y="10142"/>
                  <a:pt x="23939" y="10142"/>
                </a:cubicBezTo>
                <a:cubicBezTo>
                  <a:pt x="8205" y="0"/>
                  <a:pt x="8205" y="0"/>
                  <a:pt x="8205" y="0"/>
                </a:cubicBezTo>
                <a:cubicBezTo>
                  <a:pt x="0" y="1709"/>
                  <a:pt x="0" y="1709"/>
                  <a:pt x="0" y="1709"/>
                </a:cubicBezTo>
                <a:lnTo>
                  <a:pt x="0" y="1709"/>
                </a:lnTo>
                <a:cubicBezTo>
                  <a:pt x="5194" y="16866"/>
                  <a:pt x="5194" y="16866"/>
                  <a:pt x="5194" y="16866"/>
                </a:cubicBezTo>
                <a:cubicBezTo>
                  <a:pt x="5947" y="20854"/>
                  <a:pt x="5947" y="20854"/>
                  <a:pt x="5947" y="20854"/>
                </a:cubicBezTo>
                <a:cubicBezTo>
                  <a:pt x="8958" y="23133"/>
                  <a:pt x="8958" y="23133"/>
                  <a:pt x="8958" y="23133"/>
                </a:cubicBezTo>
                <a:cubicBezTo>
                  <a:pt x="12722" y="30541"/>
                  <a:pt x="12722" y="30541"/>
                  <a:pt x="12722" y="30541"/>
                </a:cubicBezTo>
                <a:cubicBezTo>
                  <a:pt x="11593" y="34415"/>
                  <a:pt x="11593" y="34415"/>
                  <a:pt x="11593" y="34415"/>
                </a:cubicBezTo>
                <a:cubicBezTo>
                  <a:pt x="9335" y="34985"/>
                  <a:pt x="9335" y="34985"/>
                  <a:pt x="9335" y="34985"/>
                </a:cubicBezTo>
                <a:cubicBezTo>
                  <a:pt x="14981" y="41823"/>
                  <a:pt x="14981" y="41823"/>
                  <a:pt x="14981" y="41823"/>
                </a:cubicBezTo>
                <a:cubicBezTo>
                  <a:pt x="16035" y="40113"/>
                  <a:pt x="16035" y="40113"/>
                  <a:pt x="16035" y="40113"/>
                </a:cubicBezTo>
                <a:cubicBezTo>
                  <a:pt x="18293" y="45242"/>
                  <a:pt x="18293" y="45242"/>
                  <a:pt x="18293" y="45242"/>
                </a:cubicBezTo>
                <a:cubicBezTo>
                  <a:pt x="19422" y="45242"/>
                  <a:pt x="19422" y="45242"/>
                  <a:pt x="19422" y="45242"/>
                </a:cubicBezTo>
                <a:cubicBezTo>
                  <a:pt x="20552" y="50256"/>
                  <a:pt x="20552" y="50256"/>
                  <a:pt x="20552" y="50256"/>
                </a:cubicBezTo>
                <a:cubicBezTo>
                  <a:pt x="20175" y="54814"/>
                  <a:pt x="20175" y="54814"/>
                  <a:pt x="20175" y="54814"/>
                </a:cubicBezTo>
                <a:cubicBezTo>
                  <a:pt x="20928" y="55384"/>
                  <a:pt x="20928" y="55384"/>
                  <a:pt x="20928" y="55384"/>
                </a:cubicBezTo>
                <a:cubicBezTo>
                  <a:pt x="27252" y="63247"/>
                  <a:pt x="27252" y="63247"/>
                  <a:pt x="27252" y="63247"/>
                </a:cubicBezTo>
                <a:cubicBezTo>
                  <a:pt x="28757" y="67236"/>
                  <a:pt x="28757" y="67236"/>
                  <a:pt x="28757" y="67236"/>
                </a:cubicBezTo>
                <a:cubicBezTo>
                  <a:pt x="29887" y="66096"/>
                  <a:pt x="29887" y="66096"/>
                  <a:pt x="29887" y="66096"/>
                </a:cubicBezTo>
                <a:cubicBezTo>
                  <a:pt x="30263" y="63247"/>
                  <a:pt x="30263" y="63247"/>
                  <a:pt x="30263" y="63247"/>
                </a:cubicBezTo>
                <a:cubicBezTo>
                  <a:pt x="27628" y="59373"/>
                  <a:pt x="27628" y="59373"/>
                  <a:pt x="27628" y="59373"/>
                </a:cubicBezTo>
                <a:cubicBezTo>
                  <a:pt x="26499" y="59373"/>
                  <a:pt x="26499" y="59373"/>
                  <a:pt x="26499" y="59373"/>
                </a:cubicBezTo>
                <a:cubicBezTo>
                  <a:pt x="25069" y="57094"/>
                  <a:pt x="25069" y="57094"/>
                  <a:pt x="25069" y="57094"/>
                </a:cubicBezTo>
                <a:cubicBezTo>
                  <a:pt x="25746" y="54245"/>
                  <a:pt x="25746" y="54245"/>
                  <a:pt x="25746" y="54245"/>
                </a:cubicBezTo>
                <a:cubicBezTo>
                  <a:pt x="22810" y="46951"/>
                  <a:pt x="22810" y="46951"/>
                  <a:pt x="22810" y="46951"/>
                </a:cubicBezTo>
                <a:cubicBezTo>
                  <a:pt x="21681" y="41823"/>
                  <a:pt x="21681" y="41823"/>
                  <a:pt x="21681" y="41823"/>
                </a:cubicBezTo>
                <a:cubicBezTo>
                  <a:pt x="20928" y="41823"/>
                  <a:pt x="20928" y="41823"/>
                  <a:pt x="20928" y="41823"/>
                </a:cubicBezTo>
                <a:cubicBezTo>
                  <a:pt x="17540" y="34415"/>
                  <a:pt x="17540" y="34415"/>
                  <a:pt x="17540" y="34415"/>
                </a:cubicBezTo>
                <a:cubicBezTo>
                  <a:pt x="16787" y="30541"/>
                  <a:pt x="16787" y="30541"/>
                  <a:pt x="16787" y="30541"/>
                </a:cubicBezTo>
                <a:cubicBezTo>
                  <a:pt x="10840" y="20854"/>
                  <a:pt x="10840" y="20854"/>
                  <a:pt x="10840" y="20854"/>
                </a:cubicBezTo>
                <a:lnTo>
                  <a:pt x="10840" y="20854"/>
                </a:lnTo>
                <a:cubicBezTo>
                  <a:pt x="9711" y="12991"/>
                  <a:pt x="9711" y="12991"/>
                  <a:pt x="9711" y="12991"/>
                </a:cubicBezTo>
                <a:cubicBezTo>
                  <a:pt x="8958" y="11851"/>
                  <a:pt x="8958" y="11851"/>
                  <a:pt x="8958" y="11851"/>
                </a:cubicBezTo>
                <a:cubicBezTo>
                  <a:pt x="9335" y="6153"/>
                  <a:pt x="9335" y="6153"/>
                  <a:pt x="9335" y="6153"/>
                </a:cubicBezTo>
                <a:cubicBezTo>
                  <a:pt x="16035" y="10142"/>
                  <a:pt x="16035" y="10142"/>
                  <a:pt x="16035" y="10142"/>
                </a:cubicBezTo>
                <a:lnTo>
                  <a:pt x="16035" y="10142"/>
                </a:lnTo>
                <a:cubicBezTo>
                  <a:pt x="19422" y="24843"/>
                  <a:pt x="19422" y="24843"/>
                  <a:pt x="19422" y="24843"/>
                </a:cubicBezTo>
                <a:cubicBezTo>
                  <a:pt x="23939" y="32706"/>
                  <a:pt x="23939" y="32706"/>
                  <a:pt x="23939" y="32706"/>
                </a:cubicBezTo>
                <a:cubicBezTo>
                  <a:pt x="26499" y="33846"/>
                  <a:pt x="26499" y="33846"/>
                  <a:pt x="26499" y="33846"/>
                </a:cubicBezTo>
                <a:cubicBezTo>
                  <a:pt x="26499" y="37834"/>
                  <a:pt x="26499" y="37834"/>
                  <a:pt x="26499" y="37834"/>
                </a:cubicBezTo>
                <a:cubicBezTo>
                  <a:pt x="32521" y="45242"/>
                  <a:pt x="32521" y="45242"/>
                  <a:pt x="32521" y="45242"/>
                </a:cubicBezTo>
                <a:cubicBezTo>
                  <a:pt x="31769" y="48547"/>
                  <a:pt x="31769" y="48547"/>
                  <a:pt x="31769" y="48547"/>
                </a:cubicBezTo>
                <a:cubicBezTo>
                  <a:pt x="32898" y="48547"/>
                  <a:pt x="32898" y="48547"/>
                  <a:pt x="32898" y="48547"/>
                </a:cubicBezTo>
                <a:cubicBezTo>
                  <a:pt x="35081" y="51965"/>
                  <a:pt x="35081" y="51965"/>
                  <a:pt x="35081" y="51965"/>
                </a:cubicBezTo>
                <a:cubicBezTo>
                  <a:pt x="37340" y="54245"/>
                  <a:pt x="37340" y="54245"/>
                  <a:pt x="37340" y="54245"/>
                </a:cubicBezTo>
                <a:cubicBezTo>
                  <a:pt x="36963" y="55954"/>
                  <a:pt x="36963" y="55954"/>
                  <a:pt x="36963" y="55954"/>
                </a:cubicBezTo>
                <a:cubicBezTo>
                  <a:pt x="45922" y="68376"/>
                  <a:pt x="45922" y="68376"/>
                  <a:pt x="45922" y="68376"/>
                </a:cubicBezTo>
                <a:cubicBezTo>
                  <a:pt x="48180" y="79088"/>
                  <a:pt x="48180" y="79088"/>
                  <a:pt x="48180" y="79088"/>
                </a:cubicBezTo>
                <a:cubicBezTo>
                  <a:pt x="47427" y="81367"/>
                  <a:pt x="47427" y="81367"/>
                  <a:pt x="47427" y="81367"/>
                </a:cubicBezTo>
                <a:cubicBezTo>
                  <a:pt x="47804" y="82507"/>
                  <a:pt x="47804" y="82507"/>
                  <a:pt x="47804" y="82507"/>
                </a:cubicBezTo>
                <a:cubicBezTo>
                  <a:pt x="46675" y="84786"/>
                  <a:pt x="46675" y="84786"/>
                  <a:pt x="46675" y="84786"/>
                </a:cubicBezTo>
                <a:cubicBezTo>
                  <a:pt x="47051" y="88774"/>
                  <a:pt x="47051" y="88774"/>
                  <a:pt x="47051" y="88774"/>
                </a:cubicBezTo>
                <a:cubicBezTo>
                  <a:pt x="53826" y="93219"/>
                  <a:pt x="53826" y="93219"/>
                  <a:pt x="53826" y="93219"/>
                </a:cubicBezTo>
                <a:cubicBezTo>
                  <a:pt x="54504" y="97777"/>
                  <a:pt x="54504" y="97777"/>
                  <a:pt x="54504" y="97777"/>
                </a:cubicBezTo>
                <a:cubicBezTo>
                  <a:pt x="62032" y="100056"/>
                  <a:pt x="62032" y="100056"/>
                  <a:pt x="62032" y="100056"/>
                </a:cubicBezTo>
                <a:cubicBezTo>
                  <a:pt x="64291" y="104045"/>
                  <a:pt x="64291" y="104045"/>
                  <a:pt x="64291" y="104045"/>
                </a:cubicBezTo>
                <a:cubicBezTo>
                  <a:pt x="78444" y="113048"/>
                  <a:pt x="78444" y="113048"/>
                  <a:pt x="78444" y="113048"/>
                </a:cubicBezTo>
                <a:cubicBezTo>
                  <a:pt x="84015" y="113618"/>
                  <a:pt x="84015" y="113618"/>
                  <a:pt x="84015" y="113618"/>
                </a:cubicBezTo>
                <a:lnTo>
                  <a:pt x="88155" y="11019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87" name="Google Shape;4387;p343"/>
          <p:cNvSpPr/>
          <p:nvPr/>
        </p:nvSpPr>
        <p:spPr>
          <a:xfrm>
            <a:off x="3005943" y="3407869"/>
            <a:ext cx="15000" cy="41700"/>
          </a:xfrm>
          <a:custGeom>
            <a:avLst/>
            <a:gdLst/>
            <a:ahLst/>
            <a:cxnLst/>
            <a:rect l="l" t="t" r="r" b="b"/>
            <a:pathLst>
              <a:path w="120000" h="120000" extrusionOk="0">
                <a:moveTo>
                  <a:pt x="10909" y="28965"/>
                </a:moveTo>
                <a:lnTo>
                  <a:pt x="0" y="119172"/>
                </a:lnTo>
                <a:lnTo>
                  <a:pt x="32727" y="115034"/>
                </a:lnTo>
                <a:lnTo>
                  <a:pt x="32727" y="115034"/>
                </a:lnTo>
                <a:lnTo>
                  <a:pt x="96000" y="90206"/>
                </a:lnTo>
                <a:lnTo>
                  <a:pt x="117818" y="12413"/>
                </a:lnTo>
                <a:lnTo>
                  <a:pt x="106909" y="0"/>
                </a:lnTo>
                <a:lnTo>
                  <a:pt x="63272" y="24827"/>
                </a:lnTo>
                <a:lnTo>
                  <a:pt x="10909" y="2896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88" name="Google Shape;4388;p343"/>
          <p:cNvSpPr/>
          <p:nvPr/>
        </p:nvSpPr>
        <p:spPr>
          <a:xfrm>
            <a:off x="2964394" y="3417938"/>
            <a:ext cx="56700" cy="64200"/>
          </a:xfrm>
          <a:custGeom>
            <a:avLst/>
            <a:gdLst/>
            <a:ahLst/>
            <a:cxnLst/>
            <a:rect l="l" t="t" r="r" b="b"/>
            <a:pathLst>
              <a:path w="120000" h="120000" extrusionOk="0">
                <a:moveTo>
                  <a:pt x="24120" y="116785"/>
                </a:moveTo>
                <a:lnTo>
                  <a:pt x="62713" y="119464"/>
                </a:lnTo>
                <a:lnTo>
                  <a:pt x="62713" y="119464"/>
                </a:lnTo>
                <a:lnTo>
                  <a:pt x="83819" y="98571"/>
                </a:lnTo>
                <a:lnTo>
                  <a:pt x="86834" y="100714"/>
                </a:lnTo>
                <a:lnTo>
                  <a:pt x="89849" y="85178"/>
                </a:lnTo>
                <a:lnTo>
                  <a:pt x="119396" y="66428"/>
                </a:lnTo>
                <a:lnTo>
                  <a:pt x="107336" y="66428"/>
                </a:lnTo>
                <a:lnTo>
                  <a:pt x="101909" y="61071"/>
                </a:lnTo>
                <a:lnTo>
                  <a:pt x="86834" y="61071"/>
                </a:lnTo>
                <a:lnTo>
                  <a:pt x="89849" y="0"/>
                </a:lnTo>
                <a:lnTo>
                  <a:pt x="38592" y="2678"/>
                </a:lnTo>
                <a:lnTo>
                  <a:pt x="38592" y="16071"/>
                </a:lnTo>
                <a:lnTo>
                  <a:pt x="21105" y="16071"/>
                </a:lnTo>
                <a:lnTo>
                  <a:pt x="56683" y="50357"/>
                </a:lnTo>
                <a:lnTo>
                  <a:pt x="18090" y="55714"/>
                </a:lnTo>
                <a:lnTo>
                  <a:pt x="0" y="98571"/>
                </a:lnTo>
                <a:lnTo>
                  <a:pt x="24120" y="116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89" name="Google Shape;4389;p343"/>
          <p:cNvSpPr/>
          <p:nvPr/>
        </p:nvSpPr>
        <p:spPr>
          <a:xfrm>
            <a:off x="3005943" y="3449403"/>
            <a:ext cx="89400" cy="45300"/>
          </a:xfrm>
          <a:custGeom>
            <a:avLst/>
            <a:gdLst/>
            <a:ahLst/>
            <a:cxnLst/>
            <a:rect l="l" t="t" r="r" b="b"/>
            <a:pathLst>
              <a:path w="120000" h="120000" extrusionOk="0">
                <a:moveTo>
                  <a:pt x="34121" y="104250"/>
                </a:moveTo>
                <a:lnTo>
                  <a:pt x="39872" y="119250"/>
                </a:lnTo>
                <a:lnTo>
                  <a:pt x="47539" y="119250"/>
                </a:lnTo>
                <a:lnTo>
                  <a:pt x="53290" y="81750"/>
                </a:lnTo>
                <a:lnTo>
                  <a:pt x="53290" y="81750"/>
                </a:lnTo>
                <a:lnTo>
                  <a:pt x="85495" y="70500"/>
                </a:lnTo>
                <a:lnTo>
                  <a:pt x="87412" y="48750"/>
                </a:lnTo>
                <a:lnTo>
                  <a:pt x="102747" y="52500"/>
                </a:lnTo>
                <a:lnTo>
                  <a:pt x="119616" y="37500"/>
                </a:lnTo>
                <a:lnTo>
                  <a:pt x="100830" y="7500"/>
                </a:lnTo>
                <a:lnTo>
                  <a:pt x="68242" y="0"/>
                </a:lnTo>
                <a:lnTo>
                  <a:pt x="45623" y="11250"/>
                </a:lnTo>
                <a:lnTo>
                  <a:pt x="32204" y="7500"/>
                </a:lnTo>
                <a:lnTo>
                  <a:pt x="22619" y="7500"/>
                </a:lnTo>
                <a:lnTo>
                  <a:pt x="1916" y="41250"/>
                </a:lnTo>
                <a:lnTo>
                  <a:pt x="0" y="63750"/>
                </a:lnTo>
                <a:lnTo>
                  <a:pt x="16869" y="81750"/>
                </a:lnTo>
                <a:lnTo>
                  <a:pt x="30287" y="81750"/>
                </a:lnTo>
                <a:lnTo>
                  <a:pt x="30287" y="108000"/>
                </a:lnTo>
                <a:lnTo>
                  <a:pt x="34121" y="104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90" name="Google Shape;4390;p343"/>
          <p:cNvSpPr/>
          <p:nvPr/>
        </p:nvSpPr>
        <p:spPr>
          <a:xfrm>
            <a:off x="3033642" y="3464507"/>
            <a:ext cx="63000" cy="65400"/>
          </a:xfrm>
          <a:custGeom>
            <a:avLst/>
            <a:gdLst/>
            <a:ahLst/>
            <a:cxnLst/>
            <a:rect l="l" t="t" r="r" b="b"/>
            <a:pathLst>
              <a:path w="120000" h="120000" extrusionOk="0">
                <a:moveTo>
                  <a:pt x="81643" y="108995"/>
                </a:moveTo>
                <a:lnTo>
                  <a:pt x="81643" y="108995"/>
                </a:lnTo>
                <a:lnTo>
                  <a:pt x="81643" y="108995"/>
                </a:lnTo>
                <a:cubicBezTo>
                  <a:pt x="87123" y="114235"/>
                  <a:pt x="92602" y="119475"/>
                  <a:pt x="95342" y="119475"/>
                </a:cubicBezTo>
                <a:cubicBezTo>
                  <a:pt x="98082" y="119475"/>
                  <a:pt x="103561" y="116855"/>
                  <a:pt x="106301" y="116855"/>
                </a:cubicBezTo>
                <a:cubicBezTo>
                  <a:pt x="109041" y="114235"/>
                  <a:pt x="109041" y="114235"/>
                  <a:pt x="109041" y="114235"/>
                </a:cubicBezTo>
                <a:cubicBezTo>
                  <a:pt x="103561" y="103755"/>
                  <a:pt x="103561" y="103755"/>
                  <a:pt x="103561" y="103755"/>
                </a:cubicBezTo>
                <a:cubicBezTo>
                  <a:pt x="109041" y="95895"/>
                  <a:pt x="109041" y="95895"/>
                  <a:pt x="109041" y="95895"/>
                </a:cubicBezTo>
                <a:cubicBezTo>
                  <a:pt x="111780" y="41397"/>
                  <a:pt x="111780" y="41397"/>
                  <a:pt x="111780" y="41397"/>
                </a:cubicBezTo>
                <a:cubicBezTo>
                  <a:pt x="119452" y="25676"/>
                  <a:pt x="119452" y="25676"/>
                  <a:pt x="119452" y="25676"/>
                </a:cubicBezTo>
                <a:cubicBezTo>
                  <a:pt x="119452" y="0"/>
                  <a:pt x="119452" y="0"/>
                  <a:pt x="119452" y="0"/>
                </a:cubicBezTo>
                <a:cubicBezTo>
                  <a:pt x="95342" y="10480"/>
                  <a:pt x="95342" y="10480"/>
                  <a:pt x="95342" y="10480"/>
                </a:cubicBezTo>
                <a:cubicBezTo>
                  <a:pt x="76164" y="7860"/>
                  <a:pt x="76164" y="7860"/>
                  <a:pt x="76164" y="7860"/>
                </a:cubicBezTo>
                <a:cubicBezTo>
                  <a:pt x="73424" y="23056"/>
                  <a:pt x="73424" y="23056"/>
                  <a:pt x="73424" y="23056"/>
                </a:cubicBezTo>
                <a:cubicBezTo>
                  <a:pt x="27397" y="30917"/>
                  <a:pt x="27397" y="30917"/>
                  <a:pt x="27397" y="30917"/>
                </a:cubicBezTo>
                <a:cubicBezTo>
                  <a:pt x="16438" y="57117"/>
                  <a:pt x="16438" y="57117"/>
                  <a:pt x="16438" y="57117"/>
                </a:cubicBezTo>
                <a:cubicBezTo>
                  <a:pt x="8219" y="57117"/>
                  <a:pt x="8219" y="57117"/>
                  <a:pt x="8219" y="57117"/>
                </a:cubicBezTo>
                <a:lnTo>
                  <a:pt x="8219" y="57117"/>
                </a:lnTo>
                <a:cubicBezTo>
                  <a:pt x="0" y="59737"/>
                  <a:pt x="0" y="59737"/>
                  <a:pt x="0" y="59737"/>
                </a:cubicBezTo>
                <a:cubicBezTo>
                  <a:pt x="51506" y="108995"/>
                  <a:pt x="51506" y="108995"/>
                  <a:pt x="51506" y="108995"/>
                </a:cubicBezTo>
                <a:cubicBezTo>
                  <a:pt x="56986" y="106375"/>
                  <a:pt x="56986" y="106375"/>
                  <a:pt x="56986" y="106375"/>
                </a:cubicBezTo>
                <a:cubicBezTo>
                  <a:pt x="73424" y="111615"/>
                  <a:pt x="73424" y="111615"/>
                  <a:pt x="73424" y="111615"/>
                </a:cubicBezTo>
                <a:lnTo>
                  <a:pt x="81643" y="1089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91" name="Google Shape;4391;p343"/>
          <p:cNvSpPr/>
          <p:nvPr/>
        </p:nvSpPr>
        <p:spPr>
          <a:xfrm>
            <a:off x="2994611" y="3473318"/>
            <a:ext cx="32700" cy="21300"/>
          </a:xfrm>
          <a:custGeom>
            <a:avLst/>
            <a:gdLst/>
            <a:ahLst/>
            <a:cxnLst/>
            <a:rect l="l" t="t" r="r" b="b"/>
            <a:pathLst>
              <a:path w="120000" h="120000" extrusionOk="0">
                <a:moveTo>
                  <a:pt x="10434" y="70400"/>
                </a:moveTo>
                <a:lnTo>
                  <a:pt x="46956" y="70400"/>
                </a:lnTo>
                <a:lnTo>
                  <a:pt x="87652" y="118400"/>
                </a:lnTo>
                <a:lnTo>
                  <a:pt x="118956" y="94400"/>
                </a:lnTo>
                <a:lnTo>
                  <a:pt x="118956" y="46400"/>
                </a:lnTo>
                <a:lnTo>
                  <a:pt x="87652" y="46400"/>
                </a:lnTo>
                <a:lnTo>
                  <a:pt x="36521" y="0"/>
                </a:lnTo>
                <a:lnTo>
                  <a:pt x="0" y="54400"/>
                </a:lnTo>
                <a:lnTo>
                  <a:pt x="10434" y="704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92" name="Google Shape;4392;p343"/>
          <p:cNvSpPr/>
          <p:nvPr/>
        </p:nvSpPr>
        <p:spPr>
          <a:xfrm>
            <a:off x="3058822" y="3523664"/>
            <a:ext cx="48900" cy="42900"/>
          </a:xfrm>
          <a:custGeom>
            <a:avLst/>
            <a:gdLst/>
            <a:ahLst/>
            <a:cxnLst/>
            <a:rect l="l" t="t" r="r" b="b"/>
            <a:pathLst>
              <a:path w="120000" h="120000" extrusionOk="0">
                <a:moveTo>
                  <a:pt x="84000" y="115200"/>
                </a:moveTo>
                <a:lnTo>
                  <a:pt x="84000" y="115200"/>
                </a:lnTo>
                <a:cubicBezTo>
                  <a:pt x="108705" y="119200"/>
                  <a:pt x="108705" y="119200"/>
                  <a:pt x="108705" y="119200"/>
                </a:cubicBezTo>
                <a:cubicBezTo>
                  <a:pt x="115764" y="99200"/>
                  <a:pt x="115764" y="99200"/>
                  <a:pt x="115764" y="99200"/>
                </a:cubicBezTo>
                <a:cubicBezTo>
                  <a:pt x="105176" y="79200"/>
                  <a:pt x="105176" y="79200"/>
                  <a:pt x="105176" y="79200"/>
                </a:cubicBezTo>
                <a:cubicBezTo>
                  <a:pt x="119294" y="67200"/>
                  <a:pt x="119294" y="67200"/>
                  <a:pt x="119294" y="67200"/>
                </a:cubicBezTo>
                <a:cubicBezTo>
                  <a:pt x="91058" y="44000"/>
                  <a:pt x="91058" y="44000"/>
                  <a:pt x="91058" y="44000"/>
                </a:cubicBezTo>
                <a:cubicBezTo>
                  <a:pt x="77647" y="12000"/>
                  <a:pt x="77647" y="12000"/>
                  <a:pt x="77647" y="12000"/>
                </a:cubicBezTo>
                <a:lnTo>
                  <a:pt x="77647" y="12000"/>
                </a:lnTo>
                <a:cubicBezTo>
                  <a:pt x="67058" y="20000"/>
                  <a:pt x="60000" y="20000"/>
                  <a:pt x="60000" y="24000"/>
                </a:cubicBezTo>
                <a:cubicBezTo>
                  <a:pt x="60000" y="24000"/>
                  <a:pt x="60000" y="24000"/>
                  <a:pt x="42352" y="4000"/>
                </a:cubicBezTo>
                <a:cubicBezTo>
                  <a:pt x="31764" y="12000"/>
                  <a:pt x="31764" y="12000"/>
                  <a:pt x="31764" y="12000"/>
                </a:cubicBezTo>
                <a:cubicBezTo>
                  <a:pt x="10588" y="0"/>
                  <a:pt x="10588" y="0"/>
                  <a:pt x="10588" y="0"/>
                </a:cubicBezTo>
                <a:cubicBezTo>
                  <a:pt x="3529" y="4000"/>
                  <a:pt x="3529" y="4000"/>
                  <a:pt x="3529" y="4000"/>
                </a:cubicBezTo>
                <a:cubicBezTo>
                  <a:pt x="0" y="44000"/>
                  <a:pt x="0" y="44000"/>
                  <a:pt x="0" y="44000"/>
                </a:cubicBezTo>
                <a:cubicBezTo>
                  <a:pt x="21176" y="59200"/>
                  <a:pt x="21176" y="59200"/>
                  <a:pt x="21176" y="59200"/>
                </a:cubicBezTo>
                <a:cubicBezTo>
                  <a:pt x="28235" y="44000"/>
                  <a:pt x="28235" y="44000"/>
                  <a:pt x="28235" y="44000"/>
                </a:cubicBezTo>
                <a:cubicBezTo>
                  <a:pt x="77647" y="87200"/>
                  <a:pt x="77647" y="87200"/>
                  <a:pt x="77647" y="87200"/>
                </a:cubicBezTo>
                <a:lnTo>
                  <a:pt x="84000"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93" name="Google Shape;4393;p343"/>
          <p:cNvSpPr/>
          <p:nvPr/>
        </p:nvSpPr>
        <p:spPr>
          <a:xfrm>
            <a:off x="3104147" y="3548836"/>
            <a:ext cx="83100" cy="35100"/>
          </a:xfrm>
          <a:custGeom>
            <a:avLst/>
            <a:gdLst/>
            <a:ahLst/>
            <a:cxnLst/>
            <a:rect l="l" t="t" r="r" b="b"/>
            <a:pathLst>
              <a:path w="120000" h="120000" extrusionOk="0">
                <a:moveTo>
                  <a:pt x="100899" y="81600"/>
                </a:moveTo>
                <a:lnTo>
                  <a:pt x="111280" y="119040"/>
                </a:lnTo>
                <a:lnTo>
                  <a:pt x="119584" y="91200"/>
                </a:lnTo>
                <a:lnTo>
                  <a:pt x="119584" y="62400"/>
                </a:lnTo>
                <a:lnTo>
                  <a:pt x="98823" y="9600"/>
                </a:lnTo>
                <a:lnTo>
                  <a:pt x="80553" y="9600"/>
                </a:lnTo>
                <a:lnTo>
                  <a:pt x="78477" y="0"/>
                </a:lnTo>
                <a:lnTo>
                  <a:pt x="70173" y="0"/>
                </a:lnTo>
                <a:lnTo>
                  <a:pt x="34878" y="43200"/>
                </a:lnTo>
                <a:lnTo>
                  <a:pt x="14532" y="28800"/>
                </a:lnTo>
                <a:lnTo>
                  <a:pt x="8304" y="4800"/>
                </a:lnTo>
                <a:lnTo>
                  <a:pt x="6228" y="0"/>
                </a:lnTo>
                <a:lnTo>
                  <a:pt x="0" y="9600"/>
                </a:lnTo>
                <a:lnTo>
                  <a:pt x="4152" y="33600"/>
                </a:lnTo>
                <a:lnTo>
                  <a:pt x="0" y="62400"/>
                </a:lnTo>
                <a:lnTo>
                  <a:pt x="22837" y="72000"/>
                </a:lnTo>
                <a:lnTo>
                  <a:pt x="33217" y="100800"/>
                </a:lnTo>
                <a:lnTo>
                  <a:pt x="37370" y="96000"/>
                </a:lnTo>
                <a:lnTo>
                  <a:pt x="45259" y="119040"/>
                </a:lnTo>
                <a:lnTo>
                  <a:pt x="55640" y="110400"/>
                </a:lnTo>
                <a:lnTo>
                  <a:pt x="47335" y="81600"/>
                </a:lnTo>
                <a:lnTo>
                  <a:pt x="74325" y="33600"/>
                </a:lnTo>
                <a:lnTo>
                  <a:pt x="74325" y="33600"/>
                </a:lnTo>
                <a:lnTo>
                  <a:pt x="109204" y="62400"/>
                </a:lnTo>
                <a:lnTo>
                  <a:pt x="100899" y="816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94" name="Google Shape;4394;p343"/>
          <p:cNvSpPr/>
          <p:nvPr/>
        </p:nvSpPr>
        <p:spPr>
          <a:xfrm>
            <a:off x="5287311" y="3091949"/>
            <a:ext cx="247800" cy="234000"/>
          </a:xfrm>
          <a:custGeom>
            <a:avLst/>
            <a:gdLst/>
            <a:ahLst/>
            <a:cxnLst/>
            <a:rect l="l" t="t" r="r" b="b"/>
            <a:pathLst>
              <a:path w="120000" h="120000" extrusionOk="0">
                <a:moveTo>
                  <a:pt x="47310" y="118388"/>
                </a:moveTo>
                <a:lnTo>
                  <a:pt x="50758" y="119853"/>
                </a:lnTo>
                <a:lnTo>
                  <a:pt x="56827" y="113406"/>
                </a:lnTo>
                <a:lnTo>
                  <a:pt x="72689" y="113406"/>
                </a:lnTo>
                <a:lnTo>
                  <a:pt x="60965" y="91575"/>
                </a:lnTo>
                <a:lnTo>
                  <a:pt x="67862" y="80586"/>
                </a:lnTo>
                <a:lnTo>
                  <a:pt x="78068" y="82783"/>
                </a:lnTo>
                <a:lnTo>
                  <a:pt x="100689" y="53040"/>
                </a:lnTo>
                <a:lnTo>
                  <a:pt x="103448" y="43516"/>
                </a:lnTo>
                <a:lnTo>
                  <a:pt x="93793" y="35604"/>
                </a:lnTo>
                <a:lnTo>
                  <a:pt x="93793" y="19633"/>
                </a:lnTo>
                <a:lnTo>
                  <a:pt x="104137" y="22564"/>
                </a:lnTo>
                <a:lnTo>
                  <a:pt x="119862" y="13040"/>
                </a:lnTo>
                <a:lnTo>
                  <a:pt x="108827" y="9377"/>
                </a:lnTo>
                <a:lnTo>
                  <a:pt x="108827" y="1465"/>
                </a:lnTo>
                <a:lnTo>
                  <a:pt x="98620" y="0"/>
                </a:lnTo>
                <a:lnTo>
                  <a:pt x="98620" y="0"/>
                </a:lnTo>
                <a:lnTo>
                  <a:pt x="87034" y="0"/>
                </a:lnTo>
                <a:lnTo>
                  <a:pt x="75310" y="7179"/>
                </a:lnTo>
                <a:lnTo>
                  <a:pt x="77379" y="17435"/>
                </a:lnTo>
                <a:lnTo>
                  <a:pt x="60965" y="40000"/>
                </a:lnTo>
                <a:lnTo>
                  <a:pt x="58896" y="50109"/>
                </a:lnTo>
                <a:lnTo>
                  <a:pt x="58896" y="50109"/>
                </a:lnTo>
                <a:lnTo>
                  <a:pt x="41103" y="55238"/>
                </a:lnTo>
                <a:lnTo>
                  <a:pt x="39034" y="64615"/>
                </a:lnTo>
                <a:lnTo>
                  <a:pt x="8965" y="69743"/>
                </a:lnTo>
                <a:lnTo>
                  <a:pt x="8965" y="69743"/>
                </a:lnTo>
                <a:lnTo>
                  <a:pt x="0" y="65347"/>
                </a:lnTo>
                <a:lnTo>
                  <a:pt x="4137" y="76336"/>
                </a:lnTo>
                <a:lnTo>
                  <a:pt x="12413" y="80000"/>
                </a:lnTo>
                <a:lnTo>
                  <a:pt x="12413" y="87912"/>
                </a:lnTo>
                <a:lnTo>
                  <a:pt x="17931" y="90842"/>
                </a:lnTo>
                <a:lnTo>
                  <a:pt x="6206" y="98168"/>
                </a:lnTo>
                <a:lnTo>
                  <a:pt x="4137" y="107545"/>
                </a:lnTo>
                <a:lnTo>
                  <a:pt x="4827" y="107545"/>
                </a:lnTo>
                <a:lnTo>
                  <a:pt x="37103" y="104615"/>
                </a:lnTo>
                <a:lnTo>
                  <a:pt x="41103" y="106813"/>
                </a:lnTo>
                <a:lnTo>
                  <a:pt x="41793" y="109743"/>
                </a:lnTo>
                <a:lnTo>
                  <a:pt x="44551" y="111208"/>
                </a:lnTo>
                <a:lnTo>
                  <a:pt x="47310" y="1183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95" name="Google Shape;4395;p343"/>
          <p:cNvSpPr/>
          <p:nvPr/>
        </p:nvSpPr>
        <p:spPr>
          <a:xfrm>
            <a:off x="5279757" y="3061742"/>
            <a:ext cx="217800" cy="165000"/>
          </a:xfrm>
          <a:custGeom>
            <a:avLst/>
            <a:gdLst/>
            <a:ahLst/>
            <a:cxnLst/>
            <a:rect l="l" t="t" r="r" b="b"/>
            <a:pathLst>
              <a:path w="120000" h="120000" extrusionOk="0">
                <a:moveTo>
                  <a:pt x="3764" y="113541"/>
                </a:moveTo>
                <a:lnTo>
                  <a:pt x="13960" y="119791"/>
                </a:lnTo>
                <a:lnTo>
                  <a:pt x="47372" y="112500"/>
                </a:lnTo>
                <a:lnTo>
                  <a:pt x="49725" y="99166"/>
                </a:lnTo>
                <a:lnTo>
                  <a:pt x="69960" y="91875"/>
                </a:lnTo>
                <a:lnTo>
                  <a:pt x="72313" y="77500"/>
                </a:lnTo>
                <a:lnTo>
                  <a:pt x="90980" y="45416"/>
                </a:lnTo>
                <a:lnTo>
                  <a:pt x="88627" y="31875"/>
                </a:lnTo>
                <a:lnTo>
                  <a:pt x="88627" y="30833"/>
                </a:lnTo>
                <a:lnTo>
                  <a:pt x="101960" y="20625"/>
                </a:lnTo>
                <a:lnTo>
                  <a:pt x="115921" y="20625"/>
                </a:lnTo>
                <a:lnTo>
                  <a:pt x="119843" y="15416"/>
                </a:lnTo>
                <a:lnTo>
                  <a:pt x="108078" y="15416"/>
                </a:lnTo>
                <a:lnTo>
                  <a:pt x="92549" y="24791"/>
                </a:lnTo>
                <a:lnTo>
                  <a:pt x="86431" y="0"/>
                </a:lnTo>
                <a:lnTo>
                  <a:pt x="80156" y="11250"/>
                </a:lnTo>
                <a:lnTo>
                  <a:pt x="80156" y="11250"/>
                </a:lnTo>
                <a:lnTo>
                  <a:pt x="63058" y="19583"/>
                </a:lnTo>
                <a:lnTo>
                  <a:pt x="63058" y="19583"/>
                </a:lnTo>
                <a:lnTo>
                  <a:pt x="42039" y="13333"/>
                </a:lnTo>
                <a:lnTo>
                  <a:pt x="36549" y="16458"/>
                </a:lnTo>
                <a:lnTo>
                  <a:pt x="33411" y="29791"/>
                </a:lnTo>
                <a:lnTo>
                  <a:pt x="22588" y="36041"/>
                </a:lnTo>
                <a:lnTo>
                  <a:pt x="19450" y="45416"/>
                </a:lnTo>
                <a:lnTo>
                  <a:pt x="3764" y="40208"/>
                </a:lnTo>
                <a:lnTo>
                  <a:pt x="0" y="58750"/>
                </a:lnTo>
                <a:lnTo>
                  <a:pt x="2352" y="89791"/>
                </a:lnTo>
                <a:lnTo>
                  <a:pt x="7686" y="92916"/>
                </a:lnTo>
                <a:lnTo>
                  <a:pt x="9254" y="101250"/>
                </a:lnTo>
                <a:lnTo>
                  <a:pt x="3137" y="112500"/>
                </a:lnTo>
                <a:lnTo>
                  <a:pt x="3764" y="11354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96" name="Google Shape;4396;p343"/>
          <p:cNvSpPr/>
          <p:nvPr/>
        </p:nvSpPr>
        <p:spPr>
          <a:xfrm>
            <a:off x="5032986" y="3036569"/>
            <a:ext cx="288300" cy="265500"/>
          </a:xfrm>
          <a:custGeom>
            <a:avLst/>
            <a:gdLst/>
            <a:ahLst/>
            <a:cxnLst/>
            <a:rect l="l" t="t" r="r" b="b"/>
            <a:pathLst>
              <a:path w="120000" h="120000" extrusionOk="0">
                <a:moveTo>
                  <a:pt x="82061" y="115349"/>
                </a:moveTo>
                <a:lnTo>
                  <a:pt x="108582" y="119870"/>
                </a:lnTo>
                <a:lnTo>
                  <a:pt x="110366" y="110958"/>
                </a:lnTo>
                <a:lnTo>
                  <a:pt x="110366" y="110958"/>
                </a:lnTo>
                <a:lnTo>
                  <a:pt x="119881" y="105145"/>
                </a:lnTo>
                <a:lnTo>
                  <a:pt x="115718" y="102561"/>
                </a:lnTo>
                <a:lnTo>
                  <a:pt x="115123" y="95586"/>
                </a:lnTo>
                <a:lnTo>
                  <a:pt x="109177" y="92357"/>
                </a:lnTo>
                <a:lnTo>
                  <a:pt x="104539" y="80731"/>
                </a:lnTo>
                <a:lnTo>
                  <a:pt x="109177" y="74402"/>
                </a:lnTo>
                <a:lnTo>
                  <a:pt x="107988" y="69881"/>
                </a:lnTo>
                <a:lnTo>
                  <a:pt x="103944" y="67944"/>
                </a:lnTo>
                <a:lnTo>
                  <a:pt x="103944" y="67944"/>
                </a:lnTo>
                <a:lnTo>
                  <a:pt x="102160" y="48051"/>
                </a:lnTo>
                <a:lnTo>
                  <a:pt x="102160" y="48051"/>
                </a:lnTo>
                <a:lnTo>
                  <a:pt x="107393" y="27642"/>
                </a:lnTo>
                <a:lnTo>
                  <a:pt x="79682" y="12142"/>
                </a:lnTo>
                <a:lnTo>
                  <a:pt x="60773" y="19892"/>
                </a:lnTo>
                <a:lnTo>
                  <a:pt x="61962" y="25059"/>
                </a:lnTo>
                <a:lnTo>
                  <a:pt x="47215" y="28288"/>
                </a:lnTo>
                <a:lnTo>
                  <a:pt x="37819" y="23767"/>
                </a:lnTo>
                <a:lnTo>
                  <a:pt x="36630" y="21184"/>
                </a:lnTo>
                <a:lnTo>
                  <a:pt x="29018" y="19246"/>
                </a:lnTo>
                <a:lnTo>
                  <a:pt x="28424" y="11625"/>
                </a:lnTo>
                <a:lnTo>
                  <a:pt x="23666" y="7750"/>
                </a:lnTo>
                <a:lnTo>
                  <a:pt x="24261" y="1291"/>
                </a:lnTo>
                <a:lnTo>
                  <a:pt x="13557" y="7750"/>
                </a:lnTo>
                <a:lnTo>
                  <a:pt x="5351" y="6458"/>
                </a:lnTo>
                <a:lnTo>
                  <a:pt x="1783" y="0"/>
                </a:lnTo>
                <a:lnTo>
                  <a:pt x="0" y="4520"/>
                </a:lnTo>
                <a:lnTo>
                  <a:pt x="0" y="16663"/>
                </a:lnTo>
                <a:lnTo>
                  <a:pt x="2973" y="22475"/>
                </a:lnTo>
                <a:lnTo>
                  <a:pt x="3567" y="23121"/>
                </a:lnTo>
                <a:lnTo>
                  <a:pt x="3567" y="23121"/>
                </a:lnTo>
                <a:lnTo>
                  <a:pt x="6541" y="30096"/>
                </a:lnTo>
                <a:lnTo>
                  <a:pt x="12487" y="33326"/>
                </a:lnTo>
                <a:lnTo>
                  <a:pt x="12487" y="39784"/>
                </a:lnTo>
                <a:lnTo>
                  <a:pt x="7135" y="50635"/>
                </a:lnTo>
                <a:lnTo>
                  <a:pt x="14747" y="60322"/>
                </a:lnTo>
                <a:lnTo>
                  <a:pt x="18315" y="60968"/>
                </a:lnTo>
                <a:lnTo>
                  <a:pt x="21883" y="68589"/>
                </a:lnTo>
                <a:lnTo>
                  <a:pt x="21288" y="73110"/>
                </a:lnTo>
                <a:lnTo>
                  <a:pt x="26045" y="80731"/>
                </a:lnTo>
                <a:lnTo>
                  <a:pt x="29494" y="76986"/>
                </a:lnTo>
                <a:lnTo>
                  <a:pt x="32467" y="82023"/>
                </a:lnTo>
                <a:lnTo>
                  <a:pt x="35441" y="80086"/>
                </a:lnTo>
                <a:lnTo>
                  <a:pt x="35441" y="80731"/>
                </a:lnTo>
                <a:lnTo>
                  <a:pt x="44955" y="99332"/>
                </a:lnTo>
                <a:lnTo>
                  <a:pt x="51377" y="100624"/>
                </a:lnTo>
                <a:lnTo>
                  <a:pt x="53161" y="103853"/>
                </a:lnTo>
                <a:lnTo>
                  <a:pt x="65530" y="109020"/>
                </a:lnTo>
                <a:lnTo>
                  <a:pt x="75639" y="103853"/>
                </a:lnTo>
                <a:lnTo>
                  <a:pt x="79682" y="106437"/>
                </a:lnTo>
                <a:lnTo>
                  <a:pt x="82061" y="1153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97" name="Google Shape;4397;p343"/>
          <p:cNvSpPr/>
          <p:nvPr/>
        </p:nvSpPr>
        <p:spPr>
          <a:xfrm>
            <a:off x="5068239" y="3216555"/>
            <a:ext cx="25200" cy="26400"/>
          </a:xfrm>
          <a:custGeom>
            <a:avLst/>
            <a:gdLst/>
            <a:ahLst/>
            <a:cxnLst/>
            <a:rect l="l" t="t" r="r" b="b"/>
            <a:pathLst>
              <a:path w="120000" h="120000" extrusionOk="0">
                <a:moveTo>
                  <a:pt x="83720" y="118681"/>
                </a:moveTo>
                <a:lnTo>
                  <a:pt x="118604" y="118681"/>
                </a:lnTo>
                <a:lnTo>
                  <a:pt x="97674" y="79120"/>
                </a:lnTo>
                <a:lnTo>
                  <a:pt x="76744" y="59340"/>
                </a:lnTo>
                <a:lnTo>
                  <a:pt x="104651" y="32967"/>
                </a:lnTo>
                <a:lnTo>
                  <a:pt x="90697" y="6593"/>
                </a:lnTo>
                <a:lnTo>
                  <a:pt x="90697" y="0"/>
                </a:lnTo>
                <a:lnTo>
                  <a:pt x="41860" y="6593"/>
                </a:lnTo>
                <a:lnTo>
                  <a:pt x="0" y="65934"/>
                </a:lnTo>
                <a:lnTo>
                  <a:pt x="0" y="65934"/>
                </a:lnTo>
                <a:lnTo>
                  <a:pt x="83720" y="11868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98" name="Google Shape;4398;p343"/>
          <p:cNvSpPr/>
          <p:nvPr/>
        </p:nvSpPr>
        <p:spPr>
          <a:xfrm>
            <a:off x="4951149" y="3080622"/>
            <a:ext cx="144900" cy="151200"/>
          </a:xfrm>
          <a:custGeom>
            <a:avLst/>
            <a:gdLst/>
            <a:ahLst/>
            <a:cxnLst/>
            <a:rect l="l" t="t" r="r" b="b"/>
            <a:pathLst>
              <a:path w="120000" h="120000" extrusionOk="0">
                <a:moveTo>
                  <a:pt x="59881" y="114079"/>
                </a:moveTo>
                <a:lnTo>
                  <a:pt x="75029" y="119772"/>
                </a:lnTo>
                <a:lnTo>
                  <a:pt x="96094" y="119772"/>
                </a:lnTo>
                <a:lnTo>
                  <a:pt x="104378" y="108387"/>
                </a:lnTo>
                <a:lnTo>
                  <a:pt x="112662" y="107248"/>
                </a:lnTo>
                <a:lnTo>
                  <a:pt x="113846" y="107248"/>
                </a:lnTo>
                <a:lnTo>
                  <a:pt x="118579" y="109525"/>
                </a:lnTo>
                <a:lnTo>
                  <a:pt x="119763" y="108387"/>
                </a:lnTo>
                <a:lnTo>
                  <a:pt x="109112" y="93814"/>
                </a:lnTo>
                <a:lnTo>
                  <a:pt x="110295" y="85844"/>
                </a:lnTo>
                <a:lnTo>
                  <a:pt x="104378" y="73548"/>
                </a:lnTo>
                <a:lnTo>
                  <a:pt x="96094" y="72409"/>
                </a:lnTo>
                <a:lnTo>
                  <a:pt x="80946" y="54193"/>
                </a:lnTo>
                <a:lnTo>
                  <a:pt x="91597" y="35066"/>
                </a:lnTo>
                <a:lnTo>
                  <a:pt x="91597" y="24819"/>
                </a:lnTo>
                <a:lnTo>
                  <a:pt x="79763" y="19127"/>
                </a:lnTo>
                <a:lnTo>
                  <a:pt x="79763" y="19127"/>
                </a:lnTo>
                <a:lnTo>
                  <a:pt x="73846" y="5692"/>
                </a:lnTo>
                <a:lnTo>
                  <a:pt x="66745" y="2277"/>
                </a:lnTo>
                <a:lnTo>
                  <a:pt x="58698" y="3415"/>
                </a:lnTo>
                <a:lnTo>
                  <a:pt x="52781" y="0"/>
                </a:lnTo>
                <a:lnTo>
                  <a:pt x="44497" y="5692"/>
                </a:lnTo>
                <a:lnTo>
                  <a:pt x="42130" y="4554"/>
                </a:lnTo>
                <a:lnTo>
                  <a:pt x="38579" y="14800"/>
                </a:lnTo>
                <a:lnTo>
                  <a:pt x="30532" y="15939"/>
                </a:lnTo>
                <a:lnTo>
                  <a:pt x="28165" y="45085"/>
                </a:lnTo>
                <a:lnTo>
                  <a:pt x="0" y="61024"/>
                </a:lnTo>
                <a:lnTo>
                  <a:pt x="3313" y="76736"/>
                </a:lnTo>
                <a:lnTo>
                  <a:pt x="23431" y="81290"/>
                </a:lnTo>
                <a:lnTo>
                  <a:pt x="35029" y="92675"/>
                </a:lnTo>
                <a:lnTo>
                  <a:pt x="50414" y="98368"/>
                </a:lnTo>
                <a:lnTo>
                  <a:pt x="52781" y="105199"/>
                </a:lnTo>
                <a:lnTo>
                  <a:pt x="59881" y="102922"/>
                </a:lnTo>
                <a:lnTo>
                  <a:pt x="59881" y="11407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399" name="Google Shape;4399;p343"/>
          <p:cNvSpPr/>
          <p:nvPr/>
        </p:nvSpPr>
        <p:spPr>
          <a:xfrm>
            <a:off x="4900787" y="3084398"/>
            <a:ext cx="100500" cy="90600"/>
          </a:xfrm>
          <a:custGeom>
            <a:avLst/>
            <a:gdLst/>
            <a:ahLst/>
            <a:cxnLst/>
            <a:rect l="l" t="t" r="r" b="b"/>
            <a:pathLst>
              <a:path w="120000" h="120000" extrusionOk="0">
                <a:moveTo>
                  <a:pt x="3399" y="110566"/>
                </a:moveTo>
                <a:lnTo>
                  <a:pt x="15297" y="119622"/>
                </a:lnTo>
                <a:lnTo>
                  <a:pt x="59150" y="93584"/>
                </a:lnTo>
                <a:lnTo>
                  <a:pt x="99603" y="67547"/>
                </a:lnTo>
                <a:lnTo>
                  <a:pt x="103002" y="18867"/>
                </a:lnTo>
                <a:lnTo>
                  <a:pt x="114560" y="16981"/>
                </a:lnTo>
                <a:lnTo>
                  <a:pt x="119660" y="0"/>
                </a:lnTo>
                <a:lnTo>
                  <a:pt x="94504" y="1886"/>
                </a:lnTo>
                <a:lnTo>
                  <a:pt x="69008" y="15094"/>
                </a:lnTo>
                <a:lnTo>
                  <a:pt x="50651" y="5660"/>
                </a:lnTo>
                <a:lnTo>
                  <a:pt x="35354" y="16981"/>
                </a:lnTo>
                <a:lnTo>
                  <a:pt x="20056" y="11320"/>
                </a:lnTo>
                <a:lnTo>
                  <a:pt x="23456" y="24150"/>
                </a:lnTo>
                <a:lnTo>
                  <a:pt x="11898" y="35471"/>
                </a:lnTo>
                <a:lnTo>
                  <a:pt x="5099" y="31698"/>
                </a:lnTo>
                <a:lnTo>
                  <a:pt x="6798" y="61886"/>
                </a:lnTo>
                <a:lnTo>
                  <a:pt x="15297" y="60000"/>
                </a:lnTo>
                <a:lnTo>
                  <a:pt x="21756" y="69056"/>
                </a:lnTo>
                <a:lnTo>
                  <a:pt x="21756" y="71320"/>
                </a:lnTo>
                <a:lnTo>
                  <a:pt x="10198" y="93584"/>
                </a:lnTo>
                <a:lnTo>
                  <a:pt x="0" y="99245"/>
                </a:lnTo>
                <a:lnTo>
                  <a:pt x="0" y="110566"/>
                </a:lnTo>
                <a:lnTo>
                  <a:pt x="3399" y="1105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00" name="Google Shape;4400;p343"/>
          <p:cNvSpPr/>
          <p:nvPr/>
        </p:nvSpPr>
        <p:spPr>
          <a:xfrm>
            <a:off x="4888197" y="3157399"/>
            <a:ext cx="65400" cy="75300"/>
          </a:xfrm>
          <a:custGeom>
            <a:avLst/>
            <a:gdLst/>
            <a:ahLst/>
            <a:cxnLst/>
            <a:rect l="l" t="t" r="r" b="b"/>
            <a:pathLst>
              <a:path w="120000" h="120000" extrusionOk="0">
                <a:moveTo>
                  <a:pt x="0" y="115000"/>
                </a:moveTo>
                <a:lnTo>
                  <a:pt x="28695" y="119545"/>
                </a:lnTo>
                <a:lnTo>
                  <a:pt x="49565" y="96818"/>
                </a:lnTo>
                <a:lnTo>
                  <a:pt x="69913" y="96818"/>
                </a:lnTo>
                <a:lnTo>
                  <a:pt x="85565" y="79090"/>
                </a:lnTo>
                <a:lnTo>
                  <a:pt x="56869" y="51818"/>
                </a:lnTo>
                <a:lnTo>
                  <a:pt x="111652" y="42727"/>
                </a:lnTo>
                <a:lnTo>
                  <a:pt x="119478" y="31363"/>
                </a:lnTo>
                <a:lnTo>
                  <a:pt x="111652" y="0"/>
                </a:lnTo>
                <a:lnTo>
                  <a:pt x="44347" y="31363"/>
                </a:lnTo>
                <a:lnTo>
                  <a:pt x="26086" y="20454"/>
                </a:lnTo>
                <a:lnTo>
                  <a:pt x="18260" y="20454"/>
                </a:lnTo>
                <a:lnTo>
                  <a:pt x="13043" y="67727"/>
                </a:lnTo>
                <a:lnTo>
                  <a:pt x="10434" y="74545"/>
                </a:lnTo>
                <a:lnTo>
                  <a:pt x="7826" y="105909"/>
                </a:lnTo>
                <a:lnTo>
                  <a:pt x="0" y="1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01" name="Google Shape;4401;p343"/>
          <p:cNvSpPr/>
          <p:nvPr/>
        </p:nvSpPr>
        <p:spPr>
          <a:xfrm>
            <a:off x="4878125" y="3132226"/>
            <a:ext cx="40200" cy="96900"/>
          </a:xfrm>
          <a:custGeom>
            <a:avLst/>
            <a:gdLst/>
            <a:ahLst/>
            <a:cxnLst/>
            <a:rect l="l" t="t" r="r" b="b"/>
            <a:pathLst>
              <a:path w="120000" h="120000" extrusionOk="0">
                <a:moveTo>
                  <a:pt x="0" y="77396"/>
                </a:moveTo>
                <a:lnTo>
                  <a:pt x="33669" y="119644"/>
                </a:lnTo>
                <a:lnTo>
                  <a:pt x="42302" y="112544"/>
                </a:lnTo>
                <a:lnTo>
                  <a:pt x="46618" y="89822"/>
                </a:lnTo>
                <a:lnTo>
                  <a:pt x="50935" y="84497"/>
                </a:lnTo>
                <a:lnTo>
                  <a:pt x="63884" y="33372"/>
                </a:lnTo>
                <a:lnTo>
                  <a:pt x="89784" y="28047"/>
                </a:lnTo>
                <a:lnTo>
                  <a:pt x="119136" y="6745"/>
                </a:lnTo>
                <a:lnTo>
                  <a:pt x="102733" y="0"/>
                </a:lnTo>
                <a:lnTo>
                  <a:pt x="85467" y="1775"/>
                </a:lnTo>
                <a:lnTo>
                  <a:pt x="85467" y="1775"/>
                </a:lnTo>
                <a:lnTo>
                  <a:pt x="85467" y="1775"/>
                </a:lnTo>
                <a:lnTo>
                  <a:pt x="37985" y="38698"/>
                </a:lnTo>
                <a:lnTo>
                  <a:pt x="12086" y="73846"/>
                </a:lnTo>
                <a:lnTo>
                  <a:pt x="0" y="7739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02" name="Google Shape;4402;p343"/>
          <p:cNvSpPr/>
          <p:nvPr/>
        </p:nvSpPr>
        <p:spPr>
          <a:xfrm>
            <a:off x="4885679" y="3178796"/>
            <a:ext cx="319800" cy="268200"/>
          </a:xfrm>
          <a:custGeom>
            <a:avLst/>
            <a:gdLst/>
            <a:ahLst/>
            <a:cxnLst/>
            <a:rect l="l" t="t" r="r" b="b"/>
            <a:pathLst>
              <a:path w="120000" h="120000" extrusionOk="0">
                <a:moveTo>
                  <a:pt x="40465" y="108498"/>
                </a:moveTo>
                <a:lnTo>
                  <a:pt x="43685" y="111054"/>
                </a:lnTo>
                <a:lnTo>
                  <a:pt x="45831" y="119872"/>
                </a:lnTo>
                <a:lnTo>
                  <a:pt x="54311" y="111054"/>
                </a:lnTo>
                <a:lnTo>
                  <a:pt x="54847" y="111054"/>
                </a:lnTo>
                <a:lnTo>
                  <a:pt x="68157" y="112332"/>
                </a:lnTo>
                <a:lnTo>
                  <a:pt x="71914" y="114888"/>
                </a:lnTo>
                <a:lnTo>
                  <a:pt x="77817" y="104664"/>
                </a:lnTo>
                <a:lnTo>
                  <a:pt x="77817" y="104664"/>
                </a:lnTo>
                <a:lnTo>
                  <a:pt x="99069" y="99552"/>
                </a:lnTo>
                <a:lnTo>
                  <a:pt x="115599" y="92651"/>
                </a:lnTo>
                <a:lnTo>
                  <a:pt x="119892" y="78083"/>
                </a:lnTo>
                <a:lnTo>
                  <a:pt x="116672" y="73610"/>
                </a:lnTo>
                <a:lnTo>
                  <a:pt x="102289" y="71693"/>
                </a:lnTo>
                <a:lnTo>
                  <a:pt x="97459" y="62875"/>
                </a:lnTo>
                <a:lnTo>
                  <a:pt x="94883" y="60958"/>
                </a:lnTo>
                <a:lnTo>
                  <a:pt x="94883" y="59041"/>
                </a:lnTo>
                <a:lnTo>
                  <a:pt x="92737" y="59680"/>
                </a:lnTo>
                <a:lnTo>
                  <a:pt x="92737" y="59680"/>
                </a:lnTo>
                <a:lnTo>
                  <a:pt x="92737" y="60319"/>
                </a:lnTo>
                <a:lnTo>
                  <a:pt x="89516" y="52651"/>
                </a:lnTo>
                <a:lnTo>
                  <a:pt x="87906" y="51373"/>
                </a:lnTo>
                <a:lnTo>
                  <a:pt x="87906" y="50734"/>
                </a:lnTo>
                <a:lnTo>
                  <a:pt x="87370" y="43833"/>
                </a:lnTo>
                <a:lnTo>
                  <a:pt x="79427" y="32971"/>
                </a:lnTo>
                <a:lnTo>
                  <a:pt x="78354" y="29265"/>
                </a:lnTo>
                <a:lnTo>
                  <a:pt x="74597" y="29265"/>
                </a:lnTo>
                <a:lnTo>
                  <a:pt x="74597" y="29265"/>
                </a:lnTo>
                <a:lnTo>
                  <a:pt x="68694" y="24153"/>
                </a:lnTo>
                <a:lnTo>
                  <a:pt x="58604" y="24792"/>
                </a:lnTo>
                <a:lnTo>
                  <a:pt x="58604" y="24153"/>
                </a:lnTo>
                <a:lnTo>
                  <a:pt x="51198" y="20319"/>
                </a:lnTo>
                <a:lnTo>
                  <a:pt x="51198" y="14568"/>
                </a:lnTo>
                <a:lnTo>
                  <a:pt x="48515" y="15846"/>
                </a:lnTo>
                <a:lnTo>
                  <a:pt x="46905" y="12140"/>
                </a:lnTo>
                <a:lnTo>
                  <a:pt x="39928" y="8945"/>
                </a:lnTo>
                <a:lnTo>
                  <a:pt x="35205" y="2555"/>
                </a:lnTo>
                <a:lnTo>
                  <a:pt x="26082" y="0"/>
                </a:lnTo>
                <a:lnTo>
                  <a:pt x="24042" y="3194"/>
                </a:lnTo>
                <a:lnTo>
                  <a:pt x="13846" y="5750"/>
                </a:lnTo>
                <a:lnTo>
                  <a:pt x="19212" y="12779"/>
                </a:lnTo>
                <a:lnTo>
                  <a:pt x="15456" y="18402"/>
                </a:lnTo>
                <a:lnTo>
                  <a:pt x="11270" y="18402"/>
                </a:lnTo>
                <a:lnTo>
                  <a:pt x="6976" y="24792"/>
                </a:lnTo>
                <a:lnTo>
                  <a:pt x="1073" y="23514"/>
                </a:lnTo>
                <a:lnTo>
                  <a:pt x="1073" y="29265"/>
                </a:lnTo>
                <a:lnTo>
                  <a:pt x="0" y="32332"/>
                </a:lnTo>
                <a:lnTo>
                  <a:pt x="2683" y="32332"/>
                </a:lnTo>
                <a:lnTo>
                  <a:pt x="13309" y="52012"/>
                </a:lnTo>
                <a:lnTo>
                  <a:pt x="15992" y="61597"/>
                </a:lnTo>
                <a:lnTo>
                  <a:pt x="17066" y="61597"/>
                </a:lnTo>
                <a:lnTo>
                  <a:pt x="22432" y="65303"/>
                </a:lnTo>
                <a:lnTo>
                  <a:pt x="25652" y="76805"/>
                </a:lnTo>
                <a:lnTo>
                  <a:pt x="25652" y="86900"/>
                </a:lnTo>
                <a:lnTo>
                  <a:pt x="29302" y="90095"/>
                </a:lnTo>
                <a:lnTo>
                  <a:pt x="30912" y="90095"/>
                </a:lnTo>
                <a:lnTo>
                  <a:pt x="30912" y="90734"/>
                </a:lnTo>
                <a:lnTo>
                  <a:pt x="37352" y="99552"/>
                </a:lnTo>
                <a:lnTo>
                  <a:pt x="36815" y="102108"/>
                </a:lnTo>
                <a:lnTo>
                  <a:pt x="40465" y="10849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03" name="Google Shape;4403;p343"/>
          <p:cNvSpPr/>
          <p:nvPr/>
        </p:nvSpPr>
        <p:spPr>
          <a:xfrm>
            <a:off x="5131191" y="3284522"/>
            <a:ext cx="9900" cy="26400"/>
          </a:xfrm>
          <a:custGeom>
            <a:avLst/>
            <a:gdLst/>
            <a:ahLst/>
            <a:cxnLst/>
            <a:rect l="l" t="t" r="r" b="b"/>
            <a:pathLst>
              <a:path w="120000" h="120000" extrusionOk="0">
                <a:moveTo>
                  <a:pt x="16666" y="105494"/>
                </a:moveTo>
                <a:lnTo>
                  <a:pt x="16666" y="118681"/>
                </a:lnTo>
                <a:lnTo>
                  <a:pt x="83333" y="112087"/>
                </a:lnTo>
                <a:lnTo>
                  <a:pt x="116666" y="13186"/>
                </a:lnTo>
                <a:lnTo>
                  <a:pt x="50000" y="0"/>
                </a:lnTo>
                <a:lnTo>
                  <a:pt x="0" y="52747"/>
                </a:lnTo>
                <a:lnTo>
                  <a:pt x="16666" y="10549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04" name="Google Shape;4404;p343"/>
          <p:cNvSpPr/>
          <p:nvPr/>
        </p:nvSpPr>
        <p:spPr>
          <a:xfrm>
            <a:off x="5147558" y="3283263"/>
            <a:ext cx="66600" cy="57900"/>
          </a:xfrm>
          <a:custGeom>
            <a:avLst/>
            <a:gdLst/>
            <a:ahLst/>
            <a:cxnLst/>
            <a:rect l="l" t="t" r="r" b="b"/>
            <a:pathLst>
              <a:path w="120000" h="120000" extrusionOk="0">
                <a:moveTo>
                  <a:pt x="17872" y="110588"/>
                </a:moveTo>
                <a:lnTo>
                  <a:pt x="86297" y="119411"/>
                </a:lnTo>
                <a:lnTo>
                  <a:pt x="99063" y="81176"/>
                </a:lnTo>
                <a:lnTo>
                  <a:pt x="109276" y="70000"/>
                </a:lnTo>
                <a:lnTo>
                  <a:pt x="99063" y="46470"/>
                </a:lnTo>
                <a:lnTo>
                  <a:pt x="114382" y="43529"/>
                </a:lnTo>
                <a:lnTo>
                  <a:pt x="119489" y="0"/>
                </a:lnTo>
                <a:lnTo>
                  <a:pt x="65872" y="70000"/>
                </a:lnTo>
                <a:lnTo>
                  <a:pt x="15319" y="72941"/>
                </a:lnTo>
                <a:lnTo>
                  <a:pt x="5106" y="81176"/>
                </a:lnTo>
                <a:lnTo>
                  <a:pt x="0" y="75882"/>
                </a:lnTo>
                <a:lnTo>
                  <a:pt x="17872" y="11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05" name="Google Shape;4405;p343"/>
          <p:cNvSpPr/>
          <p:nvPr/>
        </p:nvSpPr>
        <p:spPr>
          <a:xfrm>
            <a:off x="5151335" y="3305918"/>
            <a:ext cx="114600" cy="134700"/>
          </a:xfrm>
          <a:custGeom>
            <a:avLst/>
            <a:gdLst/>
            <a:ahLst/>
            <a:cxnLst/>
            <a:rect l="l" t="t" r="r" b="b"/>
            <a:pathLst>
              <a:path w="120000" h="120000" extrusionOk="0">
                <a:moveTo>
                  <a:pt x="0" y="85677"/>
                </a:moveTo>
                <a:lnTo>
                  <a:pt x="16377" y="119745"/>
                </a:lnTo>
                <a:lnTo>
                  <a:pt x="33945" y="113644"/>
                </a:lnTo>
                <a:lnTo>
                  <a:pt x="45856" y="114915"/>
                </a:lnTo>
                <a:lnTo>
                  <a:pt x="50322" y="103474"/>
                </a:lnTo>
                <a:lnTo>
                  <a:pt x="66699" y="100932"/>
                </a:lnTo>
                <a:lnTo>
                  <a:pt x="72357" y="88220"/>
                </a:lnTo>
                <a:lnTo>
                  <a:pt x="87245" y="84406"/>
                </a:lnTo>
                <a:lnTo>
                  <a:pt x="87245" y="71949"/>
                </a:lnTo>
                <a:lnTo>
                  <a:pt x="94689" y="64322"/>
                </a:lnTo>
                <a:lnTo>
                  <a:pt x="99156" y="64322"/>
                </a:lnTo>
                <a:lnTo>
                  <a:pt x="119702" y="36610"/>
                </a:lnTo>
                <a:lnTo>
                  <a:pt x="112258" y="32796"/>
                </a:lnTo>
                <a:lnTo>
                  <a:pt x="112258" y="32796"/>
                </a:lnTo>
                <a:lnTo>
                  <a:pt x="103622" y="18813"/>
                </a:lnTo>
                <a:lnTo>
                  <a:pt x="79801" y="15000"/>
                </a:lnTo>
                <a:lnTo>
                  <a:pt x="63722" y="0"/>
                </a:lnTo>
                <a:lnTo>
                  <a:pt x="57766" y="1271"/>
                </a:lnTo>
                <a:lnTo>
                  <a:pt x="62233" y="10169"/>
                </a:lnTo>
                <a:lnTo>
                  <a:pt x="56277" y="15000"/>
                </a:lnTo>
                <a:lnTo>
                  <a:pt x="48833" y="32796"/>
                </a:lnTo>
                <a:lnTo>
                  <a:pt x="57766" y="41694"/>
                </a:lnTo>
                <a:lnTo>
                  <a:pt x="57766" y="41694"/>
                </a:lnTo>
                <a:lnTo>
                  <a:pt x="45856" y="71949"/>
                </a:lnTo>
                <a:lnTo>
                  <a:pt x="44367" y="71949"/>
                </a:lnTo>
                <a:lnTo>
                  <a:pt x="0" y="856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06" name="Google Shape;4406;p343"/>
          <p:cNvSpPr/>
          <p:nvPr/>
        </p:nvSpPr>
        <p:spPr>
          <a:xfrm>
            <a:off x="5006546" y="3401575"/>
            <a:ext cx="158700" cy="100500"/>
          </a:xfrm>
          <a:custGeom>
            <a:avLst/>
            <a:gdLst/>
            <a:ahLst/>
            <a:cxnLst/>
            <a:rect l="l" t="t" r="r" b="b"/>
            <a:pathLst>
              <a:path w="120000" h="120000" extrusionOk="0">
                <a:moveTo>
                  <a:pt x="0" y="69152"/>
                </a:moveTo>
                <a:lnTo>
                  <a:pt x="10771" y="119661"/>
                </a:lnTo>
                <a:lnTo>
                  <a:pt x="26714" y="116271"/>
                </a:lnTo>
                <a:lnTo>
                  <a:pt x="35332" y="104406"/>
                </a:lnTo>
                <a:lnTo>
                  <a:pt x="49120" y="104406"/>
                </a:lnTo>
                <a:lnTo>
                  <a:pt x="59892" y="94237"/>
                </a:lnTo>
                <a:lnTo>
                  <a:pt x="66355" y="94237"/>
                </a:lnTo>
                <a:lnTo>
                  <a:pt x="74757" y="82372"/>
                </a:lnTo>
                <a:lnTo>
                  <a:pt x="110089" y="64067"/>
                </a:lnTo>
                <a:lnTo>
                  <a:pt x="109012" y="53898"/>
                </a:lnTo>
                <a:lnTo>
                  <a:pt x="119784" y="47118"/>
                </a:lnTo>
                <a:lnTo>
                  <a:pt x="107935" y="0"/>
                </a:lnTo>
                <a:lnTo>
                  <a:pt x="66355" y="13559"/>
                </a:lnTo>
                <a:lnTo>
                  <a:pt x="53429" y="42033"/>
                </a:lnTo>
                <a:lnTo>
                  <a:pt x="45888" y="33898"/>
                </a:lnTo>
                <a:lnTo>
                  <a:pt x="19174" y="30508"/>
                </a:lnTo>
                <a:lnTo>
                  <a:pt x="1077" y="53898"/>
                </a:lnTo>
                <a:lnTo>
                  <a:pt x="2154" y="60677"/>
                </a:lnTo>
                <a:lnTo>
                  <a:pt x="0" y="691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07" name="Google Shape;4407;p343"/>
          <p:cNvSpPr/>
          <p:nvPr/>
        </p:nvSpPr>
        <p:spPr>
          <a:xfrm>
            <a:off x="4232241" y="3088174"/>
            <a:ext cx="306000" cy="312300"/>
          </a:xfrm>
          <a:custGeom>
            <a:avLst/>
            <a:gdLst/>
            <a:ahLst/>
            <a:cxnLst/>
            <a:rect l="l" t="t" r="r" b="b"/>
            <a:pathLst>
              <a:path w="120000" h="120000" extrusionOk="0">
                <a:moveTo>
                  <a:pt x="57201" y="109460"/>
                </a:moveTo>
                <a:lnTo>
                  <a:pt x="61119" y="110009"/>
                </a:lnTo>
                <a:lnTo>
                  <a:pt x="69962" y="115498"/>
                </a:lnTo>
                <a:lnTo>
                  <a:pt x="69962" y="119890"/>
                </a:lnTo>
                <a:lnTo>
                  <a:pt x="74440" y="119231"/>
                </a:lnTo>
                <a:lnTo>
                  <a:pt x="74440" y="119231"/>
                </a:lnTo>
                <a:lnTo>
                  <a:pt x="84962" y="116596"/>
                </a:lnTo>
                <a:lnTo>
                  <a:pt x="119888" y="92003"/>
                </a:lnTo>
                <a:lnTo>
                  <a:pt x="108694" y="82781"/>
                </a:lnTo>
                <a:lnTo>
                  <a:pt x="108694" y="82781"/>
                </a:lnTo>
                <a:lnTo>
                  <a:pt x="108134" y="56102"/>
                </a:lnTo>
                <a:lnTo>
                  <a:pt x="103768" y="48417"/>
                </a:lnTo>
                <a:lnTo>
                  <a:pt x="106567" y="46880"/>
                </a:lnTo>
                <a:lnTo>
                  <a:pt x="103768" y="35352"/>
                </a:lnTo>
                <a:lnTo>
                  <a:pt x="98731" y="33266"/>
                </a:lnTo>
                <a:lnTo>
                  <a:pt x="97611" y="27227"/>
                </a:lnTo>
                <a:lnTo>
                  <a:pt x="94813" y="26678"/>
                </a:lnTo>
                <a:lnTo>
                  <a:pt x="94253" y="22287"/>
                </a:lnTo>
                <a:lnTo>
                  <a:pt x="101529" y="14711"/>
                </a:lnTo>
                <a:lnTo>
                  <a:pt x="100410" y="4391"/>
                </a:lnTo>
                <a:lnTo>
                  <a:pt x="101529" y="2195"/>
                </a:lnTo>
                <a:lnTo>
                  <a:pt x="100970" y="2195"/>
                </a:lnTo>
                <a:lnTo>
                  <a:pt x="100970" y="2195"/>
                </a:lnTo>
                <a:lnTo>
                  <a:pt x="88208" y="0"/>
                </a:lnTo>
                <a:lnTo>
                  <a:pt x="82164" y="3293"/>
                </a:lnTo>
                <a:lnTo>
                  <a:pt x="78917" y="1646"/>
                </a:lnTo>
                <a:lnTo>
                  <a:pt x="68283" y="2744"/>
                </a:lnTo>
                <a:lnTo>
                  <a:pt x="53843" y="7575"/>
                </a:lnTo>
                <a:lnTo>
                  <a:pt x="51044" y="9771"/>
                </a:lnTo>
                <a:lnTo>
                  <a:pt x="47238" y="9771"/>
                </a:lnTo>
                <a:lnTo>
                  <a:pt x="40522" y="14711"/>
                </a:lnTo>
                <a:lnTo>
                  <a:pt x="42201" y="17456"/>
                </a:lnTo>
                <a:lnTo>
                  <a:pt x="44440" y="34254"/>
                </a:lnTo>
                <a:lnTo>
                  <a:pt x="28880" y="38096"/>
                </a:lnTo>
                <a:lnTo>
                  <a:pt x="30000" y="43037"/>
                </a:lnTo>
                <a:lnTo>
                  <a:pt x="21604" y="45782"/>
                </a:lnTo>
                <a:lnTo>
                  <a:pt x="18358" y="50612"/>
                </a:lnTo>
                <a:lnTo>
                  <a:pt x="11641" y="50612"/>
                </a:lnTo>
                <a:lnTo>
                  <a:pt x="0" y="57749"/>
                </a:lnTo>
                <a:lnTo>
                  <a:pt x="0" y="65324"/>
                </a:lnTo>
                <a:lnTo>
                  <a:pt x="0" y="68069"/>
                </a:lnTo>
                <a:lnTo>
                  <a:pt x="21604" y="82232"/>
                </a:lnTo>
                <a:lnTo>
                  <a:pt x="57201" y="106715"/>
                </a:lnTo>
                <a:lnTo>
                  <a:pt x="57201" y="1094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08" name="Google Shape;4408;p343"/>
          <p:cNvSpPr/>
          <p:nvPr/>
        </p:nvSpPr>
        <p:spPr>
          <a:xfrm>
            <a:off x="4473975" y="3083139"/>
            <a:ext cx="60300" cy="126000"/>
          </a:xfrm>
          <a:custGeom>
            <a:avLst/>
            <a:gdLst/>
            <a:ahLst/>
            <a:cxnLst/>
            <a:rect l="l" t="t" r="r" b="b"/>
            <a:pathLst>
              <a:path w="120000" h="120000" extrusionOk="0">
                <a:moveTo>
                  <a:pt x="22857" y="84785"/>
                </a:moveTo>
                <a:lnTo>
                  <a:pt x="48571" y="89932"/>
                </a:lnTo>
                <a:lnTo>
                  <a:pt x="62285" y="119729"/>
                </a:lnTo>
                <a:lnTo>
                  <a:pt x="79428" y="112957"/>
                </a:lnTo>
                <a:lnTo>
                  <a:pt x="82285" y="98058"/>
                </a:lnTo>
                <a:lnTo>
                  <a:pt x="82285" y="98058"/>
                </a:lnTo>
                <a:lnTo>
                  <a:pt x="116571" y="86139"/>
                </a:lnTo>
                <a:lnTo>
                  <a:pt x="119428" y="72595"/>
                </a:lnTo>
                <a:lnTo>
                  <a:pt x="96571" y="67178"/>
                </a:lnTo>
                <a:lnTo>
                  <a:pt x="70857" y="59051"/>
                </a:lnTo>
                <a:lnTo>
                  <a:pt x="113714" y="40361"/>
                </a:lnTo>
                <a:lnTo>
                  <a:pt x="108000" y="30880"/>
                </a:lnTo>
                <a:lnTo>
                  <a:pt x="90857" y="21399"/>
                </a:lnTo>
                <a:lnTo>
                  <a:pt x="110857" y="12189"/>
                </a:lnTo>
                <a:lnTo>
                  <a:pt x="110857" y="4063"/>
                </a:lnTo>
                <a:lnTo>
                  <a:pt x="82285" y="10835"/>
                </a:lnTo>
                <a:lnTo>
                  <a:pt x="82285" y="4063"/>
                </a:lnTo>
                <a:lnTo>
                  <a:pt x="54285" y="0"/>
                </a:lnTo>
                <a:lnTo>
                  <a:pt x="37142" y="6772"/>
                </a:lnTo>
                <a:lnTo>
                  <a:pt x="31428" y="14898"/>
                </a:lnTo>
                <a:lnTo>
                  <a:pt x="37142" y="40361"/>
                </a:lnTo>
                <a:lnTo>
                  <a:pt x="0" y="59051"/>
                </a:lnTo>
                <a:lnTo>
                  <a:pt x="2857" y="69887"/>
                </a:lnTo>
                <a:lnTo>
                  <a:pt x="17142" y="69887"/>
                </a:lnTo>
                <a:lnTo>
                  <a:pt x="22857" y="847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09" name="Google Shape;4409;p343"/>
          <p:cNvSpPr/>
          <p:nvPr/>
        </p:nvSpPr>
        <p:spPr>
          <a:xfrm>
            <a:off x="4166771" y="3112088"/>
            <a:ext cx="177600" cy="143400"/>
          </a:xfrm>
          <a:custGeom>
            <a:avLst/>
            <a:gdLst/>
            <a:ahLst/>
            <a:cxnLst/>
            <a:rect l="l" t="t" r="r" b="b"/>
            <a:pathLst>
              <a:path w="120000" h="120000" extrusionOk="0">
                <a:moveTo>
                  <a:pt x="0" y="119760"/>
                </a:moveTo>
                <a:lnTo>
                  <a:pt x="43091" y="119760"/>
                </a:lnTo>
                <a:lnTo>
                  <a:pt x="43091" y="104462"/>
                </a:lnTo>
                <a:lnTo>
                  <a:pt x="64154" y="88924"/>
                </a:lnTo>
                <a:lnTo>
                  <a:pt x="74782" y="88924"/>
                </a:lnTo>
                <a:lnTo>
                  <a:pt x="80386" y="78406"/>
                </a:lnTo>
                <a:lnTo>
                  <a:pt x="81352" y="78406"/>
                </a:lnTo>
                <a:lnTo>
                  <a:pt x="94879" y="73625"/>
                </a:lnTo>
                <a:lnTo>
                  <a:pt x="92946" y="61673"/>
                </a:lnTo>
                <a:lnTo>
                  <a:pt x="119806" y="53306"/>
                </a:lnTo>
                <a:lnTo>
                  <a:pt x="115942" y="17928"/>
                </a:lnTo>
                <a:lnTo>
                  <a:pt x="113043" y="11952"/>
                </a:lnTo>
                <a:lnTo>
                  <a:pt x="101642" y="9561"/>
                </a:lnTo>
                <a:lnTo>
                  <a:pt x="84251" y="10756"/>
                </a:lnTo>
                <a:lnTo>
                  <a:pt x="75748" y="0"/>
                </a:lnTo>
                <a:lnTo>
                  <a:pt x="70917" y="1195"/>
                </a:lnTo>
                <a:lnTo>
                  <a:pt x="64154" y="28446"/>
                </a:lnTo>
                <a:lnTo>
                  <a:pt x="64154" y="29641"/>
                </a:lnTo>
                <a:lnTo>
                  <a:pt x="46956" y="40398"/>
                </a:lnTo>
                <a:lnTo>
                  <a:pt x="39227" y="52350"/>
                </a:lnTo>
                <a:lnTo>
                  <a:pt x="31497" y="72430"/>
                </a:lnTo>
                <a:lnTo>
                  <a:pt x="31497" y="80796"/>
                </a:lnTo>
                <a:lnTo>
                  <a:pt x="34396" y="86533"/>
                </a:lnTo>
                <a:lnTo>
                  <a:pt x="26859" y="102071"/>
                </a:lnTo>
                <a:lnTo>
                  <a:pt x="12367" y="114980"/>
                </a:lnTo>
                <a:lnTo>
                  <a:pt x="0" y="118565"/>
                </a:lnTo>
                <a:lnTo>
                  <a:pt x="0" y="1197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10" name="Google Shape;4410;p343"/>
          <p:cNvSpPr/>
          <p:nvPr/>
        </p:nvSpPr>
        <p:spPr>
          <a:xfrm>
            <a:off x="4107596" y="3255573"/>
            <a:ext cx="123600" cy="107100"/>
          </a:xfrm>
          <a:custGeom>
            <a:avLst/>
            <a:gdLst/>
            <a:ahLst/>
            <a:cxnLst/>
            <a:rect l="l" t="t" r="r" b="b"/>
            <a:pathLst>
              <a:path w="120000" h="120000" extrusionOk="0">
                <a:moveTo>
                  <a:pt x="35750" y="28954"/>
                </a:moveTo>
                <a:lnTo>
                  <a:pt x="27436" y="57587"/>
                </a:lnTo>
                <a:lnTo>
                  <a:pt x="9699" y="87828"/>
                </a:lnTo>
                <a:lnTo>
                  <a:pt x="0" y="119678"/>
                </a:lnTo>
                <a:lnTo>
                  <a:pt x="1385" y="119678"/>
                </a:lnTo>
                <a:lnTo>
                  <a:pt x="2771" y="119678"/>
                </a:lnTo>
                <a:lnTo>
                  <a:pt x="55150" y="118069"/>
                </a:lnTo>
                <a:lnTo>
                  <a:pt x="52378" y="94262"/>
                </a:lnTo>
                <a:lnTo>
                  <a:pt x="57921" y="83002"/>
                </a:lnTo>
                <a:lnTo>
                  <a:pt x="72886" y="79785"/>
                </a:lnTo>
                <a:lnTo>
                  <a:pt x="71501" y="31849"/>
                </a:lnTo>
                <a:lnTo>
                  <a:pt x="119722" y="30563"/>
                </a:lnTo>
                <a:lnTo>
                  <a:pt x="119722" y="8042"/>
                </a:lnTo>
                <a:lnTo>
                  <a:pt x="119722" y="8042"/>
                </a:lnTo>
                <a:lnTo>
                  <a:pt x="119722" y="1608"/>
                </a:lnTo>
                <a:lnTo>
                  <a:pt x="56535" y="0"/>
                </a:lnTo>
                <a:lnTo>
                  <a:pt x="48221" y="20911"/>
                </a:lnTo>
                <a:lnTo>
                  <a:pt x="35750" y="2895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11" name="Google Shape;4411;p343"/>
          <p:cNvSpPr/>
          <p:nvPr/>
        </p:nvSpPr>
        <p:spPr>
          <a:xfrm>
            <a:off x="4176844" y="3303401"/>
            <a:ext cx="246600" cy="236700"/>
          </a:xfrm>
          <a:custGeom>
            <a:avLst/>
            <a:gdLst/>
            <a:ahLst/>
            <a:cxnLst/>
            <a:rect l="l" t="t" r="r" b="b"/>
            <a:pathLst>
              <a:path w="120000" h="120000" extrusionOk="0">
                <a:moveTo>
                  <a:pt x="43421" y="114795"/>
                </a:moveTo>
                <a:lnTo>
                  <a:pt x="51052" y="119855"/>
                </a:lnTo>
                <a:lnTo>
                  <a:pt x="51052" y="108289"/>
                </a:lnTo>
                <a:lnTo>
                  <a:pt x="56462" y="104674"/>
                </a:lnTo>
                <a:lnTo>
                  <a:pt x="60624" y="96867"/>
                </a:lnTo>
                <a:lnTo>
                  <a:pt x="70890" y="93975"/>
                </a:lnTo>
                <a:lnTo>
                  <a:pt x="83375" y="82554"/>
                </a:lnTo>
                <a:lnTo>
                  <a:pt x="88924" y="82554"/>
                </a:lnTo>
                <a:lnTo>
                  <a:pt x="88924" y="81831"/>
                </a:lnTo>
                <a:lnTo>
                  <a:pt x="115005" y="78216"/>
                </a:lnTo>
                <a:lnTo>
                  <a:pt x="119861" y="73156"/>
                </a:lnTo>
                <a:lnTo>
                  <a:pt x="119167" y="48867"/>
                </a:lnTo>
                <a:lnTo>
                  <a:pt x="112924" y="50168"/>
                </a:lnTo>
                <a:lnTo>
                  <a:pt x="112924" y="43084"/>
                </a:lnTo>
                <a:lnTo>
                  <a:pt x="101965" y="36578"/>
                </a:lnTo>
                <a:lnTo>
                  <a:pt x="97109" y="35855"/>
                </a:lnTo>
                <a:lnTo>
                  <a:pt x="97109" y="31518"/>
                </a:lnTo>
                <a:lnTo>
                  <a:pt x="53687" y="0"/>
                </a:lnTo>
                <a:lnTo>
                  <a:pt x="41341" y="0"/>
                </a:lnTo>
                <a:lnTo>
                  <a:pt x="48277" y="70265"/>
                </a:lnTo>
                <a:lnTo>
                  <a:pt x="51052" y="70987"/>
                </a:lnTo>
                <a:lnTo>
                  <a:pt x="48971" y="78216"/>
                </a:lnTo>
                <a:lnTo>
                  <a:pt x="15815" y="78216"/>
                </a:lnTo>
                <a:lnTo>
                  <a:pt x="11791" y="82554"/>
                </a:lnTo>
                <a:lnTo>
                  <a:pt x="6242" y="75325"/>
                </a:lnTo>
                <a:lnTo>
                  <a:pt x="0" y="83277"/>
                </a:lnTo>
                <a:lnTo>
                  <a:pt x="693" y="84000"/>
                </a:lnTo>
                <a:lnTo>
                  <a:pt x="1387" y="93253"/>
                </a:lnTo>
                <a:lnTo>
                  <a:pt x="7630" y="99036"/>
                </a:lnTo>
                <a:lnTo>
                  <a:pt x="6936" y="103373"/>
                </a:lnTo>
                <a:lnTo>
                  <a:pt x="17202" y="104674"/>
                </a:lnTo>
                <a:lnTo>
                  <a:pt x="22751" y="101204"/>
                </a:lnTo>
                <a:lnTo>
                  <a:pt x="30381" y="118409"/>
                </a:lnTo>
                <a:lnTo>
                  <a:pt x="34404" y="119132"/>
                </a:lnTo>
                <a:lnTo>
                  <a:pt x="43421" y="1147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12" name="Google Shape;4412;p343"/>
          <p:cNvSpPr/>
          <p:nvPr/>
        </p:nvSpPr>
        <p:spPr>
          <a:xfrm>
            <a:off x="4105078" y="3265642"/>
            <a:ext cx="178800" cy="201300"/>
          </a:xfrm>
          <a:custGeom>
            <a:avLst/>
            <a:gdLst/>
            <a:ahLst/>
            <a:cxnLst/>
            <a:rect l="l" t="t" r="r" b="b"/>
            <a:pathLst>
              <a:path w="120000" h="120000" extrusionOk="0">
                <a:moveTo>
                  <a:pt x="23769" y="101983"/>
                </a:moveTo>
                <a:lnTo>
                  <a:pt x="47539" y="119830"/>
                </a:lnTo>
                <a:lnTo>
                  <a:pt x="55207" y="108781"/>
                </a:lnTo>
                <a:lnTo>
                  <a:pt x="63833" y="117280"/>
                </a:lnTo>
                <a:lnTo>
                  <a:pt x="69392" y="112181"/>
                </a:lnTo>
                <a:lnTo>
                  <a:pt x="69392" y="112181"/>
                </a:lnTo>
                <a:lnTo>
                  <a:pt x="114249" y="113031"/>
                </a:lnTo>
                <a:lnTo>
                  <a:pt x="116166" y="106232"/>
                </a:lnTo>
                <a:lnTo>
                  <a:pt x="113290" y="105382"/>
                </a:lnTo>
                <a:lnTo>
                  <a:pt x="113290" y="105382"/>
                </a:lnTo>
                <a:lnTo>
                  <a:pt x="103706" y="21076"/>
                </a:lnTo>
                <a:lnTo>
                  <a:pt x="119808" y="21076"/>
                </a:lnTo>
                <a:lnTo>
                  <a:pt x="84728" y="0"/>
                </a:lnTo>
                <a:lnTo>
                  <a:pt x="84728" y="10878"/>
                </a:lnTo>
                <a:lnTo>
                  <a:pt x="52332" y="11898"/>
                </a:lnTo>
                <a:lnTo>
                  <a:pt x="52332" y="37053"/>
                </a:lnTo>
                <a:lnTo>
                  <a:pt x="41980" y="38753"/>
                </a:lnTo>
                <a:lnTo>
                  <a:pt x="38146" y="43852"/>
                </a:lnTo>
                <a:lnTo>
                  <a:pt x="40063" y="57280"/>
                </a:lnTo>
                <a:lnTo>
                  <a:pt x="2875" y="58130"/>
                </a:lnTo>
                <a:lnTo>
                  <a:pt x="0" y="58980"/>
                </a:lnTo>
                <a:lnTo>
                  <a:pt x="0" y="60679"/>
                </a:lnTo>
                <a:lnTo>
                  <a:pt x="7667" y="70028"/>
                </a:lnTo>
                <a:lnTo>
                  <a:pt x="4792" y="77677"/>
                </a:lnTo>
                <a:lnTo>
                  <a:pt x="8626" y="83456"/>
                </a:lnTo>
                <a:lnTo>
                  <a:pt x="4792" y="103682"/>
                </a:lnTo>
                <a:lnTo>
                  <a:pt x="23769" y="1019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13" name="Google Shape;4413;p343"/>
          <p:cNvSpPr/>
          <p:nvPr/>
        </p:nvSpPr>
        <p:spPr>
          <a:xfrm>
            <a:off x="4098784" y="3439334"/>
            <a:ext cx="91800" cy="68100"/>
          </a:xfrm>
          <a:custGeom>
            <a:avLst/>
            <a:gdLst/>
            <a:ahLst/>
            <a:cxnLst/>
            <a:rect l="l" t="t" r="r" b="b"/>
            <a:pathLst>
              <a:path w="120000" h="120000" extrusionOk="0">
                <a:moveTo>
                  <a:pt x="73560" y="112000"/>
                </a:moveTo>
                <a:lnTo>
                  <a:pt x="117770" y="119500"/>
                </a:lnTo>
                <a:lnTo>
                  <a:pt x="119628" y="104500"/>
                </a:lnTo>
                <a:lnTo>
                  <a:pt x="102910" y="84500"/>
                </a:lnTo>
                <a:lnTo>
                  <a:pt x="101052" y="55000"/>
                </a:lnTo>
                <a:lnTo>
                  <a:pt x="54984" y="0"/>
                </a:lnTo>
                <a:lnTo>
                  <a:pt x="18204" y="5000"/>
                </a:lnTo>
                <a:lnTo>
                  <a:pt x="14489" y="27500"/>
                </a:lnTo>
                <a:lnTo>
                  <a:pt x="0" y="55000"/>
                </a:lnTo>
                <a:lnTo>
                  <a:pt x="14489" y="84500"/>
                </a:lnTo>
                <a:lnTo>
                  <a:pt x="8916" y="97000"/>
                </a:lnTo>
                <a:lnTo>
                  <a:pt x="10773" y="117000"/>
                </a:lnTo>
                <a:lnTo>
                  <a:pt x="33065" y="117000"/>
                </a:lnTo>
                <a:lnTo>
                  <a:pt x="40495" y="107000"/>
                </a:lnTo>
                <a:lnTo>
                  <a:pt x="69845" y="104500"/>
                </a:lnTo>
                <a:lnTo>
                  <a:pt x="73560" y="11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14" name="Google Shape;4414;p343"/>
          <p:cNvSpPr/>
          <p:nvPr/>
        </p:nvSpPr>
        <p:spPr>
          <a:xfrm>
            <a:off x="4107596" y="3499749"/>
            <a:ext cx="45300" cy="29100"/>
          </a:xfrm>
          <a:custGeom>
            <a:avLst/>
            <a:gdLst/>
            <a:ahLst/>
            <a:cxnLst/>
            <a:rect l="l" t="t" r="r" b="b"/>
            <a:pathLst>
              <a:path w="120000" h="120000" extrusionOk="0">
                <a:moveTo>
                  <a:pt x="60000" y="112800"/>
                </a:moveTo>
                <a:lnTo>
                  <a:pt x="63750" y="118800"/>
                </a:lnTo>
                <a:lnTo>
                  <a:pt x="119250" y="64800"/>
                </a:lnTo>
                <a:lnTo>
                  <a:pt x="119250" y="6000"/>
                </a:lnTo>
                <a:lnTo>
                  <a:pt x="119250" y="6000"/>
                </a:lnTo>
                <a:lnTo>
                  <a:pt x="119250" y="0"/>
                </a:lnTo>
                <a:lnTo>
                  <a:pt x="60000" y="6000"/>
                </a:lnTo>
                <a:lnTo>
                  <a:pt x="48750" y="30000"/>
                </a:lnTo>
                <a:lnTo>
                  <a:pt x="0" y="30000"/>
                </a:lnTo>
                <a:lnTo>
                  <a:pt x="0" y="30000"/>
                </a:lnTo>
                <a:lnTo>
                  <a:pt x="52500" y="70800"/>
                </a:lnTo>
                <a:lnTo>
                  <a:pt x="60000" y="1128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15" name="Google Shape;4415;p343"/>
          <p:cNvSpPr/>
          <p:nvPr/>
        </p:nvSpPr>
        <p:spPr>
          <a:xfrm>
            <a:off x="4132777" y="3504783"/>
            <a:ext cx="112200" cy="78000"/>
          </a:xfrm>
          <a:custGeom>
            <a:avLst/>
            <a:gdLst/>
            <a:ahLst/>
            <a:cxnLst/>
            <a:rect l="l" t="t" r="r" b="b"/>
            <a:pathLst>
              <a:path w="120000" h="120000" extrusionOk="0">
                <a:moveTo>
                  <a:pt x="77448" y="93284"/>
                </a:moveTo>
                <a:lnTo>
                  <a:pt x="90918" y="95474"/>
                </a:lnTo>
                <a:lnTo>
                  <a:pt x="93979" y="119562"/>
                </a:lnTo>
                <a:lnTo>
                  <a:pt x="103163" y="110802"/>
                </a:lnTo>
                <a:lnTo>
                  <a:pt x="109285" y="119562"/>
                </a:lnTo>
                <a:lnTo>
                  <a:pt x="119693" y="91094"/>
                </a:lnTo>
                <a:lnTo>
                  <a:pt x="110816" y="58686"/>
                </a:lnTo>
                <a:lnTo>
                  <a:pt x="119693" y="54306"/>
                </a:lnTo>
                <a:lnTo>
                  <a:pt x="112346" y="52116"/>
                </a:lnTo>
                <a:lnTo>
                  <a:pt x="95510" y="0"/>
                </a:lnTo>
                <a:lnTo>
                  <a:pt x="84795" y="10510"/>
                </a:lnTo>
                <a:lnTo>
                  <a:pt x="84795" y="10510"/>
                </a:lnTo>
                <a:lnTo>
                  <a:pt x="22653" y="0"/>
                </a:lnTo>
                <a:lnTo>
                  <a:pt x="22653" y="17080"/>
                </a:lnTo>
                <a:lnTo>
                  <a:pt x="22653" y="19270"/>
                </a:lnTo>
                <a:lnTo>
                  <a:pt x="0" y="36788"/>
                </a:lnTo>
                <a:lnTo>
                  <a:pt x="8877" y="43357"/>
                </a:lnTo>
                <a:lnTo>
                  <a:pt x="8877" y="58686"/>
                </a:lnTo>
                <a:lnTo>
                  <a:pt x="22653" y="65255"/>
                </a:lnTo>
                <a:lnTo>
                  <a:pt x="25714" y="77956"/>
                </a:lnTo>
                <a:lnTo>
                  <a:pt x="33367" y="80145"/>
                </a:lnTo>
                <a:lnTo>
                  <a:pt x="43775" y="62627"/>
                </a:lnTo>
                <a:lnTo>
                  <a:pt x="43775" y="62627"/>
                </a:lnTo>
                <a:lnTo>
                  <a:pt x="63673" y="58686"/>
                </a:lnTo>
                <a:lnTo>
                  <a:pt x="75918" y="88905"/>
                </a:lnTo>
                <a:lnTo>
                  <a:pt x="71326" y="99854"/>
                </a:lnTo>
                <a:lnTo>
                  <a:pt x="74387" y="97664"/>
                </a:lnTo>
                <a:lnTo>
                  <a:pt x="77448" y="932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16" name="Google Shape;4416;p343"/>
          <p:cNvSpPr/>
          <p:nvPr/>
        </p:nvSpPr>
        <p:spPr>
          <a:xfrm>
            <a:off x="4156699" y="3543802"/>
            <a:ext cx="44100" cy="45300"/>
          </a:xfrm>
          <a:custGeom>
            <a:avLst/>
            <a:gdLst/>
            <a:ahLst/>
            <a:cxnLst/>
            <a:rect l="l" t="t" r="r" b="b"/>
            <a:pathLst>
              <a:path w="120000" h="120000" extrusionOk="0">
                <a:moveTo>
                  <a:pt x="45677" y="104150"/>
                </a:moveTo>
                <a:lnTo>
                  <a:pt x="68903" y="111698"/>
                </a:lnTo>
                <a:lnTo>
                  <a:pt x="76645" y="119245"/>
                </a:lnTo>
                <a:lnTo>
                  <a:pt x="119225" y="70943"/>
                </a:lnTo>
                <a:lnTo>
                  <a:pt x="103741" y="74716"/>
                </a:lnTo>
                <a:lnTo>
                  <a:pt x="119225" y="48301"/>
                </a:lnTo>
                <a:lnTo>
                  <a:pt x="96000" y="0"/>
                </a:lnTo>
                <a:lnTo>
                  <a:pt x="49548" y="7547"/>
                </a:lnTo>
                <a:lnTo>
                  <a:pt x="19354" y="36981"/>
                </a:lnTo>
                <a:lnTo>
                  <a:pt x="0" y="33207"/>
                </a:lnTo>
                <a:lnTo>
                  <a:pt x="11612" y="70943"/>
                </a:lnTo>
                <a:lnTo>
                  <a:pt x="23225" y="86037"/>
                </a:lnTo>
                <a:lnTo>
                  <a:pt x="42580" y="97358"/>
                </a:lnTo>
                <a:lnTo>
                  <a:pt x="45677" y="1041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17" name="Google Shape;4417;p343"/>
          <p:cNvSpPr/>
          <p:nvPr/>
        </p:nvSpPr>
        <p:spPr>
          <a:xfrm>
            <a:off x="4186916" y="3566457"/>
            <a:ext cx="60300" cy="63000"/>
          </a:xfrm>
          <a:custGeom>
            <a:avLst/>
            <a:gdLst/>
            <a:ahLst/>
            <a:cxnLst/>
            <a:rect l="l" t="t" r="r" b="b"/>
            <a:pathLst>
              <a:path w="120000" h="120000" extrusionOk="0">
                <a:moveTo>
                  <a:pt x="105142" y="116712"/>
                </a:moveTo>
                <a:lnTo>
                  <a:pt x="113714" y="119452"/>
                </a:lnTo>
                <a:lnTo>
                  <a:pt x="119428" y="78904"/>
                </a:lnTo>
                <a:lnTo>
                  <a:pt x="82285" y="54246"/>
                </a:lnTo>
                <a:lnTo>
                  <a:pt x="96571" y="32328"/>
                </a:lnTo>
                <a:lnTo>
                  <a:pt x="85142" y="21917"/>
                </a:lnTo>
                <a:lnTo>
                  <a:pt x="65142" y="35068"/>
                </a:lnTo>
                <a:lnTo>
                  <a:pt x="59428" y="2739"/>
                </a:lnTo>
                <a:lnTo>
                  <a:pt x="40000" y="0"/>
                </a:lnTo>
                <a:lnTo>
                  <a:pt x="0" y="43287"/>
                </a:lnTo>
                <a:lnTo>
                  <a:pt x="2857" y="46027"/>
                </a:lnTo>
                <a:lnTo>
                  <a:pt x="8571" y="48767"/>
                </a:lnTo>
                <a:lnTo>
                  <a:pt x="8571" y="54246"/>
                </a:lnTo>
                <a:lnTo>
                  <a:pt x="14285" y="56986"/>
                </a:lnTo>
                <a:lnTo>
                  <a:pt x="20000" y="62465"/>
                </a:lnTo>
                <a:lnTo>
                  <a:pt x="31428" y="65205"/>
                </a:lnTo>
                <a:lnTo>
                  <a:pt x="65142" y="98082"/>
                </a:lnTo>
                <a:lnTo>
                  <a:pt x="73714" y="98082"/>
                </a:lnTo>
                <a:lnTo>
                  <a:pt x="82285" y="108493"/>
                </a:lnTo>
                <a:lnTo>
                  <a:pt x="96571" y="113972"/>
                </a:lnTo>
                <a:lnTo>
                  <a:pt x="102285" y="111232"/>
                </a:lnTo>
                <a:lnTo>
                  <a:pt x="105142" y="1167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18" name="Google Shape;4418;p343"/>
          <p:cNvSpPr/>
          <p:nvPr/>
        </p:nvSpPr>
        <p:spPr>
          <a:xfrm>
            <a:off x="4282602" y="3467024"/>
            <a:ext cx="117000" cy="79200"/>
          </a:xfrm>
          <a:custGeom>
            <a:avLst/>
            <a:gdLst/>
            <a:ahLst/>
            <a:cxnLst/>
            <a:rect l="l" t="t" r="r" b="b"/>
            <a:pathLst>
              <a:path w="120000" h="120000" extrusionOk="0">
                <a:moveTo>
                  <a:pt x="29411" y="110967"/>
                </a:moveTo>
                <a:lnTo>
                  <a:pt x="36470" y="119569"/>
                </a:lnTo>
                <a:lnTo>
                  <a:pt x="33823" y="87311"/>
                </a:lnTo>
                <a:lnTo>
                  <a:pt x="70294" y="87311"/>
                </a:lnTo>
                <a:lnTo>
                  <a:pt x="70294" y="87311"/>
                </a:lnTo>
                <a:lnTo>
                  <a:pt x="95000" y="89462"/>
                </a:lnTo>
                <a:lnTo>
                  <a:pt x="99411" y="78709"/>
                </a:lnTo>
                <a:lnTo>
                  <a:pt x="112647" y="78709"/>
                </a:lnTo>
                <a:lnTo>
                  <a:pt x="119705" y="57634"/>
                </a:lnTo>
                <a:lnTo>
                  <a:pt x="111176" y="51182"/>
                </a:lnTo>
                <a:lnTo>
                  <a:pt x="102352" y="53333"/>
                </a:lnTo>
                <a:lnTo>
                  <a:pt x="80294" y="0"/>
                </a:lnTo>
                <a:lnTo>
                  <a:pt x="67352" y="0"/>
                </a:lnTo>
                <a:lnTo>
                  <a:pt x="42352" y="33978"/>
                </a:lnTo>
                <a:lnTo>
                  <a:pt x="20588" y="42580"/>
                </a:lnTo>
                <a:lnTo>
                  <a:pt x="11764" y="65806"/>
                </a:lnTo>
                <a:lnTo>
                  <a:pt x="0" y="76559"/>
                </a:lnTo>
                <a:lnTo>
                  <a:pt x="1470" y="108817"/>
                </a:lnTo>
                <a:lnTo>
                  <a:pt x="11764" y="119569"/>
                </a:lnTo>
                <a:lnTo>
                  <a:pt x="29411" y="11096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19" name="Google Shape;4419;p343"/>
          <p:cNvSpPr/>
          <p:nvPr/>
        </p:nvSpPr>
        <p:spPr>
          <a:xfrm>
            <a:off x="4230982" y="3531215"/>
            <a:ext cx="91800" cy="99600"/>
          </a:xfrm>
          <a:custGeom>
            <a:avLst/>
            <a:gdLst/>
            <a:ahLst/>
            <a:cxnLst/>
            <a:rect l="l" t="t" r="r" b="b"/>
            <a:pathLst>
              <a:path w="120000" h="120000" extrusionOk="0">
                <a:moveTo>
                  <a:pt x="23777" y="119655"/>
                </a:moveTo>
                <a:lnTo>
                  <a:pt x="27492" y="119655"/>
                </a:lnTo>
                <a:lnTo>
                  <a:pt x="36780" y="112758"/>
                </a:lnTo>
                <a:lnTo>
                  <a:pt x="57213" y="107931"/>
                </a:lnTo>
                <a:lnTo>
                  <a:pt x="64643" y="107931"/>
                </a:lnTo>
                <a:lnTo>
                  <a:pt x="90278" y="102758"/>
                </a:lnTo>
                <a:lnTo>
                  <a:pt x="103281" y="107931"/>
                </a:lnTo>
                <a:lnTo>
                  <a:pt x="108854" y="105862"/>
                </a:lnTo>
                <a:lnTo>
                  <a:pt x="116284" y="107931"/>
                </a:lnTo>
                <a:lnTo>
                  <a:pt x="116284" y="94137"/>
                </a:lnTo>
                <a:lnTo>
                  <a:pt x="105139" y="78620"/>
                </a:lnTo>
                <a:lnTo>
                  <a:pt x="119628" y="46206"/>
                </a:lnTo>
                <a:lnTo>
                  <a:pt x="116284" y="22068"/>
                </a:lnTo>
                <a:lnTo>
                  <a:pt x="105139" y="15517"/>
                </a:lnTo>
                <a:lnTo>
                  <a:pt x="82848" y="20344"/>
                </a:lnTo>
                <a:lnTo>
                  <a:pt x="46068" y="0"/>
                </a:lnTo>
                <a:lnTo>
                  <a:pt x="11145" y="15517"/>
                </a:lnTo>
                <a:lnTo>
                  <a:pt x="20433" y="41034"/>
                </a:lnTo>
                <a:lnTo>
                  <a:pt x="0" y="76896"/>
                </a:lnTo>
                <a:lnTo>
                  <a:pt x="21919" y="90689"/>
                </a:lnTo>
                <a:lnTo>
                  <a:pt x="18204" y="117931"/>
                </a:lnTo>
                <a:lnTo>
                  <a:pt x="20433" y="117931"/>
                </a:lnTo>
                <a:lnTo>
                  <a:pt x="23777" y="11965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20" name="Google Shape;4420;p343"/>
          <p:cNvSpPr/>
          <p:nvPr/>
        </p:nvSpPr>
        <p:spPr>
          <a:xfrm>
            <a:off x="4355626" y="3526181"/>
            <a:ext cx="33900" cy="78000"/>
          </a:xfrm>
          <a:custGeom>
            <a:avLst/>
            <a:gdLst/>
            <a:ahLst/>
            <a:cxnLst/>
            <a:rect l="l" t="t" r="r" b="b"/>
            <a:pathLst>
              <a:path w="120000" h="120000" extrusionOk="0">
                <a:moveTo>
                  <a:pt x="54000" y="97664"/>
                </a:moveTo>
                <a:lnTo>
                  <a:pt x="84000" y="119562"/>
                </a:lnTo>
                <a:lnTo>
                  <a:pt x="89000" y="115182"/>
                </a:lnTo>
                <a:lnTo>
                  <a:pt x="119000" y="115182"/>
                </a:lnTo>
                <a:lnTo>
                  <a:pt x="104000" y="104233"/>
                </a:lnTo>
                <a:lnTo>
                  <a:pt x="109000" y="52116"/>
                </a:lnTo>
                <a:lnTo>
                  <a:pt x="79000" y="19708"/>
                </a:lnTo>
                <a:lnTo>
                  <a:pt x="54000" y="15328"/>
                </a:lnTo>
                <a:lnTo>
                  <a:pt x="69000" y="2189"/>
                </a:lnTo>
                <a:lnTo>
                  <a:pt x="0" y="0"/>
                </a:lnTo>
                <a:lnTo>
                  <a:pt x="54000" y="26277"/>
                </a:lnTo>
                <a:lnTo>
                  <a:pt x="54000" y="26277"/>
                </a:lnTo>
                <a:lnTo>
                  <a:pt x="54000" y="976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21" name="Google Shape;4421;p343"/>
          <p:cNvSpPr/>
          <p:nvPr/>
        </p:nvSpPr>
        <p:spPr>
          <a:xfrm>
            <a:off x="4371993" y="3506043"/>
            <a:ext cx="45300" cy="96900"/>
          </a:xfrm>
          <a:custGeom>
            <a:avLst/>
            <a:gdLst/>
            <a:ahLst/>
            <a:cxnLst/>
            <a:rect l="l" t="t" r="r" b="b"/>
            <a:pathLst>
              <a:path w="120000" h="120000" extrusionOk="0">
                <a:moveTo>
                  <a:pt x="41250" y="110769"/>
                </a:moveTo>
                <a:lnTo>
                  <a:pt x="48750" y="119644"/>
                </a:lnTo>
                <a:lnTo>
                  <a:pt x="70500" y="117869"/>
                </a:lnTo>
                <a:lnTo>
                  <a:pt x="78000" y="68520"/>
                </a:lnTo>
                <a:lnTo>
                  <a:pt x="119250" y="31597"/>
                </a:lnTo>
                <a:lnTo>
                  <a:pt x="96750" y="8520"/>
                </a:lnTo>
                <a:lnTo>
                  <a:pt x="96750" y="6745"/>
                </a:lnTo>
                <a:lnTo>
                  <a:pt x="74250" y="0"/>
                </a:lnTo>
                <a:lnTo>
                  <a:pt x="56250" y="19171"/>
                </a:lnTo>
                <a:lnTo>
                  <a:pt x="22500" y="19171"/>
                </a:lnTo>
                <a:lnTo>
                  <a:pt x="0" y="36923"/>
                </a:lnTo>
                <a:lnTo>
                  <a:pt x="15000" y="42248"/>
                </a:lnTo>
                <a:lnTo>
                  <a:pt x="41250" y="68520"/>
                </a:lnTo>
                <a:lnTo>
                  <a:pt x="41250" y="11076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22" name="Google Shape;4422;p343"/>
          <p:cNvSpPr/>
          <p:nvPr/>
        </p:nvSpPr>
        <p:spPr>
          <a:xfrm>
            <a:off x="4361921" y="3327316"/>
            <a:ext cx="239100" cy="182400"/>
          </a:xfrm>
          <a:custGeom>
            <a:avLst/>
            <a:gdLst/>
            <a:ahLst/>
            <a:cxnLst/>
            <a:rect l="l" t="t" r="r" b="b"/>
            <a:pathLst>
              <a:path w="120000" h="120000" extrusionOk="0">
                <a:moveTo>
                  <a:pt x="14302" y="112511"/>
                </a:moveTo>
                <a:lnTo>
                  <a:pt x="14302" y="113447"/>
                </a:lnTo>
                <a:lnTo>
                  <a:pt x="24171" y="119812"/>
                </a:lnTo>
                <a:lnTo>
                  <a:pt x="32753" y="103151"/>
                </a:lnTo>
                <a:lnTo>
                  <a:pt x="46054" y="103151"/>
                </a:lnTo>
                <a:lnTo>
                  <a:pt x="52491" y="111575"/>
                </a:lnTo>
                <a:lnTo>
                  <a:pt x="58069" y="105023"/>
                </a:lnTo>
                <a:lnTo>
                  <a:pt x="58069" y="105959"/>
                </a:lnTo>
                <a:lnTo>
                  <a:pt x="69511" y="112511"/>
                </a:lnTo>
                <a:lnTo>
                  <a:pt x="76519" y="106895"/>
                </a:lnTo>
                <a:lnTo>
                  <a:pt x="76519" y="106895"/>
                </a:lnTo>
                <a:lnTo>
                  <a:pt x="99261" y="105959"/>
                </a:lnTo>
                <a:lnTo>
                  <a:pt x="97115" y="98471"/>
                </a:lnTo>
                <a:lnTo>
                  <a:pt x="99261" y="96599"/>
                </a:lnTo>
                <a:lnTo>
                  <a:pt x="99976" y="97535"/>
                </a:lnTo>
                <a:lnTo>
                  <a:pt x="102836" y="86489"/>
                </a:lnTo>
                <a:lnTo>
                  <a:pt x="115566" y="69828"/>
                </a:lnTo>
                <a:lnTo>
                  <a:pt x="117711" y="37254"/>
                </a:lnTo>
                <a:lnTo>
                  <a:pt x="119856" y="32574"/>
                </a:lnTo>
                <a:lnTo>
                  <a:pt x="114135" y="26957"/>
                </a:lnTo>
                <a:lnTo>
                  <a:pt x="114135" y="26957"/>
                </a:lnTo>
                <a:lnTo>
                  <a:pt x="112705" y="7488"/>
                </a:lnTo>
                <a:lnTo>
                  <a:pt x="104266" y="936"/>
                </a:lnTo>
                <a:lnTo>
                  <a:pt x="88676" y="0"/>
                </a:lnTo>
                <a:lnTo>
                  <a:pt x="43337" y="42870"/>
                </a:lnTo>
                <a:lnTo>
                  <a:pt x="31323" y="46427"/>
                </a:lnTo>
                <a:lnTo>
                  <a:pt x="31323" y="79001"/>
                </a:lnTo>
                <a:lnTo>
                  <a:pt x="26317" y="86489"/>
                </a:lnTo>
                <a:lnTo>
                  <a:pt x="26317" y="86489"/>
                </a:lnTo>
                <a:lnTo>
                  <a:pt x="0" y="91170"/>
                </a:lnTo>
                <a:lnTo>
                  <a:pt x="10011" y="114383"/>
                </a:lnTo>
                <a:lnTo>
                  <a:pt x="14302" y="1125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23" name="Google Shape;4423;p343"/>
          <p:cNvSpPr/>
          <p:nvPr/>
        </p:nvSpPr>
        <p:spPr>
          <a:xfrm>
            <a:off x="4399692" y="3485904"/>
            <a:ext cx="177600" cy="146100"/>
          </a:xfrm>
          <a:custGeom>
            <a:avLst/>
            <a:gdLst/>
            <a:ahLst/>
            <a:cxnLst/>
            <a:rect l="l" t="t" r="r" b="b"/>
            <a:pathLst>
              <a:path w="120000" h="120000" extrusionOk="0">
                <a:moveTo>
                  <a:pt x="34589" y="116250"/>
                </a:moveTo>
                <a:lnTo>
                  <a:pt x="36328" y="119765"/>
                </a:lnTo>
                <a:lnTo>
                  <a:pt x="39227" y="117421"/>
                </a:lnTo>
                <a:lnTo>
                  <a:pt x="43091" y="117421"/>
                </a:lnTo>
                <a:lnTo>
                  <a:pt x="45024" y="115078"/>
                </a:lnTo>
                <a:lnTo>
                  <a:pt x="48695" y="116250"/>
                </a:lnTo>
                <a:lnTo>
                  <a:pt x="55458" y="116250"/>
                </a:lnTo>
                <a:lnTo>
                  <a:pt x="57391" y="110625"/>
                </a:lnTo>
                <a:lnTo>
                  <a:pt x="58357" y="110625"/>
                </a:lnTo>
                <a:lnTo>
                  <a:pt x="65120" y="93046"/>
                </a:lnTo>
                <a:lnTo>
                  <a:pt x="65120" y="93046"/>
                </a:lnTo>
                <a:lnTo>
                  <a:pt x="81352" y="84843"/>
                </a:lnTo>
                <a:lnTo>
                  <a:pt x="87149" y="91875"/>
                </a:lnTo>
                <a:lnTo>
                  <a:pt x="97584" y="65156"/>
                </a:lnTo>
                <a:lnTo>
                  <a:pt x="102415" y="61640"/>
                </a:lnTo>
                <a:lnTo>
                  <a:pt x="109178" y="31406"/>
                </a:lnTo>
                <a:lnTo>
                  <a:pt x="119806" y="23203"/>
                </a:lnTo>
                <a:lnTo>
                  <a:pt x="117874" y="16406"/>
                </a:lnTo>
                <a:lnTo>
                  <a:pt x="116908" y="18750"/>
                </a:lnTo>
                <a:lnTo>
                  <a:pt x="114009" y="8203"/>
                </a:lnTo>
                <a:lnTo>
                  <a:pt x="110144" y="7031"/>
                </a:lnTo>
                <a:lnTo>
                  <a:pt x="109178" y="3515"/>
                </a:lnTo>
                <a:lnTo>
                  <a:pt x="77487" y="4687"/>
                </a:lnTo>
                <a:lnTo>
                  <a:pt x="68019" y="11718"/>
                </a:lnTo>
                <a:lnTo>
                  <a:pt x="52560" y="3515"/>
                </a:lnTo>
                <a:lnTo>
                  <a:pt x="45024" y="10546"/>
                </a:lnTo>
                <a:lnTo>
                  <a:pt x="35362" y="0"/>
                </a:lnTo>
                <a:lnTo>
                  <a:pt x="19323" y="0"/>
                </a:lnTo>
                <a:lnTo>
                  <a:pt x="6763" y="22031"/>
                </a:lnTo>
                <a:lnTo>
                  <a:pt x="12560" y="37265"/>
                </a:lnTo>
                <a:lnTo>
                  <a:pt x="1932" y="61640"/>
                </a:lnTo>
                <a:lnTo>
                  <a:pt x="0" y="94218"/>
                </a:lnTo>
                <a:lnTo>
                  <a:pt x="18357" y="93046"/>
                </a:lnTo>
                <a:lnTo>
                  <a:pt x="27826" y="105937"/>
                </a:lnTo>
                <a:lnTo>
                  <a:pt x="28792" y="111562"/>
                </a:lnTo>
                <a:lnTo>
                  <a:pt x="33623" y="118593"/>
                </a:lnTo>
                <a:lnTo>
                  <a:pt x="34589" y="11625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24" name="Google Shape;4424;p343"/>
          <p:cNvSpPr/>
          <p:nvPr/>
        </p:nvSpPr>
        <p:spPr>
          <a:xfrm>
            <a:off x="4499156" y="3161175"/>
            <a:ext cx="240600" cy="231600"/>
          </a:xfrm>
          <a:custGeom>
            <a:avLst/>
            <a:gdLst/>
            <a:ahLst/>
            <a:cxnLst/>
            <a:rect l="l" t="t" r="r" b="b"/>
            <a:pathLst>
              <a:path w="120000" h="120000" extrusionOk="0">
                <a:moveTo>
                  <a:pt x="51469" y="86666"/>
                </a:moveTo>
                <a:lnTo>
                  <a:pt x="52180" y="86666"/>
                </a:lnTo>
                <a:lnTo>
                  <a:pt x="112180" y="119851"/>
                </a:lnTo>
                <a:lnTo>
                  <a:pt x="112180" y="114666"/>
                </a:lnTo>
                <a:lnTo>
                  <a:pt x="119146" y="114666"/>
                </a:lnTo>
                <a:lnTo>
                  <a:pt x="119857" y="99259"/>
                </a:lnTo>
                <a:lnTo>
                  <a:pt x="119857" y="37481"/>
                </a:lnTo>
                <a:lnTo>
                  <a:pt x="114312" y="27851"/>
                </a:lnTo>
                <a:lnTo>
                  <a:pt x="117725" y="25037"/>
                </a:lnTo>
                <a:lnTo>
                  <a:pt x="117014" y="16888"/>
                </a:lnTo>
                <a:lnTo>
                  <a:pt x="119146" y="13925"/>
                </a:lnTo>
                <a:lnTo>
                  <a:pt x="118436" y="11703"/>
                </a:lnTo>
                <a:lnTo>
                  <a:pt x="105071" y="9481"/>
                </a:lnTo>
                <a:lnTo>
                  <a:pt x="103649" y="5925"/>
                </a:lnTo>
                <a:lnTo>
                  <a:pt x="91706" y="2222"/>
                </a:lnTo>
                <a:lnTo>
                  <a:pt x="80331" y="11703"/>
                </a:lnTo>
                <a:lnTo>
                  <a:pt x="83175" y="19111"/>
                </a:lnTo>
                <a:lnTo>
                  <a:pt x="74786" y="27851"/>
                </a:lnTo>
                <a:lnTo>
                  <a:pt x="66966" y="22074"/>
                </a:lnTo>
                <a:lnTo>
                  <a:pt x="50047" y="17629"/>
                </a:lnTo>
                <a:lnTo>
                  <a:pt x="50047" y="17629"/>
                </a:lnTo>
                <a:lnTo>
                  <a:pt x="45071" y="8000"/>
                </a:lnTo>
                <a:lnTo>
                  <a:pt x="29573" y="2222"/>
                </a:lnTo>
                <a:lnTo>
                  <a:pt x="22464" y="2962"/>
                </a:lnTo>
                <a:lnTo>
                  <a:pt x="17630" y="0"/>
                </a:lnTo>
                <a:lnTo>
                  <a:pt x="16919" y="6666"/>
                </a:lnTo>
                <a:lnTo>
                  <a:pt x="16919" y="6666"/>
                </a:lnTo>
                <a:lnTo>
                  <a:pt x="8388" y="13925"/>
                </a:lnTo>
                <a:lnTo>
                  <a:pt x="7677" y="22074"/>
                </a:lnTo>
                <a:lnTo>
                  <a:pt x="0" y="27111"/>
                </a:lnTo>
                <a:lnTo>
                  <a:pt x="4834" y="36740"/>
                </a:lnTo>
                <a:lnTo>
                  <a:pt x="4834" y="36740"/>
                </a:lnTo>
                <a:lnTo>
                  <a:pt x="5545" y="73481"/>
                </a:lnTo>
                <a:lnTo>
                  <a:pt x="19763" y="85185"/>
                </a:lnTo>
                <a:lnTo>
                  <a:pt x="35971" y="85925"/>
                </a:lnTo>
                <a:lnTo>
                  <a:pt x="43649" y="91111"/>
                </a:lnTo>
                <a:lnTo>
                  <a:pt x="43649" y="91111"/>
                </a:lnTo>
                <a:lnTo>
                  <a:pt x="51469" y="8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25" name="Google Shape;4425;p343"/>
          <p:cNvSpPr/>
          <p:nvPr/>
        </p:nvSpPr>
        <p:spPr>
          <a:xfrm>
            <a:off x="4563366" y="3329833"/>
            <a:ext cx="162600" cy="252900"/>
          </a:xfrm>
          <a:custGeom>
            <a:avLst/>
            <a:gdLst/>
            <a:ahLst/>
            <a:cxnLst/>
            <a:rect l="l" t="t" r="r" b="b"/>
            <a:pathLst>
              <a:path w="120000" h="120000" extrusionOk="0">
                <a:moveTo>
                  <a:pt x="8465" y="104949"/>
                </a:moveTo>
                <a:lnTo>
                  <a:pt x="18835" y="109694"/>
                </a:lnTo>
                <a:lnTo>
                  <a:pt x="20952" y="119864"/>
                </a:lnTo>
                <a:lnTo>
                  <a:pt x="34708" y="117152"/>
                </a:lnTo>
                <a:lnTo>
                  <a:pt x="38941" y="119186"/>
                </a:lnTo>
                <a:lnTo>
                  <a:pt x="62010" y="115118"/>
                </a:lnTo>
                <a:lnTo>
                  <a:pt x="63068" y="107661"/>
                </a:lnTo>
                <a:lnTo>
                  <a:pt x="77671" y="107661"/>
                </a:lnTo>
                <a:lnTo>
                  <a:pt x="93544" y="94237"/>
                </a:lnTo>
                <a:lnTo>
                  <a:pt x="102857" y="92881"/>
                </a:lnTo>
                <a:lnTo>
                  <a:pt x="104973" y="89491"/>
                </a:lnTo>
                <a:lnTo>
                  <a:pt x="95449" y="80135"/>
                </a:lnTo>
                <a:lnTo>
                  <a:pt x="95449" y="80135"/>
                </a:lnTo>
                <a:lnTo>
                  <a:pt x="108148" y="58576"/>
                </a:lnTo>
                <a:lnTo>
                  <a:pt x="119788" y="58576"/>
                </a:lnTo>
                <a:lnTo>
                  <a:pt x="119788" y="31050"/>
                </a:lnTo>
                <a:lnTo>
                  <a:pt x="29417" y="0"/>
                </a:lnTo>
                <a:lnTo>
                  <a:pt x="18835" y="3389"/>
                </a:lnTo>
                <a:lnTo>
                  <a:pt x="20952" y="18169"/>
                </a:lnTo>
                <a:lnTo>
                  <a:pt x="30476" y="22237"/>
                </a:lnTo>
                <a:lnTo>
                  <a:pt x="26243" y="26305"/>
                </a:lnTo>
                <a:lnTo>
                  <a:pt x="23068" y="49898"/>
                </a:lnTo>
                <a:lnTo>
                  <a:pt x="4232" y="61966"/>
                </a:lnTo>
                <a:lnTo>
                  <a:pt x="0" y="69288"/>
                </a:lnTo>
                <a:lnTo>
                  <a:pt x="6349" y="69966"/>
                </a:lnTo>
                <a:lnTo>
                  <a:pt x="7407" y="74711"/>
                </a:lnTo>
                <a:lnTo>
                  <a:pt x="18835" y="75389"/>
                </a:lnTo>
                <a:lnTo>
                  <a:pt x="19894" y="80135"/>
                </a:lnTo>
                <a:lnTo>
                  <a:pt x="13756" y="80813"/>
                </a:lnTo>
                <a:lnTo>
                  <a:pt x="15661" y="82847"/>
                </a:lnTo>
                <a:lnTo>
                  <a:pt x="16719" y="94237"/>
                </a:lnTo>
                <a:lnTo>
                  <a:pt x="22010" y="101694"/>
                </a:lnTo>
                <a:lnTo>
                  <a:pt x="9523" y="101694"/>
                </a:lnTo>
                <a:lnTo>
                  <a:pt x="8465" y="1049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26" name="Google Shape;4426;p343"/>
          <p:cNvSpPr/>
          <p:nvPr/>
        </p:nvSpPr>
        <p:spPr>
          <a:xfrm>
            <a:off x="4732077" y="3187606"/>
            <a:ext cx="168600" cy="168600"/>
          </a:xfrm>
          <a:custGeom>
            <a:avLst/>
            <a:gdLst/>
            <a:ahLst/>
            <a:cxnLst/>
            <a:rect l="l" t="t" r="r" b="b"/>
            <a:pathLst>
              <a:path w="120000" h="120000" extrusionOk="0">
                <a:moveTo>
                  <a:pt x="75608" y="115743"/>
                </a:moveTo>
                <a:lnTo>
                  <a:pt x="93648" y="115743"/>
                </a:lnTo>
                <a:lnTo>
                  <a:pt x="103783" y="119797"/>
                </a:lnTo>
                <a:lnTo>
                  <a:pt x="118783" y="106621"/>
                </a:lnTo>
                <a:lnTo>
                  <a:pt x="117770" y="105608"/>
                </a:lnTo>
                <a:lnTo>
                  <a:pt x="117770" y="94662"/>
                </a:lnTo>
                <a:lnTo>
                  <a:pt x="119797" y="94662"/>
                </a:lnTo>
                <a:lnTo>
                  <a:pt x="113716" y="88581"/>
                </a:lnTo>
                <a:lnTo>
                  <a:pt x="100743" y="62432"/>
                </a:lnTo>
                <a:lnTo>
                  <a:pt x="100743" y="56351"/>
                </a:lnTo>
                <a:lnTo>
                  <a:pt x="96689" y="51283"/>
                </a:lnTo>
                <a:lnTo>
                  <a:pt x="96689" y="47229"/>
                </a:lnTo>
                <a:lnTo>
                  <a:pt x="86554" y="36283"/>
                </a:lnTo>
                <a:lnTo>
                  <a:pt x="87567" y="30202"/>
                </a:lnTo>
                <a:lnTo>
                  <a:pt x="83513" y="27162"/>
                </a:lnTo>
                <a:lnTo>
                  <a:pt x="88581" y="17229"/>
                </a:lnTo>
                <a:lnTo>
                  <a:pt x="88581" y="26148"/>
                </a:lnTo>
                <a:lnTo>
                  <a:pt x="94662" y="34256"/>
                </a:lnTo>
                <a:lnTo>
                  <a:pt x="94662" y="37297"/>
                </a:lnTo>
                <a:lnTo>
                  <a:pt x="102770" y="47229"/>
                </a:lnTo>
                <a:lnTo>
                  <a:pt x="105810" y="46216"/>
                </a:lnTo>
                <a:lnTo>
                  <a:pt x="105810" y="42364"/>
                </a:lnTo>
                <a:lnTo>
                  <a:pt x="110675" y="29189"/>
                </a:lnTo>
                <a:lnTo>
                  <a:pt x="102770" y="5067"/>
                </a:lnTo>
                <a:lnTo>
                  <a:pt x="93648" y="9121"/>
                </a:lnTo>
                <a:lnTo>
                  <a:pt x="93648" y="9121"/>
                </a:lnTo>
                <a:lnTo>
                  <a:pt x="80472" y="3040"/>
                </a:lnTo>
                <a:lnTo>
                  <a:pt x="60405" y="3040"/>
                </a:lnTo>
                <a:lnTo>
                  <a:pt x="50472" y="11148"/>
                </a:lnTo>
                <a:lnTo>
                  <a:pt x="50472" y="11148"/>
                </a:lnTo>
                <a:lnTo>
                  <a:pt x="12162" y="0"/>
                </a:lnTo>
                <a:lnTo>
                  <a:pt x="6081" y="3040"/>
                </a:lnTo>
                <a:lnTo>
                  <a:pt x="6081" y="1013"/>
                </a:lnTo>
                <a:lnTo>
                  <a:pt x="3040" y="4054"/>
                </a:lnTo>
                <a:lnTo>
                  <a:pt x="4054" y="16013"/>
                </a:lnTo>
                <a:lnTo>
                  <a:pt x="0" y="20067"/>
                </a:lnTo>
                <a:lnTo>
                  <a:pt x="7094" y="32229"/>
                </a:lnTo>
                <a:lnTo>
                  <a:pt x="7094" y="115743"/>
                </a:lnTo>
                <a:lnTo>
                  <a:pt x="72567" y="115743"/>
                </a:lnTo>
                <a:lnTo>
                  <a:pt x="75608" y="110675"/>
                </a:lnTo>
                <a:lnTo>
                  <a:pt x="82500" y="104594"/>
                </a:lnTo>
                <a:lnTo>
                  <a:pt x="86554" y="104594"/>
                </a:lnTo>
                <a:lnTo>
                  <a:pt x="88581" y="100540"/>
                </a:lnTo>
                <a:lnTo>
                  <a:pt x="85540" y="100540"/>
                </a:lnTo>
                <a:lnTo>
                  <a:pt x="88581" y="96486"/>
                </a:lnTo>
                <a:lnTo>
                  <a:pt x="90608" y="88581"/>
                </a:lnTo>
                <a:lnTo>
                  <a:pt x="92635" y="102567"/>
                </a:lnTo>
                <a:lnTo>
                  <a:pt x="92635" y="106621"/>
                </a:lnTo>
                <a:lnTo>
                  <a:pt x="88581" y="105608"/>
                </a:lnTo>
                <a:lnTo>
                  <a:pt x="84527" y="109662"/>
                </a:lnTo>
                <a:lnTo>
                  <a:pt x="82500" y="108648"/>
                </a:lnTo>
                <a:lnTo>
                  <a:pt x="75608" y="114729"/>
                </a:lnTo>
                <a:lnTo>
                  <a:pt x="75608" y="11574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27" name="Google Shape;4427;p343"/>
          <p:cNvSpPr/>
          <p:nvPr/>
        </p:nvSpPr>
        <p:spPr>
          <a:xfrm>
            <a:off x="4913378" y="3421713"/>
            <a:ext cx="103200" cy="108300"/>
          </a:xfrm>
          <a:custGeom>
            <a:avLst/>
            <a:gdLst/>
            <a:ahLst/>
            <a:cxnLst/>
            <a:rect l="l" t="t" r="r" b="b"/>
            <a:pathLst>
              <a:path w="120000" h="120000" extrusionOk="0">
                <a:moveTo>
                  <a:pt x="96528" y="118095"/>
                </a:moveTo>
                <a:lnTo>
                  <a:pt x="113057" y="119682"/>
                </a:lnTo>
                <a:lnTo>
                  <a:pt x="118016" y="111746"/>
                </a:lnTo>
                <a:lnTo>
                  <a:pt x="118016" y="111746"/>
                </a:lnTo>
                <a:lnTo>
                  <a:pt x="106446" y="110158"/>
                </a:lnTo>
                <a:lnTo>
                  <a:pt x="119669" y="99047"/>
                </a:lnTo>
                <a:lnTo>
                  <a:pt x="99834" y="73968"/>
                </a:lnTo>
                <a:lnTo>
                  <a:pt x="81983" y="56825"/>
                </a:lnTo>
                <a:lnTo>
                  <a:pt x="70413" y="50476"/>
                </a:lnTo>
                <a:lnTo>
                  <a:pt x="55537" y="47301"/>
                </a:lnTo>
                <a:lnTo>
                  <a:pt x="53884" y="45714"/>
                </a:lnTo>
                <a:lnTo>
                  <a:pt x="42644" y="7936"/>
                </a:lnTo>
                <a:lnTo>
                  <a:pt x="32727" y="0"/>
                </a:lnTo>
                <a:lnTo>
                  <a:pt x="31074" y="4761"/>
                </a:lnTo>
                <a:lnTo>
                  <a:pt x="31074" y="4761"/>
                </a:lnTo>
                <a:lnTo>
                  <a:pt x="9586" y="12698"/>
                </a:lnTo>
                <a:lnTo>
                  <a:pt x="0" y="53650"/>
                </a:lnTo>
                <a:lnTo>
                  <a:pt x="3305" y="58095"/>
                </a:lnTo>
                <a:lnTo>
                  <a:pt x="63801" y="54920"/>
                </a:lnTo>
                <a:lnTo>
                  <a:pt x="63801" y="56825"/>
                </a:lnTo>
                <a:lnTo>
                  <a:pt x="104793" y="96190"/>
                </a:lnTo>
                <a:lnTo>
                  <a:pt x="96528" y="11809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28" name="Google Shape;4428;p343"/>
          <p:cNvSpPr/>
          <p:nvPr/>
        </p:nvSpPr>
        <p:spPr>
          <a:xfrm>
            <a:off x="4693047" y="3338643"/>
            <a:ext cx="246600" cy="303300"/>
          </a:xfrm>
          <a:custGeom>
            <a:avLst/>
            <a:gdLst/>
            <a:ahLst/>
            <a:cxnLst/>
            <a:rect l="l" t="t" r="r" b="b"/>
            <a:pathLst>
              <a:path w="120000" h="120000" extrusionOk="0">
                <a:moveTo>
                  <a:pt x="65416" y="118758"/>
                </a:moveTo>
                <a:lnTo>
                  <a:pt x="75694" y="119887"/>
                </a:lnTo>
                <a:lnTo>
                  <a:pt x="87500" y="116500"/>
                </a:lnTo>
                <a:lnTo>
                  <a:pt x="90138" y="113678"/>
                </a:lnTo>
                <a:lnTo>
                  <a:pt x="103333" y="113678"/>
                </a:lnTo>
                <a:lnTo>
                  <a:pt x="81250" y="94148"/>
                </a:lnTo>
                <a:lnTo>
                  <a:pt x="81944" y="89068"/>
                </a:lnTo>
                <a:lnTo>
                  <a:pt x="91527" y="90197"/>
                </a:lnTo>
                <a:lnTo>
                  <a:pt x="92222" y="76763"/>
                </a:lnTo>
                <a:lnTo>
                  <a:pt x="107500" y="54299"/>
                </a:lnTo>
                <a:lnTo>
                  <a:pt x="106111" y="52605"/>
                </a:lnTo>
                <a:lnTo>
                  <a:pt x="106111" y="52154"/>
                </a:lnTo>
                <a:lnTo>
                  <a:pt x="110138" y="37027"/>
                </a:lnTo>
                <a:lnTo>
                  <a:pt x="119861" y="34205"/>
                </a:lnTo>
                <a:lnTo>
                  <a:pt x="119861" y="32511"/>
                </a:lnTo>
                <a:lnTo>
                  <a:pt x="113611" y="26867"/>
                </a:lnTo>
                <a:lnTo>
                  <a:pt x="113611" y="26867"/>
                </a:lnTo>
                <a:lnTo>
                  <a:pt x="112222" y="12304"/>
                </a:lnTo>
                <a:lnTo>
                  <a:pt x="110833" y="11175"/>
                </a:lnTo>
                <a:lnTo>
                  <a:pt x="108750" y="9482"/>
                </a:lnTo>
                <a:lnTo>
                  <a:pt x="108750" y="7337"/>
                </a:lnTo>
                <a:lnTo>
                  <a:pt x="107500" y="5079"/>
                </a:lnTo>
                <a:lnTo>
                  <a:pt x="100555" y="0"/>
                </a:lnTo>
                <a:lnTo>
                  <a:pt x="89583" y="8466"/>
                </a:lnTo>
                <a:lnTo>
                  <a:pt x="81944" y="5644"/>
                </a:lnTo>
                <a:lnTo>
                  <a:pt x="70277" y="5644"/>
                </a:lnTo>
                <a:lnTo>
                  <a:pt x="70277" y="6208"/>
                </a:lnTo>
                <a:lnTo>
                  <a:pt x="64722" y="9482"/>
                </a:lnTo>
                <a:lnTo>
                  <a:pt x="67500" y="5644"/>
                </a:lnTo>
                <a:lnTo>
                  <a:pt x="23333" y="5644"/>
                </a:lnTo>
                <a:lnTo>
                  <a:pt x="22638" y="17949"/>
                </a:lnTo>
                <a:lnTo>
                  <a:pt x="15833" y="17949"/>
                </a:lnTo>
                <a:lnTo>
                  <a:pt x="15833" y="45945"/>
                </a:lnTo>
                <a:lnTo>
                  <a:pt x="8194" y="45945"/>
                </a:lnTo>
                <a:lnTo>
                  <a:pt x="0" y="63330"/>
                </a:lnTo>
                <a:lnTo>
                  <a:pt x="6111" y="71119"/>
                </a:lnTo>
                <a:lnTo>
                  <a:pt x="4722" y="73941"/>
                </a:lnTo>
                <a:lnTo>
                  <a:pt x="11666" y="81279"/>
                </a:lnTo>
                <a:lnTo>
                  <a:pt x="10972" y="87375"/>
                </a:lnTo>
                <a:lnTo>
                  <a:pt x="22638" y="91890"/>
                </a:lnTo>
                <a:lnTo>
                  <a:pt x="23333" y="94713"/>
                </a:lnTo>
                <a:lnTo>
                  <a:pt x="39166" y="106453"/>
                </a:lnTo>
                <a:lnTo>
                  <a:pt x="40555" y="109840"/>
                </a:lnTo>
                <a:lnTo>
                  <a:pt x="47500" y="114242"/>
                </a:lnTo>
                <a:lnTo>
                  <a:pt x="57777" y="113113"/>
                </a:lnTo>
                <a:lnTo>
                  <a:pt x="65416" y="11875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29" name="Google Shape;4429;p343"/>
          <p:cNvSpPr/>
          <p:nvPr/>
        </p:nvSpPr>
        <p:spPr>
          <a:xfrm>
            <a:off x="4578475" y="3526181"/>
            <a:ext cx="197700" cy="123300"/>
          </a:xfrm>
          <a:custGeom>
            <a:avLst/>
            <a:gdLst/>
            <a:ahLst/>
            <a:cxnLst/>
            <a:rect l="l" t="t" r="r" b="b"/>
            <a:pathLst>
              <a:path w="120000" h="120000" extrusionOk="0">
                <a:moveTo>
                  <a:pt x="0" y="89237"/>
                </a:moveTo>
                <a:lnTo>
                  <a:pt x="14761" y="119722"/>
                </a:lnTo>
                <a:lnTo>
                  <a:pt x="14761" y="119722"/>
                </a:lnTo>
                <a:lnTo>
                  <a:pt x="14761" y="119722"/>
                </a:lnTo>
                <a:lnTo>
                  <a:pt x="24138" y="107251"/>
                </a:lnTo>
                <a:lnTo>
                  <a:pt x="33690" y="116951"/>
                </a:lnTo>
                <a:lnTo>
                  <a:pt x="40636" y="108637"/>
                </a:lnTo>
                <a:lnTo>
                  <a:pt x="44109" y="88129"/>
                </a:lnTo>
                <a:lnTo>
                  <a:pt x="44978" y="88129"/>
                </a:lnTo>
                <a:lnTo>
                  <a:pt x="75890" y="100323"/>
                </a:lnTo>
                <a:lnTo>
                  <a:pt x="119826" y="86743"/>
                </a:lnTo>
                <a:lnTo>
                  <a:pt x="118089" y="79815"/>
                </a:lnTo>
                <a:lnTo>
                  <a:pt x="98292" y="50993"/>
                </a:lnTo>
                <a:lnTo>
                  <a:pt x="97424" y="44064"/>
                </a:lnTo>
                <a:lnTo>
                  <a:pt x="81968" y="31593"/>
                </a:lnTo>
                <a:lnTo>
                  <a:pt x="83704" y="17736"/>
                </a:lnTo>
                <a:lnTo>
                  <a:pt x="75021" y="0"/>
                </a:lnTo>
                <a:lnTo>
                  <a:pt x="67380" y="1385"/>
                </a:lnTo>
                <a:lnTo>
                  <a:pt x="55224" y="30207"/>
                </a:lnTo>
                <a:lnTo>
                  <a:pt x="43241" y="30207"/>
                </a:lnTo>
                <a:lnTo>
                  <a:pt x="42373" y="45450"/>
                </a:lnTo>
                <a:lnTo>
                  <a:pt x="21707" y="54872"/>
                </a:lnTo>
                <a:lnTo>
                  <a:pt x="19102" y="49607"/>
                </a:lnTo>
                <a:lnTo>
                  <a:pt x="7814" y="54872"/>
                </a:lnTo>
                <a:lnTo>
                  <a:pt x="7814" y="56258"/>
                </a:lnTo>
                <a:lnTo>
                  <a:pt x="7814" y="56258"/>
                </a:lnTo>
                <a:lnTo>
                  <a:pt x="0" y="892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30" name="Google Shape;4430;p343"/>
          <p:cNvSpPr/>
          <p:nvPr/>
        </p:nvSpPr>
        <p:spPr>
          <a:xfrm>
            <a:off x="4861758" y="3473318"/>
            <a:ext cx="225300" cy="169800"/>
          </a:xfrm>
          <a:custGeom>
            <a:avLst/>
            <a:gdLst/>
            <a:ahLst/>
            <a:cxnLst/>
            <a:rect l="l" t="t" r="r" b="b"/>
            <a:pathLst>
              <a:path w="120000" h="120000" extrusionOk="0">
                <a:moveTo>
                  <a:pt x="24151" y="107718"/>
                </a:moveTo>
                <a:lnTo>
                  <a:pt x="29316" y="108724"/>
                </a:lnTo>
                <a:lnTo>
                  <a:pt x="29316" y="108724"/>
                </a:lnTo>
                <a:lnTo>
                  <a:pt x="42227" y="119798"/>
                </a:lnTo>
                <a:lnTo>
                  <a:pt x="52708" y="118791"/>
                </a:lnTo>
                <a:lnTo>
                  <a:pt x="60303" y="110738"/>
                </a:lnTo>
                <a:lnTo>
                  <a:pt x="60303" y="110738"/>
                </a:lnTo>
                <a:lnTo>
                  <a:pt x="71544" y="115771"/>
                </a:lnTo>
                <a:lnTo>
                  <a:pt x="88253" y="102684"/>
                </a:lnTo>
                <a:lnTo>
                  <a:pt x="96455" y="102684"/>
                </a:lnTo>
                <a:lnTo>
                  <a:pt x="119848" y="70872"/>
                </a:lnTo>
                <a:lnTo>
                  <a:pt x="112253" y="72885"/>
                </a:lnTo>
                <a:lnTo>
                  <a:pt x="112253" y="72885"/>
                </a:lnTo>
                <a:lnTo>
                  <a:pt x="85974" y="59798"/>
                </a:lnTo>
                <a:lnTo>
                  <a:pt x="78379" y="40872"/>
                </a:lnTo>
                <a:lnTo>
                  <a:pt x="78379" y="40872"/>
                </a:lnTo>
                <a:lnTo>
                  <a:pt x="70025" y="39865"/>
                </a:lnTo>
                <a:lnTo>
                  <a:pt x="74582" y="24966"/>
                </a:lnTo>
                <a:lnTo>
                  <a:pt x="55746" y="0"/>
                </a:lnTo>
                <a:lnTo>
                  <a:pt x="28708" y="2818"/>
                </a:lnTo>
                <a:lnTo>
                  <a:pt x="12000" y="41879"/>
                </a:lnTo>
                <a:lnTo>
                  <a:pt x="11240" y="66845"/>
                </a:lnTo>
                <a:lnTo>
                  <a:pt x="759" y="64832"/>
                </a:lnTo>
                <a:lnTo>
                  <a:pt x="0" y="71879"/>
                </a:lnTo>
                <a:lnTo>
                  <a:pt x="24151" y="10771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31" name="Google Shape;4431;p343"/>
          <p:cNvSpPr/>
          <p:nvPr/>
        </p:nvSpPr>
        <p:spPr>
          <a:xfrm>
            <a:off x="4982625" y="3514853"/>
            <a:ext cx="153600" cy="202800"/>
          </a:xfrm>
          <a:custGeom>
            <a:avLst/>
            <a:gdLst/>
            <a:ahLst/>
            <a:cxnLst/>
            <a:rect l="l" t="t" r="r" b="b"/>
            <a:pathLst>
              <a:path w="120000" h="120000" extrusionOk="0">
                <a:moveTo>
                  <a:pt x="1117" y="115611"/>
                </a:moveTo>
                <a:lnTo>
                  <a:pt x="6480" y="119831"/>
                </a:lnTo>
                <a:lnTo>
                  <a:pt x="16536" y="111392"/>
                </a:lnTo>
                <a:lnTo>
                  <a:pt x="16536" y="109704"/>
                </a:lnTo>
                <a:lnTo>
                  <a:pt x="21005" y="108860"/>
                </a:lnTo>
                <a:lnTo>
                  <a:pt x="40893" y="92995"/>
                </a:lnTo>
                <a:lnTo>
                  <a:pt x="55418" y="87932"/>
                </a:lnTo>
                <a:lnTo>
                  <a:pt x="63240" y="80506"/>
                </a:lnTo>
                <a:lnTo>
                  <a:pt x="78659" y="70379"/>
                </a:lnTo>
                <a:lnTo>
                  <a:pt x="84245" y="61097"/>
                </a:lnTo>
                <a:lnTo>
                  <a:pt x="93184" y="54514"/>
                </a:lnTo>
                <a:lnTo>
                  <a:pt x="94301" y="50295"/>
                </a:lnTo>
                <a:lnTo>
                  <a:pt x="103016" y="39493"/>
                </a:lnTo>
                <a:lnTo>
                  <a:pt x="103016" y="36118"/>
                </a:lnTo>
                <a:lnTo>
                  <a:pt x="107486" y="31898"/>
                </a:lnTo>
                <a:lnTo>
                  <a:pt x="114189" y="24303"/>
                </a:lnTo>
                <a:lnTo>
                  <a:pt x="116424" y="14345"/>
                </a:lnTo>
                <a:lnTo>
                  <a:pt x="118659" y="11814"/>
                </a:lnTo>
                <a:lnTo>
                  <a:pt x="117541" y="4219"/>
                </a:lnTo>
                <a:lnTo>
                  <a:pt x="119776" y="1687"/>
                </a:lnTo>
                <a:lnTo>
                  <a:pt x="113072" y="0"/>
                </a:lnTo>
                <a:lnTo>
                  <a:pt x="110837" y="2531"/>
                </a:lnTo>
                <a:lnTo>
                  <a:pt x="110837" y="2531"/>
                </a:lnTo>
                <a:lnTo>
                  <a:pt x="87597" y="6751"/>
                </a:lnTo>
                <a:lnTo>
                  <a:pt x="87597" y="6751"/>
                </a:lnTo>
                <a:lnTo>
                  <a:pt x="75307" y="5907"/>
                </a:lnTo>
                <a:lnTo>
                  <a:pt x="66368" y="11814"/>
                </a:lnTo>
                <a:lnTo>
                  <a:pt x="54301" y="8438"/>
                </a:lnTo>
                <a:lnTo>
                  <a:pt x="45363" y="14345"/>
                </a:lnTo>
                <a:lnTo>
                  <a:pt x="37541" y="14345"/>
                </a:lnTo>
                <a:lnTo>
                  <a:pt x="26592" y="5063"/>
                </a:lnTo>
                <a:lnTo>
                  <a:pt x="22122" y="9282"/>
                </a:lnTo>
                <a:lnTo>
                  <a:pt x="33296" y="24303"/>
                </a:lnTo>
                <a:lnTo>
                  <a:pt x="70837" y="35274"/>
                </a:lnTo>
                <a:lnTo>
                  <a:pt x="86480" y="32742"/>
                </a:lnTo>
                <a:lnTo>
                  <a:pt x="47597" y="62109"/>
                </a:lnTo>
                <a:lnTo>
                  <a:pt x="35530" y="62109"/>
                </a:lnTo>
                <a:lnTo>
                  <a:pt x="10949" y="72911"/>
                </a:lnTo>
                <a:lnTo>
                  <a:pt x="10949" y="72911"/>
                </a:lnTo>
                <a:lnTo>
                  <a:pt x="0" y="83037"/>
                </a:lnTo>
                <a:lnTo>
                  <a:pt x="1117" y="1156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32" name="Google Shape;4432;p343"/>
          <p:cNvSpPr/>
          <p:nvPr/>
        </p:nvSpPr>
        <p:spPr>
          <a:xfrm>
            <a:off x="4486566" y="3499749"/>
            <a:ext cx="114600" cy="180000"/>
          </a:xfrm>
          <a:custGeom>
            <a:avLst/>
            <a:gdLst/>
            <a:ahLst/>
            <a:cxnLst/>
            <a:rect l="l" t="t" r="r" b="b"/>
            <a:pathLst>
              <a:path w="120000" h="120000" extrusionOk="0">
                <a:moveTo>
                  <a:pt x="14888" y="117908"/>
                </a:moveTo>
                <a:lnTo>
                  <a:pt x="17866" y="119809"/>
                </a:lnTo>
                <a:lnTo>
                  <a:pt x="44367" y="119809"/>
                </a:lnTo>
                <a:lnTo>
                  <a:pt x="42878" y="107448"/>
                </a:lnTo>
                <a:lnTo>
                  <a:pt x="72357" y="108399"/>
                </a:lnTo>
                <a:lnTo>
                  <a:pt x="73846" y="108399"/>
                </a:lnTo>
                <a:lnTo>
                  <a:pt x="119702" y="113153"/>
                </a:lnTo>
                <a:lnTo>
                  <a:pt x="119702" y="101933"/>
                </a:lnTo>
                <a:lnTo>
                  <a:pt x="94689" y="79112"/>
                </a:lnTo>
                <a:lnTo>
                  <a:pt x="94689" y="79112"/>
                </a:lnTo>
                <a:lnTo>
                  <a:pt x="107791" y="56481"/>
                </a:lnTo>
                <a:lnTo>
                  <a:pt x="104813" y="40507"/>
                </a:lnTo>
                <a:lnTo>
                  <a:pt x="90223" y="34801"/>
                </a:lnTo>
                <a:lnTo>
                  <a:pt x="91712" y="27385"/>
                </a:lnTo>
                <a:lnTo>
                  <a:pt x="109280" y="28335"/>
                </a:lnTo>
                <a:lnTo>
                  <a:pt x="101836" y="18827"/>
                </a:lnTo>
                <a:lnTo>
                  <a:pt x="100347" y="2852"/>
                </a:lnTo>
                <a:lnTo>
                  <a:pt x="97667" y="0"/>
                </a:lnTo>
                <a:lnTo>
                  <a:pt x="95880" y="0"/>
                </a:lnTo>
                <a:lnTo>
                  <a:pt x="93200" y="2852"/>
                </a:lnTo>
                <a:lnTo>
                  <a:pt x="95880" y="9318"/>
                </a:lnTo>
                <a:lnTo>
                  <a:pt x="79801" y="16925"/>
                </a:lnTo>
                <a:lnTo>
                  <a:pt x="69379" y="40507"/>
                </a:lnTo>
                <a:lnTo>
                  <a:pt x="61935" y="44310"/>
                </a:lnTo>
                <a:lnTo>
                  <a:pt x="44367" y="66941"/>
                </a:lnTo>
                <a:lnTo>
                  <a:pt x="33945" y="60285"/>
                </a:lnTo>
                <a:lnTo>
                  <a:pt x="11910" y="66941"/>
                </a:lnTo>
                <a:lnTo>
                  <a:pt x="0" y="81014"/>
                </a:lnTo>
                <a:lnTo>
                  <a:pt x="2977" y="84817"/>
                </a:lnTo>
                <a:lnTo>
                  <a:pt x="7444" y="84817"/>
                </a:lnTo>
                <a:lnTo>
                  <a:pt x="8933" y="88621"/>
                </a:lnTo>
                <a:lnTo>
                  <a:pt x="16377" y="90522"/>
                </a:lnTo>
                <a:lnTo>
                  <a:pt x="22034" y="89572"/>
                </a:lnTo>
                <a:lnTo>
                  <a:pt x="19057" y="94326"/>
                </a:lnTo>
                <a:lnTo>
                  <a:pt x="25012" y="98129"/>
                </a:lnTo>
                <a:lnTo>
                  <a:pt x="20843" y="111251"/>
                </a:lnTo>
                <a:lnTo>
                  <a:pt x="14888" y="1179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33" name="Google Shape;4433;p343"/>
          <p:cNvSpPr/>
          <p:nvPr/>
        </p:nvSpPr>
        <p:spPr>
          <a:xfrm>
            <a:off x="4802583" y="3634424"/>
            <a:ext cx="87900" cy="87900"/>
          </a:xfrm>
          <a:custGeom>
            <a:avLst/>
            <a:gdLst/>
            <a:ahLst/>
            <a:cxnLst/>
            <a:rect l="l" t="t" r="r" b="b"/>
            <a:pathLst>
              <a:path w="120000" h="120000" extrusionOk="0">
                <a:moveTo>
                  <a:pt x="5454" y="96310"/>
                </a:moveTo>
                <a:lnTo>
                  <a:pt x="0" y="119611"/>
                </a:lnTo>
                <a:lnTo>
                  <a:pt x="13246" y="106019"/>
                </a:lnTo>
                <a:lnTo>
                  <a:pt x="32727" y="109902"/>
                </a:lnTo>
                <a:lnTo>
                  <a:pt x="54155" y="102135"/>
                </a:lnTo>
                <a:lnTo>
                  <a:pt x="55714" y="86601"/>
                </a:lnTo>
                <a:lnTo>
                  <a:pt x="77142" y="82718"/>
                </a:lnTo>
                <a:lnTo>
                  <a:pt x="84935" y="77281"/>
                </a:lnTo>
                <a:lnTo>
                  <a:pt x="98571" y="78834"/>
                </a:lnTo>
                <a:lnTo>
                  <a:pt x="119610" y="44271"/>
                </a:lnTo>
                <a:lnTo>
                  <a:pt x="98571" y="0"/>
                </a:lnTo>
                <a:lnTo>
                  <a:pt x="63506" y="11650"/>
                </a:lnTo>
                <a:lnTo>
                  <a:pt x="36623" y="7766"/>
                </a:lnTo>
                <a:lnTo>
                  <a:pt x="42467" y="36504"/>
                </a:lnTo>
                <a:lnTo>
                  <a:pt x="46363" y="32621"/>
                </a:lnTo>
                <a:lnTo>
                  <a:pt x="44415" y="50097"/>
                </a:lnTo>
                <a:lnTo>
                  <a:pt x="36623" y="53980"/>
                </a:lnTo>
                <a:lnTo>
                  <a:pt x="30779" y="63689"/>
                </a:lnTo>
                <a:lnTo>
                  <a:pt x="21038" y="65631"/>
                </a:lnTo>
                <a:lnTo>
                  <a:pt x="21038" y="63689"/>
                </a:lnTo>
                <a:lnTo>
                  <a:pt x="5454" y="77281"/>
                </a:lnTo>
                <a:lnTo>
                  <a:pt x="7402" y="84660"/>
                </a:lnTo>
                <a:lnTo>
                  <a:pt x="9350" y="81165"/>
                </a:lnTo>
                <a:lnTo>
                  <a:pt x="11298" y="96310"/>
                </a:lnTo>
                <a:lnTo>
                  <a:pt x="5454" y="9631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34" name="Google Shape;4434;p343"/>
          <p:cNvSpPr/>
          <p:nvPr/>
        </p:nvSpPr>
        <p:spPr>
          <a:xfrm>
            <a:off x="4801324" y="3713718"/>
            <a:ext cx="27600" cy="24000"/>
          </a:xfrm>
          <a:custGeom>
            <a:avLst/>
            <a:gdLst/>
            <a:ahLst/>
            <a:cxnLst/>
            <a:rect l="l" t="t" r="r" b="b"/>
            <a:pathLst>
              <a:path w="120000" h="120000" extrusionOk="0">
                <a:moveTo>
                  <a:pt x="17684" y="90352"/>
                </a:moveTo>
                <a:lnTo>
                  <a:pt x="49263" y="118588"/>
                </a:lnTo>
                <a:lnTo>
                  <a:pt x="93473" y="83294"/>
                </a:lnTo>
                <a:lnTo>
                  <a:pt x="106105" y="90352"/>
                </a:lnTo>
                <a:lnTo>
                  <a:pt x="118736" y="70588"/>
                </a:lnTo>
                <a:lnTo>
                  <a:pt x="99789" y="14117"/>
                </a:lnTo>
                <a:lnTo>
                  <a:pt x="99789" y="14117"/>
                </a:lnTo>
                <a:lnTo>
                  <a:pt x="49263" y="0"/>
                </a:lnTo>
                <a:lnTo>
                  <a:pt x="6315" y="56470"/>
                </a:lnTo>
                <a:lnTo>
                  <a:pt x="11368" y="77647"/>
                </a:lnTo>
                <a:lnTo>
                  <a:pt x="0" y="83294"/>
                </a:lnTo>
                <a:lnTo>
                  <a:pt x="6315" y="97411"/>
                </a:lnTo>
                <a:lnTo>
                  <a:pt x="17684" y="9035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35" name="Google Shape;4435;p343"/>
          <p:cNvSpPr/>
          <p:nvPr/>
        </p:nvSpPr>
        <p:spPr>
          <a:xfrm>
            <a:off x="4802583" y="3731339"/>
            <a:ext cx="24000" cy="31500"/>
          </a:xfrm>
          <a:custGeom>
            <a:avLst/>
            <a:gdLst/>
            <a:ahLst/>
            <a:cxnLst/>
            <a:rect l="l" t="t" r="r" b="b"/>
            <a:pathLst>
              <a:path w="120000" h="120000" extrusionOk="0">
                <a:moveTo>
                  <a:pt x="26823" y="113513"/>
                </a:moveTo>
                <a:lnTo>
                  <a:pt x="40941" y="118918"/>
                </a:lnTo>
                <a:lnTo>
                  <a:pt x="69176" y="113513"/>
                </a:lnTo>
                <a:lnTo>
                  <a:pt x="118588" y="37837"/>
                </a:lnTo>
                <a:lnTo>
                  <a:pt x="90352" y="16216"/>
                </a:lnTo>
                <a:lnTo>
                  <a:pt x="104470" y="5405"/>
                </a:lnTo>
                <a:lnTo>
                  <a:pt x="97411" y="0"/>
                </a:lnTo>
                <a:lnTo>
                  <a:pt x="48000" y="32432"/>
                </a:lnTo>
                <a:lnTo>
                  <a:pt x="12705" y="5405"/>
                </a:lnTo>
                <a:lnTo>
                  <a:pt x="0" y="10810"/>
                </a:lnTo>
                <a:lnTo>
                  <a:pt x="5647" y="48648"/>
                </a:lnTo>
                <a:lnTo>
                  <a:pt x="26823" y="11351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36" name="Google Shape;4436;p343"/>
          <p:cNvSpPr/>
          <p:nvPr/>
        </p:nvSpPr>
        <p:spPr>
          <a:xfrm>
            <a:off x="4491602" y="3662114"/>
            <a:ext cx="85800" cy="89400"/>
          </a:xfrm>
          <a:custGeom>
            <a:avLst/>
            <a:gdLst/>
            <a:ahLst/>
            <a:cxnLst/>
            <a:rect l="l" t="t" r="r" b="b"/>
            <a:pathLst>
              <a:path w="120000" h="120000" extrusionOk="0">
                <a:moveTo>
                  <a:pt x="0" y="60764"/>
                </a:moveTo>
                <a:lnTo>
                  <a:pt x="12040" y="83694"/>
                </a:lnTo>
                <a:lnTo>
                  <a:pt x="25685" y="102420"/>
                </a:lnTo>
                <a:lnTo>
                  <a:pt x="45752" y="117707"/>
                </a:lnTo>
                <a:lnTo>
                  <a:pt x="45752" y="119617"/>
                </a:lnTo>
                <a:lnTo>
                  <a:pt x="59799" y="113885"/>
                </a:lnTo>
                <a:lnTo>
                  <a:pt x="55785" y="94777"/>
                </a:lnTo>
                <a:lnTo>
                  <a:pt x="85484" y="81783"/>
                </a:lnTo>
                <a:lnTo>
                  <a:pt x="85484" y="81783"/>
                </a:lnTo>
                <a:lnTo>
                  <a:pt x="109565" y="92866"/>
                </a:lnTo>
                <a:lnTo>
                  <a:pt x="119598" y="22929"/>
                </a:lnTo>
                <a:lnTo>
                  <a:pt x="103545" y="11464"/>
                </a:lnTo>
                <a:lnTo>
                  <a:pt x="93511" y="26751"/>
                </a:lnTo>
                <a:lnTo>
                  <a:pt x="89498" y="1910"/>
                </a:lnTo>
                <a:lnTo>
                  <a:pt x="53779" y="0"/>
                </a:lnTo>
                <a:lnTo>
                  <a:pt x="53779" y="24840"/>
                </a:lnTo>
                <a:lnTo>
                  <a:pt x="17658" y="24840"/>
                </a:lnTo>
                <a:lnTo>
                  <a:pt x="17658" y="26751"/>
                </a:lnTo>
                <a:lnTo>
                  <a:pt x="16053" y="38216"/>
                </a:lnTo>
                <a:lnTo>
                  <a:pt x="10033" y="39745"/>
                </a:lnTo>
                <a:lnTo>
                  <a:pt x="10033" y="53121"/>
                </a:lnTo>
                <a:lnTo>
                  <a:pt x="0" y="607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37" name="Google Shape;4437;p343"/>
          <p:cNvSpPr/>
          <p:nvPr/>
        </p:nvSpPr>
        <p:spPr>
          <a:xfrm>
            <a:off x="4525595" y="3638199"/>
            <a:ext cx="119700" cy="132000"/>
          </a:xfrm>
          <a:custGeom>
            <a:avLst/>
            <a:gdLst/>
            <a:ahLst/>
            <a:cxnLst/>
            <a:rect l="l" t="t" r="r" b="b"/>
            <a:pathLst>
              <a:path w="120000" h="120000" extrusionOk="0">
                <a:moveTo>
                  <a:pt x="0" y="107012"/>
                </a:moveTo>
                <a:lnTo>
                  <a:pt x="12918" y="117402"/>
                </a:lnTo>
                <a:lnTo>
                  <a:pt x="12918" y="119740"/>
                </a:lnTo>
                <a:lnTo>
                  <a:pt x="26985" y="110909"/>
                </a:lnTo>
                <a:lnTo>
                  <a:pt x="35598" y="119740"/>
                </a:lnTo>
                <a:lnTo>
                  <a:pt x="48516" y="112207"/>
                </a:lnTo>
                <a:lnTo>
                  <a:pt x="56842" y="118701"/>
                </a:lnTo>
                <a:lnTo>
                  <a:pt x="78373" y="99220"/>
                </a:lnTo>
                <a:lnTo>
                  <a:pt x="85550" y="70909"/>
                </a:lnTo>
                <a:lnTo>
                  <a:pt x="101052" y="61818"/>
                </a:lnTo>
                <a:lnTo>
                  <a:pt x="119712" y="2597"/>
                </a:lnTo>
                <a:lnTo>
                  <a:pt x="108229" y="9090"/>
                </a:lnTo>
                <a:lnTo>
                  <a:pt x="92440" y="0"/>
                </a:lnTo>
                <a:lnTo>
                  <a:pt x="78373" y="11688"/>
                </a:lnTo>
                <a:lnTo>
                  <a:pt x="76937" y="30909"/>
                </a:lnTo>
                <a:lnTo>
                  <a:pt x="31291" y="23116"/>
                </a:lnTo>
                <a:lnTo>
                  <a:pt x="34162" y="36103"/>
                </a:lnTo>
                <a:lnTo>
                  <a:pt x="39904" y="28311"/>
                </a:lnTo>
                <a:lnTo>
                  <a:pt x="52535" y="36103"/>
                </a:lnTo>
                <a:lnTo>
                  <a:pt x="52535" y="36103"/>
                </a:lnTo>
                <a:lnTo>
                  <a:pt x="45645" y="87532"/>
                </a:lnTo>
                <a:lnTo>
                  <a:pt x="26985" y="78701"/>
                </a:lnTo>
                <a:lnTo>
                  <a:pt x="7177" y="87532"/>
                </a:lnTo>
                <a:lnTo>
                  <a:pt x="11483" y="99220"/>
                </a:lnTo>
                <a:lnTo>
                  <a:pt x="0" y="104415"/>
                </a:lnTo>
                <a:lnTo>
                  <a:pt x="0" y="1070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38" name="Google Shape;4438;p343"/>
          <p:cNvSpPr/>
          <p:nvPr/>
        </p:nvSpPr>
        <p:spPr>
          <a:xfrm>
            <a:off x="4811396" y="3709942"/>
            <a:ext cx="162600" cy="166200"/>
          </a:xfrm>
          <a:custGeom>
            <a:avLst/>
            <a:gdLst/>
            <a:ahLst/>
            <a:cxnLst/>
            <a:rect l="l" t="t" r="r" b="b"/>
            <a:pathLst>
              <a:path w="120000" h="120000" extrusionOk="0">
                <a:moveTo>
                  <a:pt x="54603" y="112577"/>
                </a:moveTo>
                <a:lnTo>
                  <a:pt x="58835" y="118762"/>
                </a:lnTo>
                <a:lnTo>
                  <a:pt x="58835" y="119793"/>
                </a:lnTo>
                <a:lnTo>
                  <a:pt x="98835" y="117731"/>
                </a:lnTo>
                <a:lnTo>
                  <a:pt x="119788" y="107422"/>
                </a:lnTo>
                <a:lnTo>
                  <a:pt x="113439" y="102268"/>
                </a:lnTo>
                <a:lnTo>
                  <a:pt x="113439" y="101237"/>
                </a:lnTo>
                <a:lnTo>
                  <a:pt x="106243" y="81855"/>
                </a:lnTo>
                <a:lnTo>
                  <a:pt x="108148" y="79793"/>
                </a:lnTo>
                <a:lnTo>
                  <a:pt x="109206" y="68659"/>
                </a:lnTo>
                <a:lnTo>
                  <a:pt x="100952" y="60412"/>
                </a:lnTo>
                <a:lnTo>
                  <a:pt x="106243" y="47010"/>
                </a:lnTo>
                <a:lnTo>
                  <a:pt x="106243" y="40824"/>
                </a:lnTo>
                <a:lnTo>
                  <a:pt x="107089" y="40824"/>
                </a:lnTo>
                <a:lnTo>
                  <a:pt x="90370" y="33814"/>
                </a:lnTo>
                <a:lnTo>
                  <a:pt x="89312" y="23505"/>
                </a:lnTo>
                <a:lnTo>
                  <a:pt x="48465" y="0"/>
                </a:lnTo>
                <a:lnTo>
                  <a:pt x="41058" y="12371"/>
                </a:lnTo>
                <a:lnTo>
                  <a:pt x="45291" y="14432"/>
                </a:lnTo>
                <a:lnTo>
                  <a:pt x="34708" y="23505"/>
                </a:lnTo>
                <a:lnTo>
                  <a:pt x="34708" y="19381"/>
                </a:lnTo>
                <a:lnTo>
                  <a:pt x="28359" y="16288"/>
                </a:lnTo>
                <a:lnTo>
                  <a:pt x="22222" y="22474"/>
                </a:lnTo>
                <a:lnTo>
                  <a:pt x="20952" y="12371"/>
                </a:lnTo>
                <a:lnTo>
                  <a:pt x="20952" y="12371"/>
                </a:lnTo>
                <a:lnTo>
                  <a:pt x="22222" y="2061"/>
                </a:lnTo>
                <a:lnTo>
                  <a:pt x="10582" y="5154"/>
                </a:lnTo>
                <a:lnTo>
                  <a:pt x="14814" y="13402"/>
                </a:lnTo>
                <a:lnTo>
                  <a:pt x="8465" y="19381"/>
                </a:lnTo>
                <a:lnTo>
                  <a:pt x="12698" y="23505"/>
                </a:lnTo>
                <a:lnTo>
                  <a:pt x="5291" y="38969"/>
                </a:lnTo>
                <a:lnTo>
                  <a:pt x="0" y="40000"/>
                </a:lnTo>
                <a:lnTo>
                  <a:pt x="2116" y="56288"/>
                </a:lnTo>
                <a:lnTo>
                  <a:pt x="0" y="59381"/>
                </a:lnTo>
                <a:lnTo>
                  <a:pt x="10582" y="67628"/>
                </a:lnTo>
                <a:lnTo>
                  <a:pt x="8465" y="72577"/>
                </a:lnTo>
                <a:lnTo>
                  <a:pt x="13756" y="81855"/>
                </a:lnTo>
                <a:lnTo>
                  <a:pt x="34708" y="95257"/>
                </a:lnTo>
                <a:lnTo>
                  <a:pt x="45291" y="96288"/>
                </a:lnTo>
                <a:lnTo>
                  <a:pt x="45291" y="94226"/>
                </a:lnTo>
                <a:lnTo>
                  <a:pt x="52486" y="100206"/>
                </a:lnTo>
                <a:lnTo>
                  <a:pt x="54603" y="11257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39" name="Google Shape;4439;p343"/>
          <p:cNvSpPr/>
          <p:nvPr/>
        </p:nvSpPr>
        <p:spPr>
          <a:xfrm>
            <a:off x="4854203" y="3842099"/>
            <a:ext cx="48900" cy="115800"/>
          </a:xfrm>
          <a:custGeom>
            <a:avLst/>
            <a:gdLst/>
            <a:ahLst/>
            <a:cxnLst/>
            <a:rect l="l" t="t" r="r" b="b"/>
            <a:pathLst>
              <a:path w="120000" h="120000" extrusionOk="0">
                <a:moveTo>
                  <a:pt x="59294" y="103783"/>
                </a:moveTo>
                <a:lnTo>
                  <a:pt x="101647" y="119705"/>
                </a:lnTo>
                <a:lnTo>
                  <a:pt x="119294" y="103783"/>
                </a:lnTo>
                <a:lnTo>
                  <a:pt x="115764" y="81670"/>
                </a:lnTo>
                <a:lnTo>
                  <a:pt x="87529" y="71646"/>
                </a:lnTo>
                <a:lnTo>
                  <a:pt x="91058" y="73120"/>
                </a:lnTo>
                <a:lnTo>
                  <a:pt x="94588" y="80196"/>
                </a:lnTo>
                <a:lnTo>
                  <a:pt x="80470" y="76068"/>
                </a:lnTo>
                <a:lnTo>
                  <a:pt x="66352" y="77248"/>
                </a:lnTo>
                <a:lnTo>
                  <a:pt x="52941" y="48058"/>
                </a:lnTo>
                <a:lnTo>
                  <a:pt x="38823" y="43636"/>
                </a:lnTo>
                <a:lnTo>
                  <a:pt x="52941" y="33611"/>
                </a:lnTo>
                <a:lnTo>
                  <a:pt x="52941" y="12972"/>
                </a:lnTo>
                <a:lnTo>
                  <a:pt x="52941" y="11498"/>
                </a:lnTo>
                <a:lnTo>
                  <a:pt x="42352" y="5601"/>
                </a:lnTo>
                <a:lnTo>
                  <a:pt x="42352" y="1179"/>
                </a:lnTo>
                <a:lnTo>
                  <a:pt x="14117" y="0"/>
                </a:lnTo>
                <a:lnTo>
                  <a:pt x="21176" y="2653"/>
                </a:lnTo>
                <a:lnTo>
                  <a:pt x="21176" y="2653"/>
                </a:lnTo>
                <a:lnTo>
                  <a:pt x="38823" y="18869"/>
                </a:lnTo>
                <a:lnTo>
                  <a:pt x="38823" y="18869"/>
                </a:lnTo>
                <a:lnTo>
                  <a:pt x="0" y="65749"/>
                </a:lnTo>
                <a:lnTo>
                  <a:pt x="7058" y="71646"/>
                </a:lnTo>
                <a:lnTo>
                  <a:pt x="17647" y="70171"/>
                </a:lnTo>
                <a:lnTo>
                  <a:pt x="35294" y="81670"/>
                </a:lnTo>
                <a:lnTo>
                  <a:pt x="63529" y="77248"/>
                </a:lnTo>
                <a:lnTo>
                  <a:pt x="73411" y="90515"/>
                </a:lnTo>
                <a:lnTo>
                  <a:pt x="59294" y="10378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40" name="Google Shape;4440;p343"/>
          <p:cNvSpPr/>
          <p:nvPr/>
        </p:nvSpPr>
        <p:spPr>
          <a:xfrm>
            <a:off x="4540704" y="3618061"/>
            <a:ext cx="292200" cy="283200"/>
          </a:xfrm>
          <a:custGeom>
            <a:avLst/>
            <a:gdLst/>
            <a:ahLst/>
            <a:cxnLst/>
            <a:rect l="l" t="t" r="r" b="b"/>
            <a:pathLst>
              <a:path w="120000" h="120000" extrusionOk="0">
                <a:moveTo>
                  <a:pt x="91378" y="110815"/>
                </a:moveTo>
                <a:lnTo>
                  <a:pt x="101818" y="113232"/>
                </a:lnTo>
                <a:lnTo>
                  <a:pt x="111671" y="119879"/>
                </a:lnTo>
                <a:lnTo>
                  <a:pt x="109912" y="112628"/>
                </a:lnTo>
                <a:lnTo>
                  <a:pt x="102991" y="111540"/>
                </a:lnTo>
                <a:lnTo>
                  <a:pt x="104750" y="93534"/>
                </a:lnTo>
                <a:lnTo>
                  <a:pt x="103577" y="94138"/>
                </a:lnTo>
                <a:lnTo>
                  <a:pt x="104750" y="91117"/>
                </a:lnTo>
                <a:lnTo>
                  <a:pt x="104750" y="89305"/>
                </a:lnTo>
                <a:lnTo>
                  <a:pt x="105337" y="89305"/>
                </a:lnTo>
                <a:lnTo>
                  <a:pt x="105923" y="88096"/>
                </a:lnTo>
                <a:lnTo>
                  <a:pt x="106510" y="88700"/>
                </a:lnTo>
                <a:lnTo>
                  <a:pt x="115190" y="86283"/>
                </a:lnTo>
                <a:lnTo>
                  <a:pt x="114017" y="81450"/>
                </a:lnTo>
                <a:lnTo>
                  <a:pt x="109912" y="79637"/>
                </a:lnTo>
                <a:lnTo>
                  <a:pt x="107683" y="73111"/>
                </a:lnTo>
                <a:lnTo>
                  <a:pt x="108152" y="70090"/>
                </a:lnTo>
                <a:lnTo>
                  <a:pt x="106510" y="66465"/>
                </a:lnTo>
                <a:lnTo>
                  <a:pt x="107096" y="63564"/>
                </a:lnTo>
                <a:lnTo>
                  <a:pt x="107683" y="61752"/>
                </a:lnTo>
                <a:lnTo>
                  <a:pt x="106510" y="60543"/>
                </a:lnTo>
                <a:lnTo>
                  <a:pt x="107096" y="52688"/>
                </a:lnTo>
                <a:lnTo>
                  <a:pt x="107096" y="48459"/>
                </a:lnTo>
                <a:lnTo>
                  <a:pt x="105337" y="50876"/>
                </a:lnTo>
                <a:lnTo>
                  <a:pt x="105337" y="46163"/>
                </a:lnTo>
                <a:lnTo>
                  <a:pt x="107096" y="41933"/>
                </a:lnTo>
                <a:lnTo>
                  <a:pt x="107096" y="43141"/>
                </a:lnTo>
                <a:lnTo>
                  <a:pt x="108739" y="37703"/>
                </a:lnTo>
                <a:lnTo>
                  <a:pt x="107096" y="37703"/>
                </a:lnTo>
                <a:lnTo>
                  <a:pt x="109325" y="34078"/>
                </a:lnTo>
                <a:lnTo>
                  <a:pt x="108739" y="30574"/>
                </a:lnTo>
                <a:lnTo>
                  <a:pt x="114604" y="25740"/>
                </a:lnTo>
                <a:lnTo>
                  <a:pt x="115190" y="23323"/>
                </a:lnTo>
                <a:lnTo>
                  <a:pt x="119882" y="19093"/>
                </a:lnTo>
                <a:lnTo>
                  <a:pt x="118123" y="8942"/>
                </a:lnTo>
                <a:lnTo>
                  <a:pt x="111671" y="3504"/>
                </a:lnTo>
                <a:lnTo>
                  <a:pt x="102404" y="4712"/>
                </a:lnTo>
                <a:lnTo>
                  <a:pt x="96539" y="0"/>
                </a:lnTo>
                <a:lnTo>
                  <a:pt x="66862" y="5921"/>
                </a:lnTo>
                <a:lnTo>
                  <a:pt x="45982" y="483"/>
                </a:lnTo>
                <a:lnTo>
                  <a:pt x="36011" y="38308"/>
                </a:lnTo>
                <a:lnTo>
                  <a:pt x="36011" y="38308"/>
                </a:lnTo>
                <a:lnTo>
                  <a:pt x="29677" y="41933"/>
                </a:lnTo>
                <a:lnTo>
                  <a:pt x="26744" y="55105"/>
                </a:lnTo>
                <a:lnTo>
                  <a:pt x="26744" y="55105"/>
                </a:lnTo>
                <a:lnTo>
                  <a:pt x="17360" y="64652"/>
                </a:lnTo>
                <a:lnTo>
                  <a:pt x="13958" y="61752"/>
                </a:lnTo>
                <a:lnTo>
                  <a:pt x="8680" y="65861"/>
                </a:lnTo>
                <a:lnTo>
                  <a:pt x="5161" y="61148"/>
                </a:lnTo>
                <a:lnTo>
                  <a:pt x="0" y="65861"/>
                </a:lnTo>
                <a:lnTo>
                  <a:pt x="586" y="66465"/>
                </a:lnTo>
                <a:lnTo>
                  <a:pt x="1055" y="70090"/>
                </a:lnTo>
                <a:lnTo>
                  <a:pt x="2815" y="70694"/>
                </a:lnTo>
                <a:lnTo>
                  <a:pt x="2228" y="73716"/>
                </a:lnTo>
                <a:lnTo>
                  <a:pt x="9853" y="70090"/>
                </a:lnTo>
                <a:lnTo>
                  <a:pt x="9853" y="70090"/>
                </a:lnTo>
                <a:lnTo>
                  <a:pt x="28504" y="71299"/>
                </a:lnTo>
                <a:lnTo>
                  <a:pt x="28504" y="71299"/>
                </a:lnTo>
                <a:lnTo>
                  <a:pt x="35425" y="86283"/>
                </a:lnTo>
                <a:lnTo>
                  <a:pt x="44809" y="85075"/>
                </a:lnTo>
                <a:lnTo>
                  <a:pt x="47155" y="78549"/>
                </a:lnTo>
                <a:lnTo>
                  <a:pt x="47155" y="78549"/>
                </a:lnTo>
                <a:lnTo>
                  <a:pt x="61114" y="80362"/>
                </a:lnTo>
                <a:lnTo>
                  <a:pt x="63929" y="105498"/>
                </a:lnTo>
                <a:lnTo>
                  <a:pt x="76246" y="103685"/>
                </a:lnTo>
                <a:lnTo>
                  <a:pt x="76246" y="101873"/>
                </a:lnTo>
                <a:lnTo>
                  <a:pt x="91378" y="11081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41" name="Google Shape;4441;p343"/>
          <p:cNvSpPr/>
          <p:nvPr/>
        </p:nvSpPr>
        <p:spPr>
          <a:xfrm>
            <a:off x="4535668" y="3784202"/>
            <a:ext cx="190200" cy="190200"/>
          </a:xfrm>
          <a:custGeom>
            <a:avLst/>
            <a:gdLst/>
            <a:ahLst/>
            <a:cxnLst/>
            <a:rect l="l" t="t" r="r" b="b"/>
            <a:pathLst>
              <a:path w="120000" h="120000" extrusionOk="0">
                <a:moveTo>
                  <a:pt x="67027" y="117117"/>
                </a:moveTo>
                <a:lnTo>
                  <a:pt x="94774" y="119819"/>
                </a:lnTo>
                <a:lnTo>
                  <a:pt x="109009" y="115315"/>
                </a:lnTo>
                <a:lnTo>
                  <a:pt x="97477" y="105585"/>
                </a:lnTo>
                <a:lnTo>
                  <a:pt x="98198" y="68828"/>
                </a:lnTo>
                <a:lnTo>
                  <a:pt x="117117" y="69729"/>
                </a:lnTo>
                <a:lnTo>
                  <a:pt x="119819" y="50090"/>
                </a:lnTo>
                <a:lnTo>
                  <a:pt x="100000" y="52792"/>
                </a:lnTo>
                <a:lnTo>
                  <a:pt x="95675" y="15135"/>
                </a:lnTo>
                <a:lnTo>
                  <a:pt x="75855" y="12612"/>
                </a:lnTo>
                <a:lnTo>
                  <a:pt x="72432" y="22342"/>
                </a:lnTo>
                <a:lnTo>
                  <a:pt x="71531" y="22342"/>
                </a:lnTo>
                <a:lnTo>
                  <a:pt x="56216" y="24144"/>
                </a:lnTo>
                <a:lnTo>
                  <a:pt x="56216" y="24144"/>
                </a:lnTo>
                <a:lnTo>
                  <a:pt x="45585" y="1801"/>
                </a:lnTo>
                <a:lnTo>
                  <a:pt x="17837" y="0"/>
                </a:lnTo>
                <a:lnTo>
                  <a:pt x="6126" y="5405"/>
                </a:lnTo>
                <a:lnTo>
                  <a:pt x="10630" y="12612"/>
                </a:lnTo>
                <a:lnTo>
                  <a:pt x="15135" y="26846"/>
                </a:lnTo>
                <a:lnTo>
                  <a:pt x="13333" y="32252"/>
                </a:lnTo>
                <a:lnTo>
                  <a:pt x="15135" y="41081"/>
                </a:lnTo>
                <a:lnTo>
                  <a:pt x="17837" y="44684"/>
                </a:lnTo>
                <a:lnTo>
                  <a:pt x="19639" y="45585"/>
                </a:lnTo>
                <a:lnTo>
                  <a:pt x="20540" y="50090"/>
                </a:lnTo>
                <a:lnTo>
                  <a:pt x="19639" y="50990"/>
                </a:lnTo>
                <a:lnTo>
                  <a:pt x="18738" y="59819"/>
                </a:lnTo>
                <a:lnTo>
                  <a:pt x="14234" y="67027"/>
                </a:lnTo>
                <a:lnTo>
                  <a:pt x="11531" y="68828"/>
                </a:lnTo>
                <a:lnTo>
                  <a:pt x="11531" y="71531"/>
                </a:lnTo>
                <a:lnTo>
                  <a:pt x="7927" y="74234"/>
                </a:lnTo>
                <a:lnTo>
                  <a:pt x="1801" y="97477"/>
                </a:lnTo>
                <a:lnTo>
                  <a:pt x="0" y="100180"/>
                </a:lnTo>
                <a:lnTo>
                  <a:pt x="0" y="111711"/>
                </a:lnTo>
                <a:lnTo>
                  <a:pt x="1801" y="109909"/>
                </a:lnTo>
                <a:lnTo>
                  <a:pt x="3603" y="110810"/>
                </a:lnTo>
                <a:lnTo>
                  <a:pt x="11531" y="106306"/>
                </a:lnTo>
                <a:lnTo>
                  <a:pt x="19639" y="112612"/>
                </a:lnTo>
                <a:lnTo>
                  <a:pt x="62522" y="112612"/>
                </a:lnTo>
                <a:lnTo>
                  <a:pt x="67027" y="1171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42" name="Google Shape;4442;p343"/>
          <p:cNvSpPr/>
          <p:nvPr/>
        </p:nvSpPr>
        <p:spPr>
          <a:xfrm>
            <a:off x="4693047" y="3823220"/>
            <a:ext cx="176400" cy="153600"/>
          </a:xfrm>
          <a:custGeom>
            <a:avLst/>
            <a:gdLst/>
            <a:ahLst/>
            <a:cxnLst/>
            <a:rect l="l" t="t" r="r" b="b"/>
            <a:pathLst>
              <a:path w="120000" h="120000" extrusionOk="0">
                <a:moveTo>
                  <a:pt x="32727" y="116424"/>
                </a:moveTo>
                <a:lnTo>
                  <a:pt x="48311" y="119776"/>
                </a:lnTo>
                <a:lnTo>
                  <a:pt x="49090" y="118659"/>
                </a:lnTo>
                <a:lnTo>
                  <a:pt x="56883" y="103240"/>
                </a:lnTo>
                <a:lnTo>
                  <a:pt x="59805" y="103240"/>
                </a:lnTo>
                <a:lnTo>
                  <a:pt x="62727" y="99888"/>
                </a:lnTo>
                <a:lnTo>
                  <a:pt x="66623" y="101899"/>
                </a:lnTo>
                <a:lnTo>
                  <a:pt x="67597" y="94301"/>
                </a:lnTo>
                <a:lnTo>
                  <a:pt x="83961" y="89832"/>
                </a:lnTo>
                <a:lnTo>
                  <a:pt x="81038" y="82011"/>
                </a:lnTo>
                <a:lnTo>
                  <a:pt x="82012" y="80893"/>
                </a:lnTo>
                <a:lnTo>
                  <a:pt x="111038" y="69944"/>
                </a:lnTo>
                <a:lnTo>
                  <a:pt x="109090" y="65474"/>
                </a:lnTo>
                <a:lnTo>
                  <a:pt x="109090" y="65474"/>
                </a:lnTo>
                <a:lnTo>
                  <a:pt x="119805" y="29944"/>
                </a:lnTo>
                <a:lnTo>
                  <a:pt x="114935" y="17653"/>
                </a:lnTo>
                <a:lnTo>
                  <a:pt x="93701" y="2234"/>
                </a:lnTo>
                <a:lnTo>
                  <a:pt x="94675" y="4469"/>
                </a:lnTo>
                <a:lnTo>
                  <a:pt x="92727" y="6703"/>
                </a:lnTo>
                <a:lnTo>
                  <a:pt x="87857" y="4469"/>
                </a:lnTo>
                <a:lnTo>
                  <a:pt x="86883" y="0"/>
                </a:lnTo>
                <a:lnTo>
                  <a:pt x="73441" y="4469"/>
                </a:lnTo>
                <a:lnTo>
                  <a:pt x="75194" y="6703"/>
                </a:lnTo>
                <a:lnTo>
                  <a:pt x="72467" y="11173"/>
                </a:lnTo>
                <a:lnTo>
                  <a:pt x="70519" y="12290"/>
                </a:lnTo>
                <a:lnTo>
                  <a:pt x="67597" y="44245"/>
                </a:lnTo>
                <a:lnTo>
                  <a:pt x="79090" y="46480"/>
                </a:lnTo>
                <a:lnTo>
                  <a:pt x="82012" y="64357"/>
                </a:lnTo>
                <a:lnTo>
                  <a:pt x="64675" y="49832"/>
                </a:lnTo>
                <a:lnTo>
                  <a:pt x="47337" y="45586"/>
                </a:lnTo>
                <a:lnTo>
                  <a:pt x="23181" y="29944"/>
                </a:lnTo>
                <a:lnTo>
                  <a:pt x="20259" y="57653"/>
                </a:lnTo>
                <a:lnTo>
                  <a:pt x="0" y="56536"/>
                </a:lnTo>
                <a:lnTo>
                  <a:pt x="0" y="101005"/>
                </a:lnTo>
                <a:lnTo>
                  <a:pt x="11493" y="113072"/>
                </a:lnTo>
                <a:lnTo>
                  <a:pt x="20259" y="109720"/>
                </a:lnTo>
                <a:lnTo>
                  <a:pt x="32727" y="115307"/>
                </a:lnTo>
                <a:lnTo>
                  <a:pt x="32727" y="115307"/>
                </a:lnTo>
                <a:lnTo>
                  <a:pt x="32727" y="11642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43" name="Google Shape;4443;p343"/>
          <p:cNvSpPr/>
          <p:nvPr/>
        </p:nvSpPr>
        <p:spPr>
          <a:xfrm>
            <a:off x="4743408" y="3939015"/>
            <a:ext cx="117000" cy="111000"/>
          </a:xfrm>
          <a:custGeom>
            <a:avLst/>
            <a:gdLst/>
            <a:ahLst/>
            <a:cxnLst/>
            <a:rect l="l" t="t" r="r" b="b"/>
            <a:pathLst>
              <a:path w="120000" h="120000" extrusionOk="0">
                <a:moveTo>
                  <a:pt x="87647" y="113505"/>
                </a:moveTo>
                <a:lnTo>
                  <a:pt x="96470" y="119690"/>
                </a:lnTo>
                <a:lnTo>
                  <a:pt x="97941" y="105773"/>
                </a:lnTo>
                <a:lnTo>
                  <a:pt x="102352" y="105773"/>
                </a:lnTo>
                <a:lnTo>
                  <a:pt x="119705" y="73608"/>
                </a:lnTo>
                <a:lnTo>
                  <a:pt x="113823" y="59690"/>
                </a:lnTo>
                <a:lnTo>
                  <a:pt x="113823" y="59690"/>
                </a:lnTo>
                <a:lnTo>
                  <a:pt x="115294" y="13917"/>
                </a:lnTo>
                <a:lnTo>
                  <a:pt x="78823" y="6185"/>
                </a:lnTo>
                <a:lnTo>
                  <a:pt x="77352" y="0"/>
                </a:lnTo>
                <a:lnTo>
                  <a:pt x="52647" y="4639"/>
                </a:lnTo>
                <a:lnTo>
                  <a:pt x="51176" y="15154"/>
                </a:lnTo>
                <a:lnTo>
                  <a:pt x="58529" y="18247"/>
                </a:lnTo>
                <a:lnTo>
                  <a:pt x="43823" y="19793"/>
                </a:lnTo>
                <a:lnTo>
                  <a:pt x="40882" y="24432"/>
                </a:lnTo>
                <a:lnTo>
                  <a:pt x="37941" y="24432"/>
                </a:lnTo>
                <a:lnTo>
                  <a:pt x="27647" y="38350"/>
                </a:lnTo>
                <a:lnTo>
                  <a:pt x="25000" y="39896"/>
                </a:lnTo>
                <a:lnTo>
                  <a:pt x="22058" y="41443"/>
                </a:lnTo>
                <a:lnTo>
                  <a:pt x="0" y="36804"/>
                </a:lnTo>
                <a:lnTo>
                  <a:pt x="8823" y="58144"/>
                </a:lnTo>
                <a:lnTo>
                  <a:pt x="36470" y="82886"/>
                </a:lnTo>
                <a:lnTo>
                  <a:pt x="36470" y="82886"/>
                </a:lnTo>
                <a:lnTo>
                  <a:pt x="40882" y="104226"/>
                </a:lnTo>
                <a:lnTo>
                  <a:pt x="61470" y="111958"/>
                </a:lnTo>
                <a:lnTo>
                  <a:pt x="65588" y="110412"/>
                </a:lnTo>
                <a:lnTo>
                  <a:pt x="77352" y="116597"/>
                </a:lnTo>
                <a:lnTo>
                  <a:pt x="87647" y="11350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44" name="Google Shape;4444;p343"/>
          <p:cNvSpPr/>
          <p:nvPr/>
        </p:nvSpPr>
        <p:spPr>
          <a:xfrm>
            <a:off x="4607433" y="4042223"/>
            <a:ext cx="247800" cy="220200"/>
          </a:xfrm>
          <a:custGeom>
            <a:avLst/>
            <a:gdLst/>
            <a:ahLst/>
            <a:cxnLst/>
            <a:rect l="l" t="t" r="r" b="b"/>
            <a:pathLst>
              <a:path w="120000" h="120000" extrusionOk="0">
                <a:moveTo>
                  <a:pt x="21265" y="119064"/>
                </a:moveTo>
                <a:lnTo>
                  <a:pt x="26651" y="119844"/>
                </a:lnTo>
                <a:lnTo>
                  <a:pt x="28722" y="116727"/>
                </a:lnTo>
                <a:lnTo>
                  <a:pt x="32174" y="115948"/>
                </a:lnTo>
                <a:lnTo>
                  <a:pt x="34936" y="116727"/>
                </a:lnTo>
                <a:lnTo>
                  <a:pt x="35627" y="115948"/>
                </a:lnTo>
                <a:lnTo>
                  <a:pt x="39079" y="116727"/>
                </a:lnTo>
                <a:lnTo>
                  <a:pt x="41841" y="112987"/>
                </a:lnTo>
                <a:lnTo>
                  <a:pt x="46536" y="112987"/>
                </a:lnTo>
                <a:lnTo>
                  <a:pt x="49298" y="113766"/>
                </a:lnTo>
                <a:lnTo>
                  <a:pt x="52059" y="112207"/>
                </a:lnTo>
                <a:lnTo>
                  <a:pt x="60897" y="114389"/>
                </a:lnTo>
                <a:lnTo>
                  <a:pt x="62278" y="112207"/>
                </a:lnTo>
                <a:lnTo>
                  <a:pt x="67111" y="113766"/>
                </a:lnTo>
                <a:lnTo>
                  <a:pt x="67802" y="109870"/>
                </a:lnTo>
                <a:lnTo>
                  <a:pt x="76087" y="109870"/>
                </a:lnTo>
                <a:lnTo>
                  <a:pt x="90448" y="95844"/>
                </a:lnTo>
                <a:lnTo>
                  <a:pt x="93901" y="89766"/>
                </a:lnTo>
                <a:lnTo>
                  <a:pt x="99286" y="84311"/>
                </a:lnTo>
                <a:lnTo>
                  <a:pt x="106191" y="72000"/>
                </a:lnTo>
                <a:lnTo>
                  <a:pt x="108952" y="64207"/>
                </a:lnTo>
                <a:lnTo>
                  <a:pt x="115719" y="60311"/>
                </a:lnTo>
                <a:lnTo>
                  <a:pt x="119861" y="42545"/>
                </a:lnTo>
                <a:lnTo>
                  <a:pt x="115028" y="41766"/>
                </a:lnTo>
                <a:lnTo>
                  <a:pt x="112266" y="46441"/>
                </a:lnTo>
                <a:lnTo>
                  <a:pt x="105500" y="42545"/>
                </a:lnTo>
                <a:lnTo>
                  <a:pt x="106191" y="34753"/>
                </a:lnTo>
                <a:lnTo>
                  <a:pt x="109643" y="31636"/>
                </a:lnTo>
                <a:lnTo>
                  <a:pt x="113785" y="33194"/>
                </a:lnTo>
                <a:lnTo>
                  <a:pt x="113785" y="20103"/>
                </a:lnTo>
                <a:lnTo>
                  <a:pt x="111024" y="13090"/>
                </a:lnTo>
                <a:lnTo>
                  <a:pt x="110333" y="4675"/>
                </a:lnTo>
                <a:lnTo>
                  <a:pt x="106881" y="1558"/>
                </a:lnTo>
                <a:lnTo>
                  <a:pt x="102048" y="3116"/>
                </a:lnTo>
                <a:lnTo>
                  <a:pt x="96524" y="0"/>
                </a:lnTo>
                <a:lnTo>
                  <a:pt x="87686" y="4675"/>
                </a:lnTo>
                <a:lnTo>
                  <a:pt x="71254" y="21662"/>
                </a:lnTo>
                <a:lnTo>
                  <a:pt x="67802" y="31012"/>
                </a:lnTo>
                <a:lnTo>
                  <a:pt x="61588" y="33194"/>
                </a:lnTo>
                <a:lnTo>
                  <a:pt x="60897" y="33194"/>
                </a:lnTo>
                <a:lnTo>
                  <a:pt x="51369" y="28675"/>
                </a:lnTo>
                <a:lnTo>
                  <a:pt x="43774" y="40207"/>
                </a:lnTo>
                <a:lnTo>
                  <a:pt x="35627" y="42545"/>
                </a:lnTo>
                <a:lnTo>
                  <a:pt x="29413" y="41766"/>
                </a:lnTo>
                <a:lnTo>
                  <a:pt x="32174" y="37090"/>
                </a:lnTo>
                <a:lnTo>
                  <a:pt x="32174" y="32571"/>
                </a:lnTo>
                <a:lnTo>
                  <a:pt x="25960" y="22441"/>
                </a:lnTo>
                <a:lnTo>
                  <a:pt x="25960" y="57974"/>
                </a:lnTo>
                <a:lnTo>
                  <a:pt x="19194" y="64207"/>
                </a:lnTo>
                <a:lnTo>
                  <a:pt x="10218" y="64987"/>
                </a:lnTo>
                <a:lnTo>
                  <a:pt x="4142" y="57194"/>
                </a:lnTo>
                <a:lnTo>
                  <a:pt x="690" y="60311"/>
                </a:lnTo>
                <a:lnTo>
                  <a:pt x="690" y="60311"/>
                </a:lnTo>
                <a:lnTo>
                  <a:pt x="0" y="61870"/>
                </a:lnTo>
                <a:lnTo>
                  <a:pt x="2071" y="63428"/>
                </a:lnTo>
                <a:lnTo>
                  <a:pt x="2071" y="63428"/>
                </a:lnTo>
                <a:lnTo>
                  <a:pt x="8837" y="84311"/>
                </a:lnTo>
                <a:lnTo>
                  <a:pt x="12980" y="91324"/>
                </a:lnTo>
                <a:lnTo>
                  <a:pt x="13670" y="91324"/>
                </a:lnTo>
                <a:lnTo>
                  <a:pt x="13670" y="98181"/>
                </a:lnTo>
                <a:lnTo>
                  <a:pt x="12289" y="102077"/>
                </a:lnTo>
                <a:lnTo>
                  <a:pt x="10909" y="100519"/>
                </a:lnTo>
                <a:lnTo>
                  <a:pt x="10218" y="102077"/>
                </a:lnTo>
                <a:lnTo>
                  <a:pt x="11599" y="103636"/>
                </a:lnTo>
                <a:lnTo>
                  <a:pt x="11599" y="105194"/>
                </a:lnTo>
                <a:lnTo>
                  <a:pt x="15051" y="110649"/>
                </a:lnTo>
                <a:lnTo>
                  <a:pt x="13670" y="114389"/>
                </a:lnTo>
                <a:lnTo>
                  <a:pt x="14361" y="115948"/>
                </a:lnTo>
                <a:lnTo>
                  <a:pt x="14361" y="113766"/>
                </a:lnTo>
                <a:lnTo>
                  <a:pt x="17123" y="113766"/>
                </a:lnTo>
                <a:lnTo>
                  <a:pt x="17813" y="115948"/>
                </a:lnTo>
                <a:lnTo>
                  <a:pt x="20575" y="116727"/>
                </a:lnTo>
                <a:lnTo>
                  <a:pt x="21265" y="11906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45" name="Google Shape;4445;p343"/>
          <p:cNvSpPr/>
          <p:nvPr/>
        </p:nvSpPr>
        <p:spPr>
          <a:xfrm>
            <a:off x="5009064" y="3884893"/>
            <a:ext cx="108300" cy="217800"/>
          </a:xfrm>
          <a:custGeom>
            <a:avLst/>
            <a:gdLst/>
            <a:ahLst/>
            <a:cxnLst/>
            <a:rect l="l" t="t" r="r" b="b"/>
            <a:pathLst>
              <a:path w="120000" h="120000" extrusionOk="0">
                <a:moveTo>
                  <a:pt x="7936" y="107227"/>
                </a:moveTo>
                <a:lnTo>
                  <a:pt x="37777" y="119842"/>
                </a:lnTo>
                <a:lnTo>
                  <a:pt x="67619" y="112746"/>
                </a:lnTo>
                <a:lnTo>
                  <a:pt x="119682" y="30591"/>
                </a:lnTo>
                <a:lnTo>
                  <a:pt x="116507" y="9461"/>
                </a:lnTo>
                <a:lnTo>
                  <a:pt x="100952" y="0"/>
                </a:lnTo>
                <a:lnTo>
                  <a:pt x="70793" y="25072"/>
                </a:lnTo>
                <a:lnTo>
                  <a:pt x="70793" y="25072"/>
                </a:lnTo>
                <a:lnTo>
                  <a:pt x="26666" y="35321"/>
                </a:lnTo>
                <a:lnTo>
                  <a:pt x="15873" y="45413"/>
                </a:lnTo>
                <a:lnTo>
                  <a:pt x="28253" y="66544"/>
                </a:lnTo>
                <a:lnTo>
                  <a:pt x="0" y="84520"/>
                </a:lnTo>
                <a:lnTo>
                  <a:pt x="7936" y="1072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46" name="Google Shape;4446;p343"/>
          <p:cNvSpPr/>
          <p:nvPr/>
        </p:nvSpPr>
        <p:spPr>
          <a:xfrm>
            <a:off x="3163321" y="3507301"/>
            <a:ext cx="175200" cy="251700"/>
          </a:xfrm>
          <a:custGeom>
            <a:avLst/>
            <a:gdLst/>
            <a:ahLst/>
            <a:cxnLst/>
            <a:rect l="l" t="t" r="r" b="b"/>
            <a:pathLst>
              <a:path w="120000" h="120000" extrusionOk="0">
                <a:moveTo>
                  <a:pt x="85630" y="117149"/>
                </a:moveTo>
                <a:lnTo>
                  <a:pt x="91522" y="119864"/>
                </a:lnTo>
                <a:lnTo>
                  <a:pt x="92504" y="119864"/>
                </a:lnTo>
                <a:lnTo>
                  <a:pt x="98396" y="96923"/>
                </a:lnTo>
                <a:lnTo>
                  <a:pt x="90540" y="86877"/>
                </a:lnTo>
                <a:lnTo>
                  <a:pt x="99378" y="82126"/>
                </a:lnTo>
                <a:lnTo>
                  <a:pt x="93486" y="78054"/>
                </a:lnTo>
                <a:lnTo>
                  <a:pt x="118821" y="74660"/>
                </a:lnTo>
                <a:lnTo>
                  <a:pt x="114893" y="69366"/>
                </a:lnTo>
                <a:lnTo>
                  <a:pt x="119803" y="65294"/>
                </a:lnTo>
                <a:lnTo>
                  <a:pt x="112929" y="56470"/>
                </a:lnTo>
                <a:lnTo>
                  <a:pt x="117839" y="43031"/>
                </a:lnTo>
                <a:lnTo>
                  <a:pt x="97414" y="45746"/>
                </a:lnTo>
                <a:lnTo>
                  <a:pt x="86612" y="37601"/>
                </a:lnTo>
                <a:lnTo>
                  <a:pt x="71096" y="38959"/>
                </a:lnTo>
                <a:lnTo>
                  <a:pt x="58330" y="21447"/>
                </a:lnTo>
                <a:lnTo>
                  <a:pt x="72078" y="3936"/>
                </a:lnTo>
                <a:lnTo>
                  <a:pt x="77970" y="3257"/>
                </a:lnTo>
                <a:lnTo>
                  <a:pt x="79738" y="2579"/>
                </a:lnTo>
                <a:lnTo>
                  <a:pt x="76006" y="0"/>
                </a:lnTo>
                <a:lnTo>
                  <a:pt x="71096" y="1900"/>
                </a:lnTo>
                <a:lnTo>
                  <a:pt x="69132" y="4615"/>
                </a:lnTo>
                <a:lnTo>
                  <a:pt x="55384" y="8009"/>
                </a:lnTo>
                <a:lnTo>
                  <a:pt x="48707" y="8009"/>
                </a:lnTo>
                <a:lnTo>
                  <a:pt x="45761" y="12081"/>
                </a:lnTo>
                <a:lnTo>
                  <a:pt x="41833" y="10045"/>
                </a:lnTo>
                <a:lnTo>
                  <a:pt x="34959" y="12760"/>
                </a:lnTo>
                <a:lnTo>
                  <a:pt x="32995" y="21447"/>
                </a:lnTo>
                <a:lnTo>
                  <a:pt x="28085" y="22805"/>
                </a:lnTo>
                <a:lnTo>
                  <a:pt x="27299" y="24841"/>
                </a:lnTo>
                <a:lnTo>
                  <a:pt x="21407" y="26877"/>
                </a:lnTo>
                <a:lnTo>
                  <a:pt x="22389" y="33665"/>
                </a:lnTo>
                <a:lnTo>
                  <a:pt x="16497" y="29592"/>
                </a:lnTo>
                <a:lnTo>
                  <a:pt x="16497" y="33665"/>
                </a:lnTo>
                <a:lnTo>
                  <a:pt x="11587" y="37601"/>
                </a:lnTo>
                <a:lnTo>
                  <a:pt x="15515" y="42352"/>
                </a:lnTo>
                <a:lnTo>
                  <a:pt x="15515" y="43031"/>
                </a:lnTo>
                <a:lnTo>
                  <a:pt x="14533" y="59864"/>
                </a:lnTo>
                <a:lnTo>
                  <a:pt x="19443" y="61221"/>
                </a:lnTo>
                <a:lnTo>
                  <a:pt x="14533" y="67330"/>
                </a:lnTo>
                <a:lnTo>
                  <a:pt x="12569" y="71266"/>
                </a:lnTo>
                <a:lnTo>
                  <a:pt x="4713" y="71945"/>
                </a:lnTo>
                <a:lnTo>
                  <a:pt x="3731" y="78054"/>
                </a:lnTo>
                <a:lnTo>
                  <a:pt x="0" y="78054"/>
                </a:lnTo>
                <a:lnTo>
                  <a:pt x="0" y="80090"/>
                </a:lnTo>
                <a:lnTo>
                  <a:pt x="15515" y="84841"/>
                </a:lnTo>
                <a:lnTo>
                  <a:pt x="16497" y="88099"/>
                </a:lnTo>
                <a:lnTo>
                  <a:pt x="28085" y="88099"/>
                </a:lnTo>
                <a:lnTo>
                  <a:pt x="32995" y="90814"/>
                </a:lnTo>
                <a:lnTo>
                  <a:pt x="45761" y="93529"/>
                </a:lnTo>
                <a:lnTo>
                  <a:pt x="45761" y="93529"/>
                </a:lnTo>
                <a:lnTo>
                  <a:pt x="59312" y="106968"/>
                </a:lnTo>
                <a:lnTo>
                  <a:pt x="67168" y="108325"/>
                </a:lnTo>
                <a:lnTo>
                  <a:pt x="81702" y="105746"/>
                </a:lnTo>
                <a:lnTo>
                  <a:pt x="81702" y="105746"/>
                </a:lnTo>
                <a:lnTo>
                  <a:pt x="93486" y="110361"/>
                </a:lnTo>
                <a:lnTo>
                  <a:pt x="85630" y="11714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47" name="Google Shape;4447;p343"/>
          <p:cNvSpPr/>
          <p:nvPr/>
        </p:nvSpPr>
        <p:spPr>
          <a:xfrm>
            <a:off x="3250195" y="3508560"/>
            <a:ext cx="204000" cy="178800"/>
          </a:xfrm>
          <a:custGeom>
            <a:avLst/>
            <a:gdLst/>
            <a:ahLst/>
            <a:cxnLst/>
            <a:rect l="l" t="t" r="r" b="b"/>
            <a:pathLst>
              <a:path w="120000" h="120000" extrusionOk="0">
                <a:moveTo>
                  <a:pt x="52458" y="105431"/>
                </a:moveTo>
                <a:lnTo>
                  <a:pt x="65698" y="119808"/>
                </a:lnTo>
                <a:lnTo>
                  <a:pt x="88156" y="102555"/>
                </a:lnTo>
                <a:lnTo>
                  <a:pt x="79106" y="99680"/>
                </a:lnTo>
                <a:lnTo>
                  <a:pt x="75754" y="80702"/>
                </a:lnTo>
                <a:lnTo>
                  <a:pt x="91508" y="87412"/>
                </a:lnTo>
                <a:lnTo>
                  <a:pt x="116480" y="73226"/>
                </a:lnTo>
                <a:lnTo>
                  <a:pt x="112290" y="73226"/>
                </a:lnTo>
                <a:lnTo>
                  <a:pt x="104748" y="64600"/>
                </a:lnTo>
                <a:lnTo>
                  <a:pt x="113128" y="54057"/>
                </a:lnTo>
                <a:lnTo>
                  <a:pt x="110614" y="50223"/>
                </a:lnTo>
                <a:lnTo>
                  <a:pt x="119832" y="41789"/>
                </a:lnTo>
                <a:lnTo>
                  <a:pt x="115642" y="37955"/>
                </a:lnTo>
                <a:lnTo>
                  <a:pt x="107262" y="39872"/>
                </a:lnTo>
                <a:lnTo>
                  <a:pt x="110614" y="36038"/>
                </a:lnTo>
                <a:lnTo>
                  <a:pt x="106424" y="29329"/>
                </a:lnTo>
                <a:lnTo>
                  <a:pt x="89832" y="18977"/>
                </a:lnTo>
                <a:lnTo>
                  <a:pt x="95698" y="17060"/>
                </a:lnTo>
                <a:lnTo>
                  <a:pt x="82458" y="17060"/>
                </a:lnTo>
                <a:lnTo>
                  <a:pt x="85642" y="18977"/>
                </a:lnTo>
                <a:lnTo>
                  <a:pt x="79106" y="19936"/>
                </a:lnTo>
                <a:lnTo>
                  <a:pt x="71564" y="22811"/>
                </a:lnTo>
                <a:lnTo>
                  <a:pt x="65698" y="21853"/>
                </a:lnTo>
                <a:lnTo>
                  <a:pt x="62346" y="17060"/>
                </a:lnTo>
                <a:lnTo>
                  <a:pt x="44916" y="18019"/>
                </a:lnTo>
                <a:lnTo>
                  <a:pt x="42402" y="11309"/>
                </a:lnTo>
                <a:lnTo>
                  <a:pt x="32513" y="8434"/>
                </a:lnTo>
                <a:lnTo>
                  <a:pt x="29162" y="0"/>
                </a:lnTo>
                <a:lnTo>
                  <a:pt x="26648" y="4600"/>
                </a:lnTo>
                <a:lnTo>
                  <a:pt x="31675" y="7476"/>
                </a:lnTo>
                <a:lnTo>
                  <a:pt x="21620" y="10351"/>
                </a:lnTo>
                <a:lnTo>
                  <a:pt x="16592" y="16102"/>
                </a:lnTo>
                <a:lnTo>
                  <a:pt x="19944" y="26453"/>
                </a:lnTo>
                <a:lnTo>
                  <a:pt x="16592" y="35079"/>
                </a:lnTo>
                <a:lnTo>
                  <a:pt x="12569" y="30287"/>
                </a:lnTo>
                <a:lnTo>
                  <a:pt x="9217" y="26453"/>
                </a:lnTo>
                <a:lnTo>
                  <a:pt x="10055" y="20894"/>
                </a:lnTo>
                <a:lnTo>
                  <a:pt x="13407" y="18019"/>
                </a:lnTo>
                <a:lnTo>
                  <a:pt x="14245" y="13226"/>
                </a:lnTo>
                <a:lnTo>
                  <a:pt x="11731" y="7476"/>
                </a:lnTo>
                <a:lnTo>
                  <a:pt x="14245" y="5559"/>
                </a:lnTo>
                <a:lnTo>
                  <a:pt x="11731" y="5559"/>
                </a:lnTo>
                <a:lnTo>
                  <a:pt x="0" y="29329"/>
                </a:lnTo>
                <a:lnTo>
                  <a:pt x="10893" y="53099"/>
                </a:lnTo>
                <a:lnTo>
                  <a:pt x="24134" y="51182"/>
                </a:lnTo>
                <a:lnTo>
                  <a:pt x="32513" y="62683"/>
                </a:lnTo>
                <a:lnTo>
                  <a:pt x="51620" y="57891"/>
                </a:lnTo>
                <a:lnTo>
                  <a:pt x="46592" y="78785"/>
                </a:lnTo>
                <a:lnTo>
                  <a:pt x="52458" y="91246"/>
                </a:lnTo>
                <a:lnTo>
                  <a:pt x="48268" y="96996"/>
                </a:lnTo>
                <a:lnTo>
                  <a:pt x="52458" y="10543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48" name="Google Shape;4448;p343"/>
          <p:cNvSpPr/>
          <p:nvPr/>
        </p:nvSpPr>
        <p:spPr>
          <a:xfrm>
            <a:off x="3431496" y="3571492"/>
            <a:ext cx="69300" cy="104400"/>
          </a:xfrm>
          <a:custGeom>
            <a:avLst/>
            <a:gdLst/>
            <a:ahLst/>
            <a:cxnLst/>
            <a:rect l="l" t="t" r="r" b="b"/>
            <a:pathLst>
              <a:path w="120000" h="120000" extrusionOk="0">
                <a:moveTo>
                  <a:pt x="44262" y="111521"/>
                </a:moveTo>
                <a:lnTo>
                  <a:pt x="70819" y="119673"/>
                </a:lnTo>
                <a:lnTo>
                  <a:pt x="119508" y="106630"/>
                </a:lnTo>
                <a:lnTo>
                  <a:pt x="78196" y="69456"/>
                </a:lnTo>
                <a:lnTo>
                  <a:pt x="88032" y="55108"/>
                </a:lnTo>
                <a:lnTo>
                  <a:pt x="100327" y="51847"/>
                </a:lnTo>
                <a:lnTo>
                  <a:pt x="105245" y="42065"/>
                </a:lnTo>
                <a:lnTo>
                  <a:pt x="85573" y="24130"/>
                </a:lnTo>
                <a:lnTo>
                  <a:pt x="68360" y="24130"/>
                </a:lnTo>
                <a:lnTo>
                  <a:pt x="70819" y="14347"/>
                </a:lnTo>
                <a:lnTo>
                  <a:pt x="41803" y="0"/>
                </a:lnTo>
                <a:lnTo>
                  <a:pt x="14754" y="12717"/>
                </a:lnTo>
                <a:lnTo>
                  <a:pt x="24590" y="19239"/>
                </a:lnTo>
                <a:lnTo>
                  <a:pt x="0" y="37173"/>
                </a:lnTo>
                <a:lnTo>
                  <a:pt x="17213" y="50217"/>
                </a:lnTo>
                <a:lnTo>
                  <a:pt x="34426" y="50217"/>
                </a:lnTo>
                <a:lnTo>
                  <a:pt x="36885" y="50217"/>
                </a:lnTo>
                <a:lnTo>
                  <a:pt x="44262" y="11152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49" name="Google Shape;4449;p343"/>
          <p:cNvSpPr/>
          <p:nvPr/>
        </p:nvSpPr>
        <p:spPr>
          <a:xfrm>
            <a:off x="3479339" y="3605475"/>
            <a:ext cx="61500" cy="59100"/>
          </a:xfrm>
          <a:custGeom>
            <a:avLst/>
            <a:gdLst/>
            <a:ahLst/>
            <a:cxnLst/>
            <a:rect l="l" t="t" r="r" b="b"/>
            <a:pathLst>
              <a:path w="120000" h="120000" extrusionOk="0">
                <a:moveTo>
                  <a:pt x="0" y="53971"/>
                </a:moveTo>
                <a:lnTo>
                  <a:pt x="44299" y="119425"/>
                </a:lnTo>
                <a:lnTo>
                  <a:pt x="97570" y="97033"/>
                </a:lnTo>
                <a:lnTo>
                  <a:pt x="114392" y="105071"/>
                </a:lnTo>
                <a:lnTo>
                  <a:pt x="119439" y="71196"/>
                </a:lnTo>
                <a:lnTo>
                  <a:pt x="105981" y="51100"/>
                </a:lnTo>
                <a:lnTo>
                  <a:pt x="105981" y="28708"/>
                </a:lnTo>
                <a:lnTo>
                  <a:pt x="119439" y="11483"/>
                </a:lnTo>
                <a:lnTo>
                  <a:pt x="91962" y="0"/>
                </a:lnTo>
                <a:lnTo>
                  <a:pt x="55514" y="11483"/>
                </a:lnTo>
                <a:lnTo>
                  <a:pt x="33644" y="0"/>
                </a:lnTo>
                <a:lnTo>
                  <a:pt x="30841" y="5741"/>
                </a:lnTo>
                <a:lnTo>
                  <a:pt x="22429" y="25263"/>
                </a:lnTo>
                <a:lnTo>
                  <a:pt x="5607" y="31004"/>
                </a:lnTo>
                <a:lnTo>
                  <a:pt x="0" y="539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50" name="Google Shape;4450;p343"/>
          <p:cNvSpPr/>
          <p:nvPr/>
        </p:nvSpPr>
        <p:spPr>
          <a:xfrm>
            <a:off x="3534737" y="3611768"/>
            <a:ext cx="44100" cy="54000"/>
          </a:xfrm>
          <a:custGeom>
            <a:avLst/>
            <a:gdLst/>
            <a:ahLst/>
            <a:cxnLst/>
            <a:rect l="l" t="t" r="r" b="b"/>
            <a:pathLst>
              <a:path w="120000" h="120000" extrusionOk="0">
                <a:moveTo>
                  <a:pt x="10909" y="103492"/>
                </a:moveTo>
                <a:lnTo>
                  <a:pt x="42077" y="119365"/>
                </a:lnTo>
                <a:lnTo>
                  <a:pt x="116103" y="56507"/>
                </a:lnTo>
                <a:lnTo>
                  <a:pt x="119220" y="50158"/>
                </a:lnTo>
                <a:lnTo>
                  <a:pt x="61558" y="12698"/>
                </a:lnTo>
                <a:lnTo>
                  <a:pt x="18701" y="0"/>
                </a:lnTo>
                <a:lnTo>
                  <a:pt x="3116" y="19047"/>
                </a:lnTo>
                <a:lnTo>
                  <a:pt x="0" y="43809"/>
                </a:lnTo>
                <a:lnTo>
                  <a:pt x="18701" y="66031"/>
                </a:lnTo>
                <a:lnTo>
                  <a:pt x="10909" y="10349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51" name="Google Shape;4451;p343"/>
          <p:cNvSpPr/>
          <p:nvPr/>
        </p:nvSpPr>
        <p:spPr>
          <a:xfrm>
            <a:off x="2970690" y="3677218"/>
            <a:ext cx="249300" cy="96900"/>
          </a:xfrm>
          <a:custGeom>
            <a:avLst/>
            <a:gdLst/>
            <a:ahLst/>
            <a:cxnLst/>
            <a:rect l="l" t="t" r="r" b="b"/>
            <a:pathLst>
              <a:path w="120000" h="120000" extrusionOk="0">
                <a:moveTo>
                  <a:pt x="80320" y="104023"/>
                </a:moveTo>
                <a:lnTo>
                  <a:pt x="88558" y="119644"/>
                </a:lnTo>
                <a:lnTo>
                  <a:pt x="93363" y="110769"/>
                </a:lnTo>
                <a:lnTo>
                  <a:pt x="93363" y="100473"/>
                </a:lnTo>
                <a:lnTo>
                  <a:pt x="98032" y="80946"/>
                </a:lnTo>
                <a:lnTo>
                  <a:pt x="108329" y="72071"/>
                </a:lnTo>
                <a:lnTo>
                  <a:pt x="119862" y="45798"/>
                </a:lnTo>
                <a:lnTo>
                  <a:pt x="115743" y="28047"/>
                </a:lnTo>
                <a:lnTo>
                  <a:pt x="112311" y="21301"/>
                </a:lnTo>
                <a:lnTo>
                  <a:pt x="104210" y="21301"/>
                </a:lnTo>
                <a:lnTo>
                  <a:pt x="102837" y="12426"/>
                </a:lnTo>
                <a:lnTo>
                  <a:pt x="92677" y="0"/>
                </a:lnTo>
                <a:lnTo>
                  <a:pt x="92677" y="1775"/>
                </a:lnTo>
                <a:lnTo>
                  <a:pt x="84439" y="8875"/>
                </a:lnTo>
                <a:lnTo>
                  <a:pt x="84439" y="24497"/>
                </a:lnTo>
                <a:lnTo>
                  <a:pt x="81006" y="42248"/>
                </a:lnTo>
                <a:lnTo>
                  <a:pt x="78260" y="44023"/>
                </a:lnTo>
                <a:lnTo>
                  <a:pt x="78947" y="66745"/>
                </a:lnTo>
                <a:lnTo>
                  <a:pt x="81693" y="73846"/>
                </a:lnTo>
                <a:lnTo>
                  <a:pt x="83752" y="66745"/>
                </a:lnTo>
                <a:lnTo>
                  <a:pt x="85812" y="75621"/>
                </a:lnTo>
                <a:lnTo>
                  <a:pt x="82379" y="89822"/>
                </a:lnTo>
                <a:lnTo>
                  <a:pt x="82379" y="96923"/>
                </a:lnTo>
                <a:lnTo>
                  <a:pt x="80320" y="104023"/>
                </a:lnTo>
                <a:close/>
                <a:moveTo>
                  <a:pt x="0" y="36923"/>
                </a:moveTo>
                <a:lnTo>
                  <a:pt x="2059" y="44023"/>
                </a:lnTo>
                <a:lnTo>
                  <a:pt x="3981" y="38698"/>
                </a:lnTo>
                <a:lnTo>
                  <a:pt x="2059" y="28047"/>
                </a:lnTo>
                <a:lnTo>
                  <a:pt x="0" y="36923"/>
                </a:lnTo>
                <a:close/>
                <a:moveTo>
                  <a:pt x="0" y="21301"/>
                </a:moveTo>
                <a:lnTo>
                  <a:pt x="2059" y="26272"/>
                </a:lnTo>
                <a:lnTo>
                  <a:pt x="686" y="21301"/>
                </a:lnTo>
                <a:lnTo>
                  <a:pt x="0" y="2130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52" name="Google Shape;4452;p343"/>
          <p:cNvSpPr/>
          <p:nvPr/>
        </p:nvSpPr>
        <p:spPr>
          <a:xfrm>
            <a:off x="3126810" y="3699873"/>
            <a:ext cx="189000" cy="280800"/>
          </a:xfrm>
          <a:custGeom>
            <a:avLst/>
            <a:gdLst/>
            <a:ahLst/>
            <a:cxnLst/>
            <a:rect l="l" t="t" r="r" b="b"/>
            <a:pathLst>
              <a:path w="120000" h="120000" extrusionOk="0">
                <a:moveTo>
                  <a:pt x="45090" y="90853"/>
                </a:moveTo>
                <a:lnTo>
                  <a:pt x="89272" y="110731"/>
                </a:lnTo>
                <a:lnTo>
                  <a:pt x="100000" y="119878"/>
                </a:lnTo>
                <a:lnTo>
                  <a:pt x="110000" y="115609"/>
                </a:lnTo>
                <a:lnTo>
                  <a:pt x="111818" y="115609"/>
                </a:lnTo>
                <a:lnTo>
                  <a:pt x="110909" y="113170"/>
                </a:lnTo>
                <a:lnTo>
                  <a:pt x="116363" y="105975"/>
                </a:lnTo>
                <a:lnTo>
                  <a:pt x="116363" y="105975"/>
                </a:lnTo>
                <a:lnTo>
                  <a:pt x="107272" y="102317"/>
                </a:lnTo>
                <a:lnTo>
                  <a:pt x="107272" y="99878"/>
                </a:lnTo>
                <a:lnTo>
                  <a:pt x="110000" y="98048"/>
                </a:lnTo>
                <a:lnTo>
                  <a:pt x="113636" y="100487"/>
                </a:lnTo>
                <a:lnTo>
                  <a:pt x="119818" y="81097"/>
                </a:lnTo>
                <a:lnTo>
                  <a:pt x="111818" y="70243"/>
                </a:lnTo>
                <a:lnTo>
                  <a:pt x="103636" y="70853"/>
                </a:lnTo>
                <a:lnTo>
                  <a:pt x="102727" y="58170"/>
                </a:lnTo>
                <a:lnTo>
                  <a:pt x="90181" y="64146"/>
                </a:lnTo>
                <a:lnTo>
                  <a:pt x="90181" y="64146"/>
                </a:lnTo>
                <a:lnTo>
                  <a:pt x="71272" y="48414"/>
                </a:lnTo>
                <a:lnTo>
                  <a:pt x="84727" y="30853"/>
                </a:lnTo>
                <a:lnTo>
                  <a:pt x="84727" y="30853"/>
                </a:lnTo>
                <a:lnTo>
                  <a:pt x="106363" y="26097"/>
                </a:lnTo>
                <a:lnTo>
                  <a:pt x="100909" y="23048"/>
                </a:lnTo>
                <a:lnTo>
                  <a:pt x="108181" y="16951"/>
                </a:lnTo>
                <a:lnTo>
                  <a:pt x="98181" y="13292"/>
                </a:lnTo>
                <a:lnTo>
                  <a:pt x="85636" y="15731"/>
                </a:lnTo>
                <a:lnTo>
                  <a:pt x="78363" y="14512"/>
                </a:lnTo>
                <a:lnTo>
                  <a:pt x="64909" y="2439"/>
                </a:lnTo>
                <a:lnTo>
                  <a:pt x="54909" y="0"/>
                </a:lnTo>
                <a:lnTo>
                  <a:pt x="60363" y="6097"/>
                </a:lnTo>
                <a:lnTo>
                  <a:pt x="45090" y="15731"/>
                </a:lnTo>
                <a:lnTo>
                  <a:pt x="31454" y="18780"/>
                </a:lnTo>
                <a:lnTo>
                  <a:pt x="25090" y="24878"/>
                </a:lnTo>
                <a:lnTo>
                  <a:pt x="26000" y="29146"/>
                </a:lnTo>
                <a:lnTo>
                  <a:pt x="18000" y="32073"/>
                </a:lnTo>
                <a:lnTo>
                  <a:pt x="5272" y="26097"/>
                </a:lnTo>
                <a:lnTo>
                  <a:pt x="8909" y="23658"/>
                </a:lnTo>
                <a:lnTo>
                  <a:pt x="8909" y="21829"/>
                </a:lnTo>
                <a:lnTo>
                  <a:pt x="0" y="27317"/>
                </a:lnTo>
                <a:lnTo>
                  <a:pt x="4363" y="35121"/>
                </a:lnTo>
                <a:lnTo>
                  <a:pt x="1818" y="36341"/>
                </a:lnTo>
                <a:lnTo>
                  <a:pt x="17090" y="43658"/>
                </a:lnTo>
                <a:lnTo>
                  <a:pt x="18000" y="49634"/>
                </a:lnTo>
                <a:lnTo>
                  <a:pt x="24363" y="52682"/>
                </a:lnTo>
                <a:lnTo>
                  <a:pt x="34181" y="73902"/>
                </a:lnTo>
                <a:lnTo>
                  <a:pt x="48727" y="89024"/>
                </a:lnTo>
                <a:lnTo>
                  <a:pt x="45090" y="908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53" name="Google Shape;4453;p343"/>
          <p:cNvSpPr/>
          <p:nvPr/>
        </p:nvSpPr>
        <p:spPr>
          <a:xfrm>
            <a:off x="3240123" y="3618061"/>
            <a:ext cx="591600" cy="620400"/>
          </a:xfrm>
          <a:custGeom>
            <a:avLst/>
            <a:gdLst/>
            <a:ahLst/>
            <a:cxnLst/>
            <a:rect l="l" t="t" r="r" b="b"/>
            <a:pathLst>
              <a:path w="120000" h="120000" extrusionOk="0">
                <a:moveTo>
                  <a:pt x="55509" y="112272"/>
                </a:moveTo>
                <a:lnTo>
                  <a:pt x="55509" y="112272"/>
                </a:lnTo>
                <a:cubicBezTo>
                  <a:pt x="61825" y="114480"/>
                  <a:pt x="61825" y="114480"/>
                  <a:pt x="61825" y="114480"/>
                </a:cubicBezTo>
                <a:cubicBezTo>
                  <a:pt x="63273" y="117460"/>
                  <a:pt x="63273" y="117460"/>
                  <a:pt x="63273" y="117460"/>
                </a:cubicBezTo>
                <a:cubicBezTo>
                  <a:pt x="62984" y="119944"/>
                  <a:pt x="62984" y="119944"/>
                  <a:pt x="62984" y="119944"/>
                </a:cubicBezTo>
                <a:cubicBezTo>
                  <a:pt x="64142" y="119116"/>
                  <a:pt x="64142" y="119116"/>
                  <a:pt x="64142" y="119116"/>
                </a:cubicBezTo>
                <a:cubicBezTo>
                  <a:pt x="66750" y="114756"/>
                  <a:pt x="66750" y="114756"/>
                  <a:pt x="66750" y="114756"/>
                </a:cubicBezTo>
                <a:cubicBezTo>
                  <a:pt x="67040" y="114756"/>
                  <a:pt x="67040" y="114756"/>
                  <a:pt x="67040" y="114756"/>
                </a:cubicBezTo>
                <a:cubicBezTo>
                  <a:pt x="65881" y="115032"/>
                  <a:pt x="65881" y="115032"/>
                  <a:pt x="65881" y="115032"/>
                </a:cubicBezTo>
                <a:cubicBezTo>
                  <a:pt x="66460" y="111996"/>
                  <a:pt x="66460" y="111996"/>
                  <a:pt x="66460" y="111996"/>
                </a:cubicBezTo>
                <a:cubicBezTo>
                  <a:pt x="67909" y="111996"/>
                  <a:pt x="67909" y="111996"/>
                  <a:pt x="67909" y="111996"/>
                </a:cubicBezTo>
                <a:cubicBezTo>
                  <a:pt x="69299" y="108187"/>
                  <a:pt x="69299" y="108187"/>
                  <a:pt x="69299" y="108187"/>
                </a:cubicBezTo>
                <a:cubicBezTo>
                  <a:pt x="69299" y="108408"/>
                  <a:pt x="69299" y="108408"/>
                  <a:pt x="69299" y="108408"/>
                </a:cubicBezTo>
                <a:cubicBezTo>
                  <a:pt x="69589" y="108960"/>
                  <a:pt x="69879" y="109236"/>
                  <a:pt x="69879" y="109236"/>
                </a:cubicBezTo>
                <a:cubicBezTo>
                  <a:pt x="69879" y="109236"/>
                  <a:pt x="70748" y="108960"/>
                  <a:pt x="71327" y="108684"/>
                </a:cubicBezTo>
                <a:cubicBezTo>
                  <a:pt x="71617" y="108684"/>
                  <a:pt x="71617" y="108684"/>
                  <a:pt x="71617" y="108684"/>
                </a:cubicBezTo>
                <a:cubicBezTo>
                  <a:pt x="69299" y="112548"/>
                  <a:pt x="69299" y="112548"/>
                  <a:pt x="69299" y="112548"/>
                </a:cubicBezTo>
                <a:cubicBezTo>
                  <a:pt x="69299" y="113100"/>
                  <a:pt x="69299" y="113100"/>
                  <a:pt x="69299" y="113100"/>
                </a:cubicBezTo>
                <a:cubicBezTo>
                  <a:pt x="69879" y="112824"/>
                  <a:pt x="69879" y="112824"/>
                  <a:pt x="69879" y="112824"/>
                </a:cubicBezTo>
                <a:cubicBezTo>
                  <a:pt x="74804" y="103495"/>
                  <a:pt x="74804" y="103495"/>
                  <a:pt x="74804" y="103495"/>
                </a:cubicBezTo>
                <a:cubicBezTo>
                  <a:pt x="76774" y="102115"/>
                  <a:pt x="76774" y="102115"/>
                  <a:pt x="76774" y="102115"/>
                </a:cubicBezTo>
                <a:cubicBezTo>
                  <a:pt x="77064" y="99411"/>
                  <a:pt x="77064" y="99411"/>
                  <a:pt x="77064" y="99411"/>
                </a:cubicBezTo>
                <a:cubicBezTo>
                  <a:pt x="77643" y="98583"/>
                  <a:pt x="77643" y="98583"/>
                  <a:pt x="77643" y="98583"/>
                </a:cubicBezTo>
                <a:cubicBezTo>
                  <a:pt x="76774" y="95271"/>
                  <a:pt x="76774" y="95271"/>
                  <a:pt x="76774" y="95271"/>
                </a:cubicBezTo>
                <a:cubicBezTo>
                  <a:pt x="77643" y="93118"/>
                  <a:pt x="77643" y="93118"/>
                  <a:pt x="77643" y="93118"/>
                </a:cubicBezTo>
                <a:cubicBezTo>
                  <a:pt x="84249" y="87598"/>
                  <a:pt x="84249" y="87598"/>
                  <a:pt x="84249" y="87598"/>
                </a:cubicBezTo>
                <a:cubicBezTo>
                  <a:pt x="87146" y="87046"/>
                  <a:pt x="87146" y="87046"/>
                  <a:pt x="87146" y="87046"/>
                </a:cubicBezTo>
                <a:cubicBezTo>
                  <a:pt x="89464" y="85446"/>
                  <a:pt x="89464" y="85446"/>
                  <a:pt x="89464" y="85446"/>
                </a:cubicBezTo>
                <a:cubicBezTo>
                  <a:pt x="89464" y="84342"/>
                  <a:pt x="89464" y="84342"/>
                  <a:pt x="89464" y="84342"/>
                </a:cubicBezTo>
                <a:cubicBezTo>
                  <a:pt x="97228" y="84342"/>
                  <a:pt x="97228" y="84342"/>
                  <a:pt x="97228" y="84342"/>
                </a:cubicBezTo>
                <a:cubicBezTo>
                  <a:pt x="97807" y="82686"/>
                  <a:pt x="97807" y="82686"/>
                  <a:pt x="97807" y="82686"/>
                </a:cubicBezTo>
                <a:cubicBezTo>
                  <a:pt x="100357" y="81582"/>
                  <a:pt x="100357" y="81582"/>
                  <a:pt x="100357" y="81582"/>
                </a:cubicBezTo>
                <a:cubicBezTo>
                  <a:pt x="100357" y="78877"/>
                  <a:pt x="100357" y="78877"/>
                  <a:pt x="100357" y="78877"/>
                </a:cubicBezTo>
                <a:cubicBezTo>
                  <a:pt x="102385" y="76669"/>
                  <a:pt x="102385" y="76669"/>
                  <a:pt x="102385" y="76669"/>
                </a:cubicBezTo>
                <a:cubicBezTo>
                  <a:pt x="103544" y="75013"/>
                  <a:pt x="103544" y="75013"/>
                  <a:pt x="103544" y="75013"/>
                </a:cubicBezTo>
                <a:cubicBezTo>
                  <a:pt x="104413" y="74185"/>
                  <a:pt x="104413" y="74185"/>
                  <a:pt x="104413" y="74185"/>
                </a:cubicBezTo>
                <a:cubicBezTo>
                  <a:pt x="104703" y="69825"/>
                  <a:pt x="104703" y="69825"/>
                  <a:pt x="104703" y="69825"/>
                </a:cubicBezTo>
                <a:cubicBezTo>
                  <a:pt x="105803" y="68169"/>
                  <a:pt x="105803" y="68169"/>
                  <a:pt x="105803" y="68169"/>
                </a:cubicBezTo>
                <a:cubicBezTo>
                  <a:pt x="106673" y="62152"/>
                  <a:pt x="106673" y="62152"/>
                  <a:pt x="106673" y="62152"/>
                </a:cubicBezTo>
                <a:cubicBezTo>
                  <a:pt x="106383" y="60220"/>
                  <a:pt x="106383" y="60220"/>
                  <a:pt x="106383" y="60220"/>
                </a:cubicBezTo>
                <a:cubicBezTo>
                  <a:pt x="106962" y="54204"/>
                  <a:pt x="106962" y="54204"/>
                  <a:pt x="106962" y="54204"/>
                </a:cubicBezTo>
                <a:cubicBezTo>
                  <a:pt x="108701" y="53928"/>
                  <a:pt x="108701" y="53928"/>
                  <a:pt x="108701" y="53928"/>
                </a:cubicBezTo>
                <a:cubicBezTo>
                  <a:pt x="111887" y="48463"/>
                  <a:pt x="111887" y="48463"/>
                  <a:pt x="111887" y="48463"/>
                </a:cubicBezTo>
                <a:cubicBezTo>
                  <a:pt x="115596" y="45979"/>
                  <a:pt x="115596" y="45979"/>
                  <a:pt x="115596" y="45979"/>
                </a:cubicBezTo>
                <a:cubicBezTo>
                  <a:pt x="119072" y="41067"/>
                  <a:pt x="119072" y="41067"/>
                  <a:pt x="119072" y="41067"/>
                </a:cubicBezTo>
                <a:cubicBezTo>
                  <a:pt x="119942" y="35326"/>
                  <a:pt x="119942" y="35326"/>
                  <a:pt x="119942" y="35326"/>
                </a:cubicBezTo>
                <a:cubicBezTo>
                  <a:pt x="117334" y="30634"/>
                  <a:pt x="117334" y="30634"/>
                  <a:pt x="117334" y="30634"/>
                </a:cubicBezTo>
                <a:cubicBezTo>
                  <a:pt x="113568" y="30910"/>
                  <a:pt x="113568" y="30910"/>
                  <a:pt x="113568" y="30910"/>
                </a:cubicBezTo>
                <a:lnTo>
                  <a:pt x="113568" y="30910"/>
                </a:lnTo>
                <a:cubicBezTo>
                  <a:pt x="107831" y="25998"/>
                  <a:pt x="107831" y="25998"/>
                  <a:pt x="107831" y="25998"/>
                </a:cubicBezTo>
                <a:cubicBezTo>
                  <a:pt x="104123" y="24066"/>
                  <a:pt x="104123" y="24066"/>
                  <a:pt x="104123" y="24066"/>
                </a:cubicBezTo>
                <a:cubicBezTo>
                  <a:pt x="98387" y="24342"/>
                  <a:pt x="98387" y="24342"/>
                  <a:pt x="98387" y="24342"/>
                </a:cubicBezTo>
                <a:lnTo>
                  <a:pt x="98387" y="24342"/>
                </a:lnTo>
                <a:cubicBezTo>
                  <a:pt x="93172" y="22410"/>
                  <a:pt x="93172" y="22410"/>
                  <a:pt x="93172" y="22410"/>
                </a:cubicBezTo>
                <a:cubicBezTo>
                  <a:pt x="90333" y="23790"/>
                  <a:pt x="90333" y="23790"/>
                  <a:pt x="90333" y="23790"/>
                </a:cubicBezTo>
                <a:cubicBezTo>
                  <a:pt x="88884" y="19981"/>
                  <a:pt x="88884" y="19981"/>
                  <a:pt x="88884" y="19981"/>
                </a:cubicBezTo>
                <a:cubicBezTo>
                  <a:pt x="87725" y="20533"/>
                  <a:pt x="87725" y="20533"/>
                  <a:pt x="87725" y="20533"/>
                </a:cubicBezTo>
                <a:cubicBezTo>
                  <a:pt x="87146" y="19705"/>
                  <a:pt x="87146" y="19705"/>
                  <a:pt x="87146" y="19705"/>
                </a:cubicBezTo>
                <a:cubicBezTo>
                  <a:pt x="79961" y="16945"/>
                  <a:pt x="79961" y="16945"/>
                  <a:pt x="79961" y="16945"/>
                </a:cubicBezTo>
                <a:cubicBezTo>
                  <a:pt x="77933" y="20257"/>
                  <a:pt x="77933" y="20257"/>
                  <a:pt x="77933" y="20257"/>
                </a:cubicBezTo>
                <a:cubicBezTo>
                  <a:pt x="77064" y="20257"/>
                  <a:pt x="77064" y="20257"/>
                  <a:pt x="77064" y="20257"/>
                </a:cubicBezTo>
                <a:cubicBezTo>
                  <a:pt x="75383" y="23514"/>
                  <a:pt x="75383" y="23514"/>
                  <a:pt x="75383" y="23514"/>
                </a:cubicBezTo>
                <a:cubicBezTo>
                  <a:pt x="75094" y="21085"/>
                  <a:pt x="75094" y="21085"/>
                  <a:pt x="75094" y="21085"/>
                </a:cubicBezTo>
                <a:cubicBezTo>
                  <a:pt x="68488" y="21361"/>
                  <a:pt x="68488" y="21361"/>
                  <a:pt x="68488" y="21361"/>
                </a:cubicBezTo>
                <a:cubicBezTo>
                  <a:pt x="70748" y="19705"/>
                  <a:pt x="70748" y="19705"/>
                  <a:pt x="70748" y="19705"/>
                </a:cubicBezTo>
                <a:cubicBezTo>
                  <a:pt x="69299" y="18325"/>
                  <a:pt x="69299" y="18325"/>
                  <a:pt x="69299" y="18325"/>
                </a:cubicBezTo>
                <a:cubicBezTo>
                  <a:pt x="69010" y="16393"/>
                  <a:pt x="69010" y="16393"/>
                  <a:pt x="69010" y="16393"/>
                </a:cubicBezTo>
                <a:lnTo>
                  <a:pt x="69010" y="16393"/>
                </a:lnTo>
                <a:cubicBezTo>
                  <a:pt x="73645" y="10653"/>
                  <a:pt x="73645" y="10653"/>
                  <a:pt x="73645" y="10653"/>
                </a:cubicBezTo>
                <a:cubicBezTo>
                  <a:pt x="72197" y="10377"/>
                  <a:pt x="72197" y="10377"/>
                  <a:pt x="72197" y="10377"/>
                </a:cubicBezTo>
                <a:cubicBezTo>
                  <a:pt x="69299" y="2980"/>
                  <a:pt x="69299" y="2980"/>
                  <a:pt x="69299" y="2980"/>
                </a:cubicBezTo>
                <a:cubicBezTo>
                  <a:pt x="68720" y="3532"/>
                  <a:pt x="68720" y="3532"/>
                  <a:pt x="68720" y="3532"/>
                </a:cubicBezTo>
                <a:cubicBezTo>
                  <a:pt x="68720" y="3808"/>
                  <a:pt x="68720" y="3808"/>
                  <a:pt x="68720" y="3808"/>
                </a:cubicBezTo>
                <a:cubicBezTo>
                  <a:pt x="63273" y="9549"/>
                  <a:pt x="63273" y="9549"/>
                  <a:pt x="63273" y="9549"/>
                </a:cubicBezTo>
                <a:cubicBezTo>
                  <a:pt x="58696" y="7396"/>
                  <a:pt x="58696" y="7396"/>
                  <a:pt x="58696" y="7396"/>
                </a:cubicBezTo>
                <a:cubicBezTo>
                  <a:pt x="47165" y="11757"/>
                  <a:pt x="47165" y="11757"/>
                  <a:pt x="47165" y="11757"/>
                </a:cubicBezTo>
                <a:cubicBezTo>
                  <a:pt x="43746" y="10377"/>
                  <a:pt x="43746" y="10377"/>
                  <a:pt x="43746" y="10377"/>
                </a:cubicBezTo>
                <a:cubicBezTo>
                  <a:pt x="42877" y="0"/>
                  <a:pt x="42877" y="0"/>
                  <a:pt x="42877" y="0"/>
                </a:cubicBezTo>
                <a:cubicBezTo>
                  <a:pt x="33664" y="4360"/>
                  <a:pt x="33664" y="4360"/>
                  <a:pt x="33664" y="4360"/>
                </a:cubicBezTo>
                <a:cubicBezTo>
                  <a:pt x="28797" y="2428"/>
                  <a:pt x="28797" y="2428"/>
                  <a:pt x="28797" y="2428"/>
                </a:cubicBezTo>
                <a:cubicBezTo>
                  <a:pt x="29666" y="7396"/>
                  <a:pt x="29666" y="7396"/>
                  <a:pt x="29666" y="7396"/>
                </a:cubicBezTo>
                <a:cubicBezTo>
                  <a:pt x="33375" y="8445"/>
                  <a:pt x="33375" y="8445"/>
                  <a:pt x="33375" y="8445"/>
                </a:cubicBezTo>
                <a:cubicBezTo>
                  <a:pt x="24741" y="13965"/>
                  <a:pt x="24741" y="13965"/>
                  <a:pt x="24741" y="13965"/>
                </a:cubicBezTo>
                <a:cubicBezTo>
                  <a:pt x="19584" y="9273"/>
                  <a:pt x="19584" y="9273"/>
                  <a:pt x="19584" y="9273"/>
                </a:cubicBezTo>
                <a:cubicBezTo>
                  <a:pt x="12689" y="10377"/>
                  <a:pt x="12689" y="10377"/>
                  <a:pt x="12689" y="10377"/>
                </a:cubicBezTo>
                <a:cubicBezTo>
                  <a:pt x="14138" y="12033"/>
                  <a:pt x="14138" y="12033"/>
                  <a:pt x="14138" y="12033"/>
                </a:cubicBezTo>
                <a:cubicBezTo>
                  <a:pt x="11530" y="13965"/>
                  <a:pt x="11530" y="13965"/>
                  <a:pt x="11530" y="13965"/>
                </a:cubicBezTo>
                <a:cubicBezTo>
                  <a:pt x="13848" y="18049"/>
                  <a:pt x="13848" y="18049"/>
                  <a:pt x="13848" y="18049"/>
                </a:cubicBezTo>
                <a:lnTo>
                  <a:pt x="13848" y="18049"/>
                </a:lnTo>
                <a:cubicBezTo>
                  <a:pt x="12110" y="27654"/>
                  <a:pt x="12110" y="27654"/>
                  <a:pt x="12110" y="27654"/>
                </a:cubicBezTo>
                <a:cubicBezTo>
                  <a:pt x="11820" y="27654"/>
                  <a:pt x="11820" y="27654"/>
                  <a:pt x="11820" y="27654"/>
                </a:cubicBezTo>
                <a:cubicBezTo>
                  <a:pt x="4345" y="30082"/>
                  <a:pt x="4345" y="30082"/>
                  <a:pt x="4345" y="30082"/>
                </a:cubicBezTo>
                <a:cubicBezTo>
                  <a:pt x="0" y="37479"/>
                  <a:pt x="0" y="37479"/>
                  <a:pt x="0" y="37479"/>
                </a:cubicBezTo>
                <a:cubicBezTo>
                  <a:pt x="5794" y="44599"/>
                  <a:pt x="5794" y="44599"/>
                  <a:pt x="5794" y="44599"/>
                </a:cubicBezTo>
                <a:cubicBezTo>
                  <a:pt x="10082" y="41619"/>
                  <a:pt x="10082" y="41619"/>
                  <a:pt x="10082" y="41619"/>
                </a:cubicBezTo>
                <a:cubicBezTo>
                  <a:pt x="10371" y="47359"/>
                  <a:pt x="10371" y="47359"/>
                  <a:pt x="10371" y="47359"/>
                </a:cubicBezTo>
                <a:cubicBezTo>
                  <a:pt x="12399" y="47359"/>
                  <a:pt x="12399" y="47359"/>
                  <a:pt x="12399" y="47359"/>
                </a:cubicBezTo>
                <a:cubicBezTo>
                  <a:pt x="12399" y="47083"/>
                  <a:pt x="12399" y="47083"/>
                  <a:pt x="12399" y="47083"/>
                </a:cubicBezTo>
                <a:cubicBezTo>
                  <a:pt x="16977" y="47359"/>
                  <a:pt x="16977" y="47359"/>
                  <a:pt x="16977" y="47359"/>
                </a:cubicBezTo>
                <a:cubicBezTo>
                  <a:pt x="21612" y="43771"/>
                  <a:pt x="21612" y="43771"/>
                  <a:pt x="21612" y="43771"/>
                </a:cubicBezTo>
                <a:lnTo>
                  <a:pt x="21612" y="43771"/>
                </a:lnTo>
                <a:cubicBezTo>
                  <a:pt x="26190" y="43771"/>
                  <a:pt x="26190" y="43771"/>
                  <a:pt x="26190" y="43771"/>
                </a:cubicBezTo>
                <a:cubicBezTo>
                  <a:pt x="25610" y="47911"/>
                  <a:pt x="25610" y="47911"/>
                  <a:pt x="25610" y="47911"/>
                </a:cubicBezTo>
                <a:cubicBezTo>
                  <a:pt x="28218" y="51720"/>
                  <a:pt x="28218" y="51720"/>
                  <a:pt x="28218" y="51720"/>
                </a:cubicBezTo>
                <a:cubicBezTo>
                  <a:pt x="31636" y="51996"/>
                  <a:pt x="31636" y="51996"/>
                  <a:pt x="31636" y="51996"/>
                </a:cubicBezTo>
                <a:cubicBezTo>
                  <a:pt x="39111" y="54756"/>
                  <a:pt x="39111" y="54756"/>
                  <a:pt x="39111" y="54756"/>
                </a:cubicBezTo>
                <a:cubicBezTo>
                  <a:pt x="42008" y="59668"/>
                  <a:pt x="42008" y="59668"/>
                  <a:pt x="42008" y="59668"/>
                </a:cubicBezTo>
                <a:cubicBezTo>
                  <a:pt x="40849" y="61048"/>
                  <a:pt x="40849" y="61048"/>
                  <a:pt x="40849" y="61048"/>
                </a:cubicBezTo>
                <a:cubicBezTo>
                  <a:pt x="42008" y="62980"/>
                  <a:pt x="42008" y="62980"/>
                  <a:pt x="42008" y="62980"/>
                </a:cubicBezTo>
                <a:cubicBezTo>
                  <a:pt x="47165" y="63256"/>
                  <a:pt x="47165" y="63256"/>
                  <a:pt x="47165" y="63256"/>
                </a:cubicBezTo>
                <a:cubicBezTo>
                  <a:pt x="47165" y="65961"/>
                  <a:pt x="47165" y="65961"/>
                  <a:pt x="47165" y="65961"/>
                </a:cubicBezTo>
                <a:cubicBezTo>
                  <a:pt x="50062" y="70929"/>
                  <a:pt x="50062" y="70929"/>
                  <a:pt x="50062" y="70929"/>
                </a:cubicBezTo>
                <a:cubicBezTo>
                  <a:pt x="48614" y="73081"/>
                  <a:pt x="48614" y="73081"/>
                  <a:pt x="48614" y="73081"/>
                </a:cubicBezTo>
                <a:cubicBezTo>
                  <a:pt x="48324" y="76117"/>
                  <a:pt x="48324" y="76117"/>
                  <a:pt x="48324" y="76117"/>
                </a:cubicBezTo>
                <a:cubicBezTo>
                  <a:pt x="48614" y="77497"/>
                  <a:pt x="48614" y="77497"/>
                  <a:pt x="48614" y="77497"/>
                </a:cubicBezTo>
                <a:cubicBezTo>
                  <a:pt x="48903" y="81582"/>
                  <a:pt x="48903" y="81582"/>
                  <a:pt x="48903" y="81582"/>
                </a:cubicBezTo>
                <a:cubicBezTo>
                  <a:pt x="52090" y="82686"/>
                  <a:pt x="52090" y="82686"/>
                  <a:pt x="52090" y="82686"/>
                </a:cubicBezTo>
                <a:cubicBezTo>
                  <a:pt x="53771" y="81858"/>
                  <a:pt x="53771" y="81858"/>
                  <a:pt x="53771" y="81858"/>
                </a:cubicBezTo>
                <a:cubicBezTo>
                  <a:pt x="56088" y="83238"/>
                  <a:pt x="56088" y="83238"/>
                  <a:pt x="56088" y="83238"/>
                </a:cubicBezTo>
                <a:cubicBezTo>
                  <a:pt x="56668" y="87598"/>
                  <a:pt x="56668" y="87598"/>
                  <a:pt x="56668" y="87598"/>
                </a:cubicBezTo>
                <a:cubicBezTo>
                  <a:pt x="60086" y="87598"/>
                  <a:pt x="60086" y="87598"/>
                  <a:pt x="60086" y="87598"/>
                </a:cubicBezTo>
                <a:cubicBezTo>
                  <a:pt x="58985" y="92566"/>
                  <a:pt x="58985" y="92566"/>
                  <a:pt x="58985" y="92566"/>
                </a:cubicBezTo>
                <a:cubicBezTo>
                  <a:pt x="61245" y="92842"/>
                  <a:pt x="61245" y="92842"/>
                  <a:pt x="61245" y="92842"/>
                </a:cubicBezTo>
                <a:cubicBezTo>
                  <a:pt x="62114" y="98031"/>
                  <a:pt x="62114" y="98031"/>
                  <a:pt x="62114" y="98031"/>
                </a:cubicBezTo>
                <a:cubicBezTo>
                  <a:pt x="58406" y="99411"/>
                  <a:pt x="58406" y="99411"/>
                  <a:pt x="58406" y="99411"/>
                </a:cubicBezTo>
                <a:cubicBezTo>
                  <a:pt x="49773" y="108684"/>
                  <a:pt x="49773" y="108684"/>
                  <a:pt x="49773" y="108684"/>
                </a:cubicBezTo>
                <a:lnTo>
                  <a:pt x="49773" y="108684"/>
                </a:lnTo>
                <a:cubicBezTo>
                  <a:pt x="52090" y="107911"/>
                  <a:pt x="52090" y="107911"/>
                  <a:pt x="52090" y="107911"/>
                </a:cubicBezTo>
                <a:lnTo>
                  <a:pt x="55509" y="112272"/>
                </a:lnTo>
                <a:close/>
                <a:moveTo>
                  <a:pt x="71907" y="16945"/>
                </a:moveTo>
                <a:lnTo>
                  <a:pt x="71907" y="16945"/>
                </a:lnTo>
                <a:cubicBezTo>
                  <a:pt x="72197" y="20257"/>
                  <a:pt x="72197" y="20257"/>
                  <a:pt x="72197" y="20257"/>
                </a:cubicBezTo>
                <a:cubicBezTo>
                  <a:pt x="75905" y="20257"/>
                  <a:pt x="75905" y="20257"/>
                  <a:pt x="75905" y="20257"/>
                </a:cubicBezTo>
                <a:cubicBezTo>
                  <a:pt x="78223" y="18049"/>
                  <a:pt x="78223" y="18049"/>
                  <a:pt x="78223" y="18049"/>
                </a:cubicBezTo>
                <a:cubicBezTo>
                  <a:pt x="77933" y="16117"/>
                  <a:pt x="77933" y="16117"/>
                  <a:pt x="77933" y="16117"/>
                </a:cubicBezTo>
                <a:cubicBezTo>
                  <a:pt x="77064" y="16393"/>
                  <a:pt x="75383" y="16393"/>
                  <a:pt x="75094" y="16393"/>
                </a:cubicBezTo>
                <a:cubicBezTo>
                  <a:pt x="75094" y="16393"/>
                  <a:pt x="73935" y="16117"/>
                  <a:pt x="73066" y="15841"/>
                </a:cubicBezTo>
                <a:lnTo>
                  <a:pt x="71907" y="16945"/>
                </a:lnTo>
                <a:close/>
                <a:moveTo>
                  <a:pt x="70169" y="16945"/>
                </a:moveTo>
                <a:lnTo>
                  <a:pt x="70169" y="16945"/>
                </a:lnTo>
                <a:cubicBezTo>
                  <a:pt x="70169" y="16945"/>
                  <a:pt x="70169" y="16945"/>
                  <a:pt x="70458" y="17221"/>
                </a:cubicBezTo>
                <a:cubicBezTo>
                  <a:pt x="71327" y="16393"/>
                  <a:pt x="71327" y="16393"/>
                  <a:pt x="71327" y="16393"/>
                </a:cubicBezTo>
                <a:cubicBezTo>
                  <a:pt x="70748" y="15841"/>
                  <a:pt x="70748" y="15841"/>
                  <a:pt x="70748" y="15841"/>
                </a:cubicBezTo>
                <a:lnTo>
                  <a:pt x="70169" y="16945"/>
                </a:lnTo>
                <a:close/>
                <a:moveTo>
                  <a:pt x="72486" y="14793"/>
                </a:moveTo>
                <a:lnTo>
                  <a:pt x="72486" y="14793"/>
                </a:lnTo>
                <a:cubicBezTo>
                  <a:pt x="73645" y="15013"/>
                  <a:pt x="73645" y="15013"/>
                  <a:pt x="73645" y="15013"/>
                </a:cubicBezTo>
                <a:cubicBezTo>
                  <a:pt x="72776" y="14241"/>
                  <a:pt x="72776" y="14241"/>
                  <a:pt x="72776" y="14241"/>
                </a:cubicBezTo>
                <a:lnTo>
                  <a:pt x="72486" y="14793"/>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54" name="Google Shape;4454;p343"/>
          <p:cNvSpPr/>
          <p:nvPr/>
        </p:nvSpPr>
        <p:spPr>
          <a:xfrm>
            <a:off x="3411351" y="3995653"/>
            <a:ext cx="122100" cy="133500"/>
          </a:xfrm>
          <a:custGeom>
            <a:avLst/>
            <a:gdLst/>
            <a:ahLst/>
            <a:cxnLst/>
            <a:rect l="l" t="t" r="r" b="b"/>
            <a:pathLst>
              <a:path w="120000" h="120000" extrusionOk="0">
                <a:moveTo>
                  <a:pt x="58317" y="115897"/>
                </a:moveTo>
                <a:lnTo>
                  <a:pt x="100093" y="119743"/>
                </a:lnTo>
                <a:lnTo>
                  <a:pt x="116915" y="104358"/>
                </a:lnTo>
                <a:lnTo>
                  <a:pt x="115514" y="90512"/>
                </a:lnTo>
                <a:lnTo>
                  <a:pt x="115514" y="90512"/>
                </a:lnTo>
                <a:lnTo>
                  <a:pt x="119719" y="68717"/>
                </a:lnTo>
                <a:lnTo>
                  <a:pt x="104299" y="68717"/>
                </a:lnTo>
                <a:lnTo>
                  <a:pt x="101495" y="47179"/>
                </a:lnTo>
                <a:lnTo>
                  <a:pt x="91682" y="42051"/>
                </a:lnTo>
                <a:lnTo>
                  <a:pt x="83551" y="45897"/>
                </a:lnTo>
                <a:lnTo>
                  <a:pt x="66728" y="40769"/>
                </a:lnTo>
                <a:lnTo>
                  <a:pt x="65327" y="20512"/>
                </a:lnTo>
                <a:lnTo>
                  <a:pt x="62523" y="7692"/>
                </a:lnTo>
                <a:lnTo>
                  <a:pt x="49906" y="0"/>
                </a:lnTo>
                <a:lnTo>
                  <a:pt x="11214" y="7692"/>
                </a:lnTo>
                <a:lnTo>
                  <a:pt x="1401" y="23076"/>
                </a:lnTo>
                <a:lnTo>
                  <a:pt x="0" y="40769"/>
                </a:lnTo>
                <a:lnTo>
                  <a:pt x="24953" y="70000"/>
                </a:lnTo>
                <a:lnTo>
                  <a:pt x="69532" y="87948"/>
                </a:lnTo>
                <a:lnTo>
                  <a:pt x="58317" y="1158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55" name="Google Shape;4455;p343"/>
          <p:cNvSpPr/>
          <p:nvPr/>
        </p:nvSpPr>
        <p:spPr>
          <a:xfrm>
            <a:off x="3243900" y="4035930"/>
            <a:ext cx="300900" cy="669600"/>
          </a:xfrm>
          <a:custGeom>
            <a:avLst/>
            <a:gdLst/>
            <a:ahLst/>
            <a:cxnLst/>
            <a:rect l="l" t="t" r="r" b="b"/>
            <a:pathLst>
              <a:path w="120000" h="120000" extrusionOk="0">
                <a:moveTo>
                  <a:pt x="41937" y="119948"/>
                </a:moveTo>
                <a:lnTo>
                  <a:pt x="32820" y="118415"/>
                </a:lnTo>
                <a:lnTo>
                  <a:pt x="28262" y="119182"/>
                </a:lnTo>
                <a:lnTo>
                  <a:pt x="28945" y="108551"/>
                </a:lnTo>
                <a:lnTo>
                  <a:pt x="31680" y="110851"/>
                </a:lnTo>
                <a:lnTo>
                  <a:pt x="29971" y="111107"/>
                </a:lnTo>
                <a:lnTo>
                  <a:pt x="32250" y="112844"/>
                </a:lnTo>
                <a:lnTo>
                  <a:pt x="44672" y="117904"/>
                </a:lnTo>
                <a:lnTo>
                  <a:pt x="50940" y="118211"/>
                </a:lnTo>
                <a:lnTo>
                  <a:pt x="49230" y="119948"/>
                </a:lnTo>
                <a:lnTo>
                  <a:pt x="45811" y="119182"/>
                </a:lnTo>
                <a:lnTo>
                  <a:pt x="41937" y="119948"/>
                </a:lnTo>
                <a:close/>
                <a:moveTo>
                  <a:pt x="32820" y="118211"/>
                </a:moveTo>
                <a:lnTo>
                  <a:pt x="32820" y="118211"/>
                </a:lnTo>
                <a:lnTo>
                  <a:pt x="41937" y="119693"/>
                </a:lnTo>
                <a:lnTo>
                  <a:pt x="45811" y="118926"/>
                </a:lnTo>
                <a:lnTo>
                  <a:pt x="48660" y="119437"/>
                </a:lnTo>
                <a:lnTo>
                  <a:pt x="50370" y="118415"/>
                </a:lnTo>
                <a:lnTo>
                  <a:pt x="44102" y="118211"/>
                </a:lnTo>
                <a:lnTo>
                  <a:pt x="44102" y="118211"/>
                </a:lnTo>
                <a:lnTo>
                  <a:pt x="31680" y="113100"/>
                </a:lnTo>
                <a:lnTo>
                  <a:pt x="29401" y="111107"/>
                </a:lnTo>
                <a:lnTo>
                  <a:pt x="28945" y="118671"/>
                </a:lnTo>
                <a:lnTo>
                  <a:pt x="32820" y="118211"/>
                </a:lnTo>
                <a:close/>
                <a:moveTo>
                  <a:pt x="29401" y="109574"/>
                </a:moveTo>
                <a:lnTo>
                  <a:pt x="29401" y="110851"/>
                </a:lnTo>
                <a:lnTo>
                  <a:pt x="30541" y="110596"/>
                </a:lnTo>
                <a:lnTo>
                  <a:pt x="29401" y="109574"/>
                </a:lnTo>
                <a:close/>
                <a:moveTo>
                  <a:pt x="7407" y="105485"/>
                </a:moveTo>
                <a:lnTo>
                  <a:pt x="23247" y="105741"/>
                </a:lnTo>
                <a:lnTo>
                  <a:pt x="28262" y="106763"/>
                </a:lnTo>
                <a:lnTo>
                  <a:pt x="28945" y="107018"/>
                </a:lnTo>
                <a:lnTo>
                  <a:pt x="26096" y="104514"/>
                </a:lnTo>
                <a:lnTo>
                  <a:pt x="22678" y="104258"/>
                </a:lnTo>
                <a:lnTo>
                  <a:pt x="26096" y="103492"/>
                </a:lnTo>
                <a:lnTo>
                  <a:pt x="22678" y="101448"/>
                </a:lnTo>
                <a:lnTo>
                  <a:pt x="27236" y="98381"/>
                </a:lnTo>
                <a:lnTo>
                  <a:pt x="33390" y="96643"/>
                </a:lnTo>
                <a:lnTo>
                  <a:pt x="33960" y="93833"/>
                </a:lnTo>
                <a:lnTo>
                  <a:pt x="45811" y="89284"/>
                </a:lnTo>
                <a:lnTo>
                  <a:pt x="44672" y="87751"/>
                </a:lnTo>
                <a:lnTo>
                  <a:pt x="46381" y="85451"/>
                </a:lnTo>
                <a:lnTo>
                  <a:pt x="45242" y="85195"/>
                </a:lnTo>
                <a:lnTo>
                  <a:pt x="40797" y="84940"/>
                </a:lnTo>
                <a:lnTo>
                  <a:pt x="35099" y="81158"/>
                </a:lnTo>
                <a:lnTo>
                  <a:pt x="43076" y="76609"/>
                </a:lnTo>
                <a:lnTo>
                  <a:pt x="46951" y="76865"/>
                </a:lnTo>
                <a:lnTo>
                  <a:pt x="46381" y="75587"/>
                </a:lnTo>
                <a:lnTo>
                  <a:pt x="49230" y="74310"/>
                </a:lnTo>
                <a:lnTo>
                  <a:pt x="49230" y="71243"/>
                </a:lnTo>
                <a:lnTo>
                  <a:pt x="54928" y="69250"/>
                </a:lnTo>
                <a:lnTo>
                  <a:pt x="49800" y="67972"/>
                </a:lnTo>
                <a:lnTo>
                  <a:pt x="53789" y="67206"/>
                </a:lnTo>
                <a:lnTo>
                  <a:pt x="57207" y="68483"/>
                </a:lnTo>
                <a:lnTo>
                  <a:pt x="58347" y="67461"/>
                </a:lnTo>
                <a:lnTo>
                  <a:pt x="56068" y="66183"/>
                </a:lnTo>
                <a:lnTo>
                  <a:pt x="53789" y="66695"/>
                </a:lnTo>
                <a:lnTo>
                  <a:pt x="49800" y="65417"/>
                </a:lnTo>
                <a:lnTo>
                  <a:pt x="50370" y="60868"/>
                </a:lnTo>
                <a:lnTo>
                  <a:pt x="62222" y="62402"/>
                </a:lnTo>
                <a:lnTo>
                  <a:pt x="67350" y="60868"/>
                </a:lnTo>
                <a:lnTo>
                  <a:pt x="66780" y="53509"/>
                </a:lnTo>
                <a:lnTo>
                  <a:pt x="74643" y="54531"/>
                </a:lnTo>
                <a:lnTo>
                  <a:pt x="95612" y="52231"/>
                </a:lnTo>
                <a:lnTo>
                  <a:pt x="95612" y="51005"/>
                </a:lnTo>
                <a:lnTo>
                  <a:pt x="95612" y="51005"/>
                </a:lnTo>
                <a:lnTo>
                  <a:pt x="100740" y="47938"/>
                </a:lnTo>
                <a:lnTo>
                  <a:pt x="100740" y="45638"/>
                </a:lnTo>
                <a:lnTo>
                  <a:pt x="98461" y="45638"/>
                </a:lnTo>
                <a:lnTo>
                  <a:pt x="96182" y="43901"/>
                </a:lnTo>
                <a:lnTo>
                  <a:pt x="97891" y="42367"/>
                </a:lnTo>
                <a:lnTo>
                  <a:pt x="89914" y="39301"/>
                </a:lnTo>
                <a:lnTo>
                  <a:pt x="89914" y="36286"/>
                </a:lnTo>
                <a:lnTo>
                  <a:pt x="89914" y="36541"/>
                </a:lnTo>
                <a:lnTo>
                  <a:pt x="90484" y="35775"/>
                </a:lnTo>
                <a:lnTo>
                  <a:pt x="96182" y="25349"/>
                </a:lnTo>
                <a:lnTo>
                  <a:pt x="112592" y="16763"/>
                </a:lnTo>
                <a:lnTo>
                  <a:pt x="119886" y="15485"/>
                </a:lnTo>
                <a:lnTo>
                  <a:pt x="118176" y="11192"/>
                </a:lnTo>
                <a:lnTo>
                  <a:pt x="114301" y="10936"/>
                </a:lnTo>
                <a:lnTo>
                  <a:pt x="114871" y="13441"/>
                </a:lnTo>
                <a:lnTo>
                  <a:pt x="114871" y="13441"/>
                </a:lnTo>
                <a:lnTo>
                  <a:pt x="107464" y="16763"/>
                </a:lnTo>
                <a:lnTo>
                  <a:pt x="89344" y="15996"/>
                </a:lnTo>
                <a:lnTo>
                  <a:pt x="94472" y="10170"/>
                </a:lnTo>
                <a:lnTo>
                  <a:pt x="76923" y="6848"/>
                </a:lnTo>
                <a:lnTo>
                  <a:pt x="66210" y="1022"/>
                </a:lnTo>
                <a:lnTo>
                  <a:pt x="58347" y="766"/>
                </a:lnTo>
                <a:lnTo>
                  <a:pt x="56638" y="2810"/>
                </a:lnTo>
                <a:lnTo>
                  <a:pt x="53219" y="1533"/>
                </a:lnTo>
                <a:lnTo>
                  <a:pt x="46381" y="1277"/>
                </a:lnTo>
                <a:lnTo>
                  <a:pt x="44672" y="0"/>
                </a:lnTo>
                <a:lnTo>
                  <a:pt x="40227" y="2044"/>
                </a:lnTo>
                <a:lnTo>
                  <a:pt x="39088" y="3066"/>
                </a:lnTo>
                <a:lnTo>
                  <a:pt x="37948" y="6592"/>
                </a:lnTo>
                <a:lnTo>
                  <a:pt x="30541" y="7870"/>
                </a:lnTo>
                <a:lnTo>
                  <a:pt x="29401" y="10170"/>
                </a:lnTo>
                <a:lnTo>
                  <a:pt x="31680" y="14974"/>
                </a:lnTo>
                <a:lnTo>
                  <a:pt x="27236" y="16252"/>
                </a:lnTo>
                <a:lnTo>
                  <a:pt x="27236" y="17529"/>
                </a:lnTo>
                <a:lnTo>
                  <a:pt x="24957" y="18500"/>
                </a:lnTo>
                <a:lnTo>
                  <a:pt x="22108" y="21822"/>
                </a:lnTo>
                <a:lnTo>
                  <a:pt x="22108" y="25144"/>
                </a:lnTo>
                <a:lnTo>
                  <a:pt x="16410" y="28671"/>
                </a:lnTo>
                <a:lnTo>
                  <a:pt x="23247" y="37308"/>
                </a:lnTo>
                <a:lnTo>
                  <a:pt x="23247" y="37308"/>
                </a:lnTo>
                <a:lnTo>
                  <a:pt x="18119" y="41090"/>
                </a:lnTo>
                <a:lnTo>
                  <a:pt x="18119" y="44667"/>
                </a:lnTo>
                <a:lnTo>
                  <a:pt x="13561" y="48194"/>
                </a:lnTo>
                <a:lnTo>
                  <a:pt x="14700" y="52742"/>
                </a:lnTo>
                <a:lnTo>
                  <a:pt x="11965" y="54020"/>
                </a:lnTo>
                <a:lnTo>
                  <a:pt x="8547" y="63168"/>
                </a:lnTo>
                <a:lnTo>
                  <a:pt x="11396" y="64906"/>
                </a:lnTo>
                <a:lnTo>
                  <a:pt x="7407" y="67717"/>
                </a:lnTo>
                <a:lnTo>
                  <a:pt x="9686" y="73798"/>
                </a:lnTo>
                <a:lnTo>
                  <a:pt x="14700" y="75076"/>
                </a:lnTo>
                <a:lnTo>
                  <a:pt x="9116" y="76098"/>
                </a:lnTo>
                <a:lnTo>
                  <a:pt x="11965" y="77376"/>
                </a:lnTo>
                <a:lnTo>
                  <a:pt x="10256" y="78603"/>
                </a:lnTo>
                <a:lnTo>
                  <a:pt x="10826" y="83969"/>
                </a:lnTo>
                <a:lnTo>
                  <a:pt x="10826" y="83969"/>
                </a:lnTo>
                <a:lnTo>
                  <a:pt x="6267" y="87240"/>
                </a:lnTo>
                <a:lnTo>
                  <a:pt x="6837" y="89795"/>
                </a:lnTo>
                <a:lnTo>
                  <a:pt x="6837" y="90051"/>
                </a:lnTo>
                <a:lnTo>
                  <a:pt x="0" y="95366"/>
                </a:lnTo>
                <a:lnTo>
                  <a:pt x="569" y="100425"/>
                </a:lnTo>
                <a:lnTo>
                  <a:pt x="2279" y="99914"/>
                </a:lnTo>
                <a:lnTo>
                  <a:pt x="6837" y="99914"/>
                </a:lnTo>
                <a:lnTo>
                  <a:pt x="6267" y="104003"/>
                </a:lnTo>
                <a:lnTo>
                  <a:pt x="7407" y="105485"/>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56" name="Google Shape;4456;p343"/>
          <p:cNvSpPr/>
          <p:nvPr/>
        </p:nvSpPr>
        <p:spPr>
          <a:xfrm>
            <a:off x="3216201" y="3971740"/>
            <a:ext cx="123600" cy="701100"/>
          </a:xfrm>
          <a:custGeom>
            <a:avLst/>
            <a:gdLst/>
            <a:ahLst/>
            <a:cxnLst/>
            <a:rect l="l" t="t" r="r" b="b"/>
            <a:pathLst>
              <a:path w="120000" h="120000" extrusionOk="0">
                <a:moveTo>
                  <a:pt x="44064" y="118730"/>
                </a:moveTo>
                <a:lnTo>
                  <a:pt x="60415" y="119951"/>
                </a:lnTo>
                <a:lnTo>
                  <a:pt x="64572" y="115360"/>
                </a:lnTo>
                <a:lnTo>
                  <a:pt x="82586" y="113894"/>
                </a:lnTo>
                <a:lnTo>
                  <a:pt x="86743" y="112918"/>
                </a:lnTo>
                <a:lnTo>
                  <a:pt x="89515" y="112918"/>
                </a:lnTo>
                <a:lnTo>
                  <a:pt x="82586" y="112429"/>
                </a:lnTo>
                <a:lnTo>
                  <a:pt x="44064" y="112185"/>
                </a:lnTo>
                <a:lnTo>
                  <a:pt x="41293" y="110525"/>
                </a:lnTo>
                <a:lnTo>
                  <a:pt x="42678" y="106862"/>
                </a:lnTo>
                <a:lnTo>
                  <a:pt x="34364" y="106862"/>
                </a:lnTo>
                <a:lnTo>
                  <a:pt x="27436" y="107594"/>
                </a:lnTo>
                <a:lnTo>
                  <a:pt x="26050" y="102271"/>
                </a:lnTo>
                <a:lnTo>
                  <a:pt x="42678" y="96947"/>
                </a:lnTo>
                <a:lnTo>
                  <a:pt x="41293" y="94261"/>
                </a:lnTo>
                <a:lnTo>
                  <a:pt x="52378" y="91379"/>
                </a:lnTo>
                <a:lnTo>
                  <a:pt x="50993" y="86251"/>
                </a:lnTo>
                <a:lnTo>
                  <a:pt x="55150" y="85079"/>
                </a:lnTo>
                <a:lnTo>
                  <a:pt x="48221" y="83614"/>
                </a:lnTo>
                <a:lnTo>
                  <a:pt x="59307" y="82881"/>
                </a:lnTo>
                <a:lnTo>
                  <a:pt x="49607" y="81904"/>
                </a:lnTo>
                <a:lnTo>
                  <a:pt x="49607" y="81904"/>
                </a:lnTo>
                <a:lnTo>
                  <a:pt x="44064" y="75604"/>
                </a:lnTo>
                <a:lnTo>
                  <a:pt x="53764" y="73162"/>
                </a:lnTo>
                <a:lnTo>
                  <a:pt x="46836" y="71501"/>
                </a:lnTo>
                <a:lnTo>
                  <a:pt x="46836" y="71501"/>
                </a:lnTo>
                <a:lnTo>
                  <a:pt x="55150" y="62759"/>
                </a:lnTo>
                <a:lnTo>
                  <a:pt x="61801" y="61538"/>
                </a:lnTo>
                <a:lnTo>
                  <a:pt x="59307" y="57191"/>
                </a:lnTo>
                <a:lnTo>
                  <a:pt x="70115" y="53577"/>
                </a:lnTo>
                <a:lnTo>
                  <a:pt x="70115" y="50402"/>
                </a:lnTo>
                <a:lnTo>
                  <a:pt x="70115" y="50158"/>
                </a:lnTo>
                <a:lnTo>
                  <a:pt x="82586" y="46788"/>
                </a:lnTo>
                <a:lnTo>
                  <a:pt x="65958" y="38534"/>
                </a:lnTo>
                <a:lnTo>
                  <a:pt x="79815" y="35164"/>
                </a:lnTo>
                <a:lnTo>
                  <a:pt x="79815" y="31990"/>
                </a:lnTo>
                <a:lnTo>
                  <a:pt x="86743" y="28815"/>
                </a:lnTo>
                <a:lnTo>
                  <a:pt x="92286" y="27643"/>
                </a:lnTo>
                <a:lnTo>
                  <a:pt x="92286" y="26422"/>
                </a:lnTo>
                <a:lnTo>
                  <a:pt x="103094" y="25445"/>
                </a:lnTo>
                <a:lnTo>
                  <a:pt x="97829" y="20854"/>
                </a:lnTo>
                <a:lnTo>
                  <a:pt x="101709" y="18412"/>
                </a:lnTo>
                <a:lnTo>
                  <a:pt x="101709" y="18412"/>
                </a:lnTo>
                <a:lnTo>
                  <a:pt x="118337" y="17191"/>
                </a:lnTo>
                <a:lnTo>
                  <a:pt x="119722" y="14065"/>
                </a:lnTo>
                <a:lnTo>
                  <a:pt x="105866" y="14310"/>
                </a:lnTo>
                <a:lnTo>
                  <a:pt x="103094" y="8253"/>
                </a:lnTo>
                <a:lnTo>
                  <a:pt x="93672" y="6300"/>
                </a:lnTo>
                <a:lnTo>
                  <a:pt x="98937" y="4346"/>
                </a:lnTo>
                <a:lnTo>
                  <a:pt x="90900" y="2686"/>
                </a:lnTo>
                <a:lnTo>
                  <a:pt x="90900" y="0"/>
                </a:lnTo>
                <a:lnTo>
                  <a:pt x="81200" y="0"/>
                </a:lnTo>
                <a:lnTo>
                  <a:pt x="67344" y="1709"/>
                </a:lnTo>
                <a:lnTo>
                  <a:pt x="68729" y="1953"/>
                </a:lnTo>
                <a:lnTo>
                  <a:pt x="78429" y="10402"/>
                </a:lnTo>
                <a:lnTo>
                  <a:pt x="78429" y="10402"/>
                </a:lnTo>
                <a:lnTo>
                  <a:pt x="71501" y="14554"/>
                </a:lnTo>
                <a:lnTo>
                  <a:pt x="71501" y="16947"/>
                </a:lnTo>
                <a:lnTo>
                  <a:pt x="67344" y="22515"/>
                </a:lnTo>
                <a:lnTo>
                  <a:pt x="68729" y="24224"/>
                </a:lnTo>
                <a:lnTo>
                  <a:pt x="68729" y="24224"/>
                </a:lnTo>
                <a:lnTo>
                  <a:pt x="55150" y="31501"/>
                </a:lnTo>
                <a:lnTo>
                  <a:pt x="57644" y="35360"/>
                </a:lnTo>
                <a:lnTo>
                  <a:pt x="52378" y="35848"/>
                </a:lnTo>
                <a:lnTo>
                  <a:pt x="56535" y="43858"/>
                </a:lnTo>
                <a:lnTo>
                  <a:pt x="56535" y="43858"/>
                </a:lnTo>
                <a:lnTo>
                  <a:pt x="31593" y="57435"/>
                </a:lnTo>
                <a:lnTo>
                  <a:pt x="24665" y="57435"/>
                </a:lnTo>
                <a:lnTo>
                  <a:pt x="27436" y="65445"/>
                </a:lnTo>
                <a:lnTo>
                  <a:pt x="23279" y="66617"/>
                </a:lnTo>
                <a:lnTo>
                  <a:pt x="23279" y="71746"/>
                </a:lnTo>
                <a:lnTo>
                  <a:pt x="45450" y="72478"/>
                </a:lnTo>
                <a:lnTo>
                  <a:pt x="30207" y="82148"/>
                </a:lnTo>
                <a:lnTo>
                  <a:pt x="38521" y="83614"/>
                </a:lnTo>
                <a:lnTo>
                  <a:pt x="28822" y="85567"/>
                </a:lnTo>
                <a:lnTo>
                  <a:pt x="24665" y="89914"/>
                </a:lnTo>
                <a:lnTo>
                  <a:pt x="16628" y="89426"/>
                </a:lnTo>
                <a:lnTo>
                  <a:pt x="9699" y="87716"/>
                </a:lnTo>
                <a:lnTo>
                  <a:pt x="0" y="91379"/>
                </a:lnTo>
                <a:lnTo>
                  <a:pt x="15242" y="90891"/>
                </a:lnTo>
                <a:lnTo>
                  <a:pt x="18013" y="92551"/>
                </a:lnTo>
                <a:lnTo>
                  <a:pt x="12471" y="94017"/>
                </a:lnTo>
                <a:lnTo>
                  <a:pt x="26050" y="96214"/>
                </a:lnTo>
                <a:lnTo>
                  <a:pt x="11085" y="96459"/>
                </a:lnTo>
                <a:lnTo>
                  <a:pt x="15242" y="101050"/>
                </a:lnTo>
                <a:lnTo>
                  <a:pt x="23279" y="99829"/>
                </a:lnTo>
                <a:lnTo>
                  <a:pt x="11085" y="104713"/>
                </a:lnTo>
                <a:lnTo>
                  <a:pt x="23279" y="107106"/>
                </a:lnTo>
                <a:lnTo>
                  <a:pt x="16628" y="107594"/>
                </a:lnTo>
                <a:lnTo>
                  <a:pt x="32979" y="112185"/>
                </a:lnTo>
                <a:lnTo>
                  <a:pt x="41293" y="111501"/>
                </a:lnTo>
                <a:lnTo>
                  <a:pt x="41293" y="114383"/>
                </a:lnTo>
                <a:lnTo>
                  <a:pt x="53764" y="114383"/>
                </a:lnTo>
                <a:lnTo>
                  <a:pt x="61801" y="116092"/>
                </a:lnTo>
                <a:lnTo>
                  <a:pt x="45450" y="118485"/>
                </a:lnTo>
                <a:lnTo>
                  <a:pt x="45450" y="118241"/>
                </a:lnTo>
                <a:lnTo>
                  <a:pt x="44064" y="1187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57" name="Google Shape;4457;p343"/>
          <p:cNvSpPr/>
          <p:nvPr/>
        </p:nvSpPr>
        <p:spPr>
          <a:xfrm>
            <a:off x="6468284" y="3950342"/>
            <a:ext cx="9900" cy="6300"/>
          </a:xfrm>
          <a:custGeom>
            <a:avLst/>
            <a:gdLst/>
            <a:ahLst/>
            <a:cxnLst/>
            <a:rect l="l" t="t" r="r" b="b"/>
            <a:pathLst>
              <a:path w="120000" h="120000" extrusionOk="0">
                <a:moveTo>
                  <a:pt x="0" y="90000"/>
                </a:moveTo>
                <a:lnTo>
                  <a:pt x="50000" y="0"/>
                </a:lnTo>
                <a:lnTo>
                  <a:pt x="116666" y="54000"/>
                </a:lnTo>
                <a:lnTo>
                  <a:pt x="66666" y="54000"/>
                </a:lnTo>
                <a:lnTo>
                  <a:pt x="33333" y="114000"/>
                </a:lnTo>
                <a:lnTo>
                  <a:pt x="0" y="9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58" name="Google Shape;4458;p343"/>
          <p:cNvSpPr/>
          <p:nvPr/>
        </p:nvSpPr>
        <p:spPr>
          <a:xfrm>
            <a:off x="6427995" y="3908808"/>
            <a:ext cx="7500" cy="7500"/>
          </a:xfrm>
          <a:custGeom>
            <a:avLst/>
            <a:gdLst/>
            <a:ahLst/>
            <a:cxnLst/>
            <a:rect l="l" t="t" r="r" b="b"/>
            <a:pathLst>
              <a:path w="120000" h="120000" extrusionOk="0">
                <a:moveTo>
                  <a:pt x="0" y="0"/>
                </a:moveTo>
                <a:lnTo>
                  <a:pt x="0" y="115384"/>
                </a:lnTo>
                <a:lnTo>
                  <a:pt x="115384" y="115384"/>
                </a:lnTo>
                <a:lnTo>
                  <a:pt x="46153"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59" name="Google Shape;4459;p343"/>
          <p:cNvSpPr/>
          <p:nvPr/>
        </p:nvSpPr>
        <p:spPr>
          <a:xfrm>
            <a:off x="6360007" y="3868531"/>
            <a:ext cx="6300" cy="6300"/>
          </a:xfrm>
          <a:custGeom>
            <a:avLst/>
            <a:gdLst/>
            <a:ahLst/>
            <a:cxnLst/>
            <a:rect l="l" t="t" r="r" b="b"/>
            <a:pathLst>
              <a:path w="120000" h="120000" extrusionOk="0">
                <a:moveTo>
                  <a:pt x="0" y="85714"/>
                </a:moveTo>
                <a:lnTo>
                  <a:pt x="114285" y="114285"/>
                </a:lnTo>
                <a:lnTo>
                  <a:pt x="114285" y="85714"/>
                </a:lnTo>
                <a:lnTo>
                  <a:pt x="28571"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0" name="Google Shape;4460;p343"/>
          <p:cNvSpPr/>
          <p:nvPr/>
        </p:nvSpPr>
        <p:spPr>
          <a:xfrm>
            <a:off x="6333567" y="3868531"/>
            <a:ext cx="17700" cy="11400"/>
          </a:xfrm>
          <a:custGeom>
            <a:avLst/>
            <a:gdLst/>
            <a:ahLst/>
            <a:cxnLst/>
            <a:rect l="l" t="t" r="r" b="b"/>
            <a:pathLst>
              <a:path w="120000" h="120000" extrusionOk="0">
                <a:moveTo>
                  <a:pt x="0" y="15000"/>
                </a:moveTo>
                <a:lnTo>
                  <a:pt x="9836" y="60000"/>
                </a:lnTo>
                <a:lnTo>
                  <a:pt x="59016" y="117000"/>
                </a:lnTo>
                <a:lnTo>
                  <a:pt x="118032" y="60000"/>
                </a:lnTo>
                <a:lnTo>
                  <a:pt x="88524" y="0"/>
                </a:lnTo>
                <a:lnTo>
                  <a:pt x="39344" y="45000"/>
                </a:lnTo>
                <a:lnTo>
                  <a:pt x="0" y="15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1" name="Google Shape;4461;p343"/>
          <p:cNvSpPr/>
          <p:nvPr/>
        </p:nvSpPr>
        <p:spPr>
          <a:xfrm>
            <a:off x="6328531" y="3871048"/>
            <a:ext cx="7500" cy="7500"/>
          </a:xfrm>
          <a:custGeom>
            <a:avLst/>
            <a:gdLst/>
            <a:ahLst/>
            <a:cxnLst/>
            <a:rect l="l" t="t" r="r" b="b"/>
            <a:pathLst>
              <a:path w="120000" h="120000" extrusionOk="0">
                <a:moveTo>
                  <a:pt x="48000" y="0"/>
                </a:moveTo>
                <a:lnTo>
                  <a:pt x="115200" y="115384"/>
                </a:lnTo>
                <a:lnTo>
                  <a:pt x="0" y="115384"/>
                </a:lnTo>
                <a:lnTo>
                  <a:pt x="48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2" name="Google Shape;4462;p343"/>
          <p:cNvSpPr/>
          <p:nvPr/>
        </p:nvSpPr>
        <p:spPr>
          <a:xfrm>
            <a:off x="6074206" y="3862238"/>
            <a:ext cx="610500" cy="482100"/>
          </a:xfrm>
          <a:custGeom>
            <a:avLst/>
            <a:gdLst/>
            <a:ahLst/>
            <a:cxnLst/>
            <a:rect l="l" t="t" r="r" b="b"/>
            <a:pathLst>
              <a:path w="120000" h="120000" extrusionOk="0">
                <a:moveTo>
                  <a:pt x="96280" y="117440"/>
                </a:moveTo>
                <a:lnTo>
                  <a:pt x="98803" y="119928"/>
                </a:lnTo>
                <a:lnTo>
                  <a:pt x="99925" y="117796"/>
                </a:lnTo>
                <a:lnTo>
                  <a:pt x="104074" y="113601"/>
                </a:lnTo>
                <a:lnTo>
                  <a:pt x="104074" y="113601"/>
                </a:lnTo>
                <a:lnTo>
                  <a:pt x="108560" y="113246"/>
                </a:lnTo>
                <a:lnTo>
                  <a:pt x="110467" y="102298"/>
                </a:lnTo>
                <a:lnTo>
                  <a:pt x="113271" y="94194"/>
                </a:lnTo>
                <a:lnTo>
                  <a:pt x="117140" y="87440"/>
                </a:lnTo>
                <a:lnTo>
                  <a:pt x="118542" y="82890"/>
                </a:lnTo>
                <a:lnTo>
                  <a:pt x="119943" y="70876"/>
                </a:lnTo>
                <a:lnTo>
                  <a:pt x="118542" y="66327"/>
                </a:lnTo>
                <a:lnTo>
                  <a:pt x="118542" y="60639"/>
                </a:lnTo>
                <a:lnTo>
                  <a:pt x="116859" y="57867"/>
                </a:lnTo>
                <a:lnTo>
                  <a:pt x="113831" y="52890"/>
                </a:lnTo>
                <a:lnTo>
                  <a:pt x="113271" y="52535"/>
                </a:lnTo>
                <a:lnTo>
                  <a:pt x="111588" y="50402"/>
                </a:lnTo>
                <a:lnTo>
                  <a:pt x="111308" y="45853"/>
                </a:lnTo>
                <a:lnTo>
                  <a:pt x="109626" y="45853"/>
                </a:lnTo>
                <a:lnTo>
                  <a:pt x="108000" y="46208"/>
                </a:lnTo>
                <a:lnTo>
                  <a:pt x="107719" y="42654"/>
                </a:lnTo>
                <a:lnTo>
                  <a:pt x="105757" y="37037"/>
                </a:lnTo>
                <a:lnTo>
                  <a:pt x="99925" y="33483"/>
                </a:lnTo>
                <a:lnTo>
                  <a:pt x="97682" y="30710"/>
                </a:lnTo>
                <a:lnTo>
                  <a:pt x="97682" y="25734"/>
                </a:lnTo>
                <a:lnTo>
                  <a:pt x="96000" y="22535"/>
                </a:lnTo>
                <a:lnTo>
                  <a:pt x="96000" y="22535"/>
                </a:lnTo>
                <a:lnTo>
                  <a:pt x="95439" y="16208"/>
                </a:lnTo>
                <a:lnTo>
                  <a:pt x="93532" y="13720"/>
                </a:lnTo>
                <a:lnTo>
                  <a:pt x="91850" y="14431"/>
                </a:lnTo>
                <a:lnTo>
                  <a:pt x="90448" y="13720"/>
                </a:lnTo>
                <a:lnTo>
                  <a:pt x="90168" y="9881"/>
                </a:lnTo>
                <a:lnTo>
                  <a:pt x="88205" y="3909"/>
                </a:lnTo>
                <a:lnTo>
                  <a:pt x="87925" y="0"/>
                </a:lnTo>
                <a:lnTo>
                  <a:pt x="87364" y="0"/>
                </a:lnTo>
                <a:lnTo>
                  <a:pt x="86018" y="2843"/>
                </a:lnTo>
                <a:lnTo>
                  <a:pt x="85457" y="4194"/>
                </a:lnTo>
                <a:lnTo>
                  <a:pt x="84897" y="4905"/>
                </a:lnTo>
                <a:lnTo>
                  <a:pt x="84616" y="6682"/>
                </a:lnTo>
                <a:lnTo>
                  <a:pt x="84616" y="8459"/>
                </a:lnTo>
                <a:lnTo>
                  <a:pt x="84616" y="8459"/>
                </a:lnTo>
                <a:lnTo>
                  <a:pt x="84336" y="10947"/>
                </a:lnTo>
                <a:lnTo>
                  <a:pt x="84056" y="14075"/>
                </a:lnTo>
                <a:lnTo>
                  <a:pt x="84616" y="16208"/>
                </a:lnTo>
                <a:lnTo>
                  <a:pt x="84336" y="19052"/>
                </a:lnTo>
                <a:lnTo>
                  <a:pt x="82093" y="27156"/>
                </a:lnTo>
                <a:lnTo>
                  <a:pt x="79345" y="27511"/>
                </a:lnTo>
                <a:lnTo>
                  <a:pt x="76822" y="23957"/>
                </a:lnTo>
                <a:lnTo>
                  <a:pt x="74018" y="22535"/>
                </a:lnTo>
                <a:lnTo>
                  <a:pt x="71271" y="20118"/>
                </a:lnTo>
                <a:lnTo>
                  <a:pt x="69028" y="19763"/>
                </a:lnTo>
                <a:lnTo>
                  <a:pt x="66224" y="16208"/>
                </a:lnTo>
                <a:lnTo>
                  <a:pt x="66224" y="16208"/>
                </a:lnTo>
                <a:lnTo>
                  <a:pt x="69869" y="5616"/>
                </a:lnTo>
                <a:lnTo>
                  <a:pt x="68747" y="4620"/>
                </a:lnTo>
                <a:lnTo>
                  <a:pt x="67906" y="6682"/>
                </a:lnTo>
                <a:lnTo>
                  <a:pt x="66785" y="4905"/>
                </a:lnTo>
                <a:lnTo>
                  <a:pt x="65663" y="5260"/>
                </a:lnTo>
                <a:lnTo>
                  <a:pt x="62355" y="4905"/>
                </a:lnTo>
                <a:lnTo>
                  <a:pt x="57644" y="3199"/>
                </a:lnTo>
                <a:lnTo>
                  <a:pt x="57644" y="4194"/>
                </a:lnTo>
                <a:lnTo>
                  <a:pt x="56803" y="5971"/>
                </a:lnTo>
                <a:lnTo>
                  <a:pt x="52878" y="5971"/>
                </a:lnTo>
                <a:lnTo>
                  <a:pt x="50635" y="7393"/>
                </a:lnTo>
                <a:lnTo>
                  <a:pt x="50635" y="10592"/>
                </a:lnTo>
                <a:lnTo>
                  <a:pt x="49570" y="10592"/>
                </a:lnTo>
                <a:lnTo>
                  <a:pt x="48168" y="13436"/>
                </a:lnTo>
                <a:lnTo>
                  <a:pt x="49009" y="15142"/>
                </a:lnTo>
                <a:lnTo>
                  <a:pt x="48728" y="17630"/>
                </a:lnTo>
                <a:lnTo>
                  <a:pt x="47327" y="15853"/>
                </a:lnTo>
                <a:lnTo>
                  <a:pt x="45364" y="15497"/>
                </a:lnTo>
                <a:lnTo>
                  <a:pt x="44803" y="16563"/>
                </a:lnTo>
                <a:lnTo>
                  <a:pt x="43682" y="18341"/>
                </a:lnTo>
                <a:lnTo>
                  <a:pt x="43962" y="15142"/>
                </a:lnTo>
                <a:lnTo>
                  <a:pt x="42056" y="12369"/>
                </a:lnTo>
                <a:lnTo>
                  <a:pt x="40373" y="12014"/>
                </a:lnTo>
                <a:lnTo>
                  <a:pt x="38130" y="12369"/>
                </a:lnTo>
                <a:lnTo>
                  <a:pt x="37289" y="14786"/>
                </a:lnTo>
                <a:lnTo>
                  <a:pt x="35607" y="14786"/>
                </a:lnTo>
                <a:lnTo>
                  <a:pt x="33981" y="17630"/>
                </a:lnTo>
                <a:lnTo>
                  <a:pt x="33140" y="22251"/>
                </a:lnTo>
                <a:lnTo>
                  <a:pt x="30897" y="21184"/>
                </a:lnTo>
                <a:lnTo>
                  <a:pt x="30336" y="26800"/>
                </a:lnTo>
                <a:lnTo>
                  <a:pt x="28429" y="22251"/>
                </a:lnTo>
                <a:lnTo>
                  <a:pt x="26747" y="24668"/>
                </a:lnTo>
                <a:lnTo>
                  <a:pt x="26747" y="28222"/>
                </a:lnTo>
                <a:lnTo>
                  <a:pt x="25065" y="29644"/>
                </a:lnTo>
                <a:lnTo>
                  <a:pt x="23383" y="34194"/>
                </a:lnTo>
                <a:lnTo>
                  <a:pt x="18672" y="36327"/>
                </a:lnTo>
                <a:lnTo>
                  <a:pt x="16990" y="35971"/>
                </a:lnTo>
                <a:lnTo>
                  <a:pt x="12841" y="38815"/>
                </a:lnTo>
                <a:lnTo>
                  <a:pt x="10037" y="39170"/>
                </a:lnTo>
                <a:lnTo>
                  <a:pt x="3364" y="43364"/>
                </a:lnTo>
                <a:lnTo>
                  <a:pt x="2242" y="47274"/>
                </a:lnTo>
                <a:lnTo>
                  <a:pt x="1962" y="43364"/>
                </a:lnTo>
                <a:lnTo>
                  <a:pt x="841" y="46919"/>
                </a:lnTo>
                <a:lnTo>
                  <a:pt x="1401" y="49763"/>
                </a:lnTo>
                <a:lnTo>
                  <a:pt x="280" y="51824"/>
                </a:lnTo>
                <a:lnTo>
                  <a:pt x="280" y="54668"/>
                </a:lnTo>
                <a:lnTo>
                  <a:pt x="2523" y="58933"/>
                </a:lnTo>
                <a:lnTo>
                  <a:pt x="2242" y="62061"/>
                </a:lnTo>
                <a:lnTo>
                  <a:pt x="0" y="62417"/>
                </a:lnTo>
                <a:lnTo>
                  <a:pt x="2523" y="66682"/>
                </a:lnTo>
                <a:lnTo>
                  <a:pt x="2523" y="66682"/>
                </a:lnTo>
                <a:lnTo>
                  <a:pt x="2523" y="68744"/>
                </a:lnTo>
                <a:lnTo>
                  <a:pt x="4766" y="74431"/>
                </a:lnTo>
                <a:lnTo>
                  <a:pt x="5327" y="78625"/>
                </a:lnTo>
                <a:lnTo>
                  <a:pt x="5887" y="80402"/>
                </a:lnTo>
                <a:lnTo>
                  <a:pt x="7514" y="85734"/>
                </a:lnTo>
                <a:lnTo>
                  <a:pt x="7514" y="85734"/>
                </a:lnTo>
                <a:lnTo>
                  <a:pt x="7009" y="92772"/>
                </a:lnTo>
                <a:lnTo>
                  <a:pt x="5607" y="93838"/>
                </a:lnTo>
                <a:lnTo>
                  <a:pt x="5327" y="96327"/>
                </a:lnTo>
                <a:lnTo>
                  <a:pt x="8635" y="99454"/>
                </a:lnTo>
                <a:lnTo>
                  <a:pt x="13121" y="100165"/>
                </a:lnTo>
                <a:lnTo>
                  <a:pt x="14467" y="99454"/>
                </a:lnTo>
                <a:lnTo>
                  <a:pt x="16429" y="97677"/>
                </a:lnTo>
                <a:lnTo>
                  <a:pt x="18392" y="96966"/>
                </a:lnTo>
                <a:lnTo>
                  <a:pt x="19514" y="94549"/>
                </a:lnTo>
                <a:lnTo>
                  <a:pt x="23383" y="94194"/>
                </a:lnTo>
                <a:lnTo>
                  <a:pt x="29495" y="95260"/>
                </a:lnTo>
                <a:lnTo>
                  <a:pt x="32579" y="90639"/>
                </a:lnTo>
                <a:lnTo>
                  <a:pt x="37850" y="87440"/>
                </a:lnTo>
                <a:lnTo>
                  <a:pt x="43682" y="86800"/>
                </a:lnTo>
                <a:lnTo>
                  <a:pt x="47327" y="84668"/>
                </a:lnTo>
                <a:lnTo>
                  <a:pt x="54560" y="84312"/>
                </a:lnTo>
                <a:lnTo>
                  <a:pt x="56523" y="86800"/>
                </a:lnTo>
                <a:lnTo>
                  <a:pt x="57869" y="86445"/>
                </a:lnTo>
                <a:lnTo>
                  <a:pt x="62635" y="89218"/>
                </a:lnTo>
                <a:lnTo>
                  <a:pt x="62074" y="90284"/>
                </a:lnTo>
                <a:lnTo>
                  <a:pt x="65663" y="95971"/>
                </a:lnTo>
                <a:lnTo>
                  <a:pt x="65943" y="98744"/>
                </a:lnTo>
                <a:lnTo>
                  <a:pt x="67065" y="99810"/>
                </a:lnTo>
                <a:lnTo>
                  <a:pt x="68747" y="95971"/>
                </a:lnTo>
                <a:lnTo>
                  <a:pt x="70990" y="94194"/>
                </a:lnTo>
                <a:lnTo>
                  <a:pt x="73177" y="88507"/>
                </a:lnTo>
                <a:lnTo>
                  <a:pt x="73457" y="93483"/>
                </a:lnTo>
                <a:lnTo>
                  <a:pt x="72112" y="95971"/>
                </a:lnTo>
                <a:lnTo>
                  <a:pt x="72112" y="99454"/>
                </a:lnTo>
                <a:lnTo>
                  <a:pt x="70429" y="101232"/>
                </a:lnTo>
                <a:lnTo>
                  <a:pt x="72672" y="100876"/>
                </a:lnTo>
                <a:lnTo>
                  <a:pt x="74299" y="96327"/>
                </a:lnTo>
                <a:lnTo>
                  <a:pt x="75140" y="100165"/>
                </a:lnTo>
                <a:lnTo>
                  <a:pt x="74299" y="103009"/>
                </a:lnTo>
                <a:lnTo>
                  <a:pt x="75700" y="103009"/>
                </a:lnTo>
                <a:lnTo>
                  <a:pt x="77102" y="101943"/>
                </a:lnTo>
                <a:lnTo>
                  <a:pt x="79065" y="106848"/>
                </a:lnTo>
                <a:lnTo>
                  <a:pt x="78785" y="109691"/>
                </a:lnTo>
                <a:lnTo>
                  <a:pt x="80411" y="113957"/>
                </a:lnTo>
                <a:lnTo>
                  <a:pt x="89887" y="118151"/>
                </a:lnTo>
                <a:lnTo>
                  <a:pt x="91289" y="117440"/>
                </a:lnTo>
                <a:lnTo>
                  <a:pt x="94317" y="113957"/>
                </a:lnTo>
                <a:lnTo>
                  <a:pt x="94598" y="116018"/>
                </a:lnTo>
                <a:lnTo>
                  <a:pt x="96000" y="115663"/>
                </a:lnTo>
                <a:lnTo>
                  <a:pt x="96280" y="1174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3" name="Google Shape;4463;p343"/>
          <p:cNvSpPr/>
          <p:nvPr/>
        </p:nvSpPr>
        <p:spPr>
          <a:xfrm>
            <a:off x="7086468" y="2105175"/>
            <a:ext cx="75600" cy="39000"/>
          </a:xfrm>
          <a:custGeom>
            <a:avLst/>
            <a:gdLst/>
            <a:ahLst/>
            <a:cxnLst/>
            <a:rect l="l" t="t" r="r" b="b"/>
            <a:pathLst>
              <a:path w="120000" h="120000" extrusionOk="0">
                <a:moveTo>
                  <a:pt x="0" y="119111"/>
                </a:moveTo>
                <a:lnTo>
                  <a:pt x="4545" y="71111"/>
                </a:lnTo>
                <a:lnTo>
                  <a:pt x="65454" y="0"/>
                </a:lnTo>
                <a:lnTo>
                  <a:pt x="101818" y="8888"/>
                </a:lnTo>
                <a:lnTo>
                  <a:pt x="119545" y="57777"/>
                </a:lnTo>
                <a:lnTo>
                  <a:pt x="88181" y="88888"/>
                </a:lnTo>
                <a:lnTo>
                  <a:pt x="63181" y="119111"/>
                </a:lnTo>
                <a:lnTo>
                  <a:pt x="45000" y="97777"/>
                </a:lnTo>
                <a:lnTo>
                  <a:pt x="0" y="11911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4" name="Google Shape;4464;p343"/>
          <p:cNvSpPr/>
          <p:nvPr/>
        </p:nvSpPr>
        <p:spPr>
          <a:xfrm>
            <a:off x="6580337" y="1897500"/>
            <a:ext cx="76800" cy="50400"/>
          </a:xfrm>
          <a:custGeom>
            <a:avLst/>
            <a:gdLst/>
            <a:ahLst/>
            <a:cxnLst/>
            <a:rect l="l" t="t" r="r" b="b"/>
            <a:pathLst>
              <a:path w="120000" h="120000" extrusionOk="0">
                <a:moveTo>
                  <a:pt x="0" y="0"/>
                </a:moveTo>
                <a:lnTo>
                  <a:pt x="19628" y="20571"/>
                </a:lnTo>
                <a:lnTo>
                  <a:pt x="55315" y="17142"/>
                </a:lnTo>
                <a:lnTo>
                  <a:pt x="119553" y="64457"/>
                </a:lnTo>
                <a:lnTo>
                  <a:pt x="90557" y="119314"/>
                </a:lnTo>
                <a:lnTo>
                  <a:pt x="26319" y="816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5" name="Google Shape;4465;p343"/>
          <p:cNvSpPr/>
          <p:nvPr/>
        </p:nvSpPr>
        <p:spPr>
          <a:xfrm>
            <a:off x="6508573" y="1859741"/>
            <a:ext cx="57900" cy="65400"/>
          </a:xfrm>
          <a:custGeom>
            <a:avLst/>
            <a:gdLst/>
            <a:ahLst/>
            <a:cxnLst/>
            <a:rect l="l" t="t" r="r" b="b"/>
            <a:pathLst>
              <a:path w="120000" h="120000" extrusionOk="0">
                <a:moveTo>
                  <a:pt x="0" y="0"/>
                </a:moveTo>
                <a:lnTo>
                  <a:pt x="58235" y="23580"/>
                </a:lnTo>
                <a:lnTo>
                  <a:pt x="119411" y="64978"/>
                </a:lnTo>
                <a:lnTo>
                  <a:pt x="95882" y="78078"/>
                </a:lnTo>
                <a:lnTo>
                  <a:pt x="101764" y="93799"/>
                </a:lnTo>
                <a:lnTo>
                  <a:pt x="67058" y="119475"/>
                </a:lnTo>
                <a:lnTo>
                  <a:pt x="31764" y="98515"/>
                </a:lnTo>
                <a:lnTo>
                  <a:pt x="37647" y="41397"/>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6" name="Google Shape;4466;p343"/>
          <p:cNvSpPr/>
          <p:nvPr/>
        </p:nvSpPr>
        <p:spPr>
          <a:xfrm>
            <a:off x="6434289" y="1854706"/>
            <a:ext cx="99600" cy="91800"/>
          </a:xfrm>
          <a:custGeom>
            <a:avLst/>
            <a:gdLst/>
            <a:ahLst/>
            <a:cxnLst/>
            <a:rect l="l" t="t" r="r" b="b"/>
            <a:pathLst>
              <a:path w="120000" h="120000" extrusionOk="0">
                <a:moveTo>
                  <a:pt x="0" y="70000"/>
                </a:moveTo>
                <a:lnTo>
                  <a:pt x="10000" y="22222"/>
                </a:lnTo>
                <a:lnTo>
                  <a:pt x="34137" y="0"/>
                </a:lnTo>
                <a:lnTo>
                  <a:pt x="63103" y="45925"/>
                </a:lnTo>
                <a:lnTo>
                  <a:pt x="76896" y="49629"/>
                </a:lnTo>
                <a:lnTo>
                  <a:pt x="76896" y="9259"/>
                </a:lnTo>
                <a:lnTo>
                  <a:pt x="104137" y="38518"/>
                </a:lnTo>
                <a:lnTo>
                  <a:pt x="98965" y="75555"/>
                </a:lnTo>
                <a:lnTo>
                  <a:pt x="119655" y="99259"/>
                </a:lnTo>
                <a:lnTo>
                  <a:pt x="94137" y="88148"/>
                </a:lnTo>
                <a:lnTo>
                  <a:pt x="63103" y="110370"/>
                </a:lnTo>
                <a:lnTo>
                  <a:pt x="57931" y="91851"/>
                </a:lnTo>
                <a:lnTo>
                  <a:pt x="46206" y="119629"/>
                </a:lnTo>
                <a:lnTo>
                  <a:pt x="23793" y="112222"/>
                </a:lnTo>
                <a:lnTo>
                  <a:pt x="16896" y="91851"/>
                </a:lnTo>
                <a:lnTo>
                  <a:pt x="0" y="7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7" name="Google Shape;4467;p343"/>
          <p:cNvSpPr/>
          <p:nvPr/>
        </p:nvSpPr>
        <p:spPr>
          <a:xfrm>
            <a:off x="6414145" y="1876103"/>
            <a:ext cx="9900" cy="31500"/>
          </a:xfrm>
          <a:custGeom>
            <a:avLst/>
            <a:gdLst/>
            <a:ahLst/>
            <a:cxnLst/>
            <a:rect l="l" t="t" r="r" b="b"/>
            <a:pathLst>
              <a:path w="120000" h="120000" extrusionOk="0">
                <a:moveTo>
                  <a:pt x="66666" y="118909"/>
                </a:moveTo>
                <a:lnTo>
                  <a:pt x="0" y="97090"/>
                </a:lnTo>
                <a:lnTo>
                  <a:pt x="33333" y="0"/>
                </a:lnTo>
                <a:lnTo>
                  <a:pt x="116666" y="53454"/>
                </a:lnTo>
                <a:lnTo>
                  <a:pt x="66666" y="118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8" name="Google Shape;4468;p343"/>
          <p:cNvSpPr/>
          <p:nvPr/>
        </p:nvSpPr>
        <p:spPr>
          <a:xfrm>
            <a:off x="6414145" y="1973019"/>
            <a:ext cx="12600" cy="18900"/>
          </a:xfrm>
          <a:custGeom>
            <a:avLst/>
            <a:gdLst/>
            <a:ahLst/>
            <a:cxnLst/>
            <a:rect l="l" t="t" r="r" b="b"/>
            <a:pathLst>
              <a:path w="120000" h="120000" extrusionOk="0">
                <a:moveTo>
                  <a:pt x="0" y="0"/>
                </a:moveTo>
                <a:lnTo>
                  <a:pt x="78260" y="27692"/>
                </a:lnTo>
                <a:lnTo>
                  <a:pt x="117391" y="118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69" name="Google Shape;4469;p343"/>
          <p:cNvSpPr/>
          <p:nvPr/>
        </p:nvSpPr>
        <p:spPr>
          <a:xfrm>
            <a:off x="6487169" y="1965467"/>
            <a:ext cx="15000" cy="25200"/>
          </a:xfrm>
          <a:custGeom>
            <a:avLst/>
            <a:gdLst/>
            <a:ahLst/>
            <a:cxnLst/>
            <a:rect l="l" t="t" r="r" b="b"/>
            <a:pathLst>
              <a:path w="120000" h="120000" extrusionOk="0">
                <a:moveTo>
                  <a:pt x="35294" y="118604"/>
                </a:moveTo>
                <a:lnTo>
                  <a:pt x="0" y="104651"/>
                </a:lnTo>
                <a:lnTo>
                  <a:pt x="0" y="27906"/>
                </a:lnTo>
                <a:lnTo>
                  <a:pt x="70588" y="0"/>
                </a:lnTo>
                <a:lnTo>
                  <a:pt x="117647" y="76744"/>
                </a:lnTo>
                <a:lnTo>
                  <a:pt x="58823" y="97674"/>
                </a:lnTo>
                <a:lnTo>
                  <a:pt x="35294" y="1186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70" name="Google Shape;4470;p343"/>
          <p:cNvSpPr/>
          <p:nvPr/>
        </p:nvSpPr>
        <p:spPr>
          <a:xfrm>
            <a:off x="6478356" y="1989380"/>
            <a:ext cx="61500" cy="40200"/>
          </a:xfrm>
          <a:custGeom>
            <a:avLst/>
            <a:gdLst/>
            <a:ahLst/>
            <a:cxnLst/>
            <a:rect l="l" t="t" r="r" b="b"/>
            <a:pathLst>
              <a:path w="120000" h="120000" extrusionOk="0">
                <a:moveTo>
                  <a:pt x="0" y="72517"/>
                </a:moveTo>
                <a:lnTo>
                  <a:pt x="24672" y="59568"/>
                </a:lnTo>
                <a:lnTo>
                  <a:pt x="35887" y="7769"/>
                </a:lnTo>
                <a:lnTo>
                  <a:pt x="82990" y="0"/>
                </a:lnTo>
                <a:lnTo>
                  <a:pt x="119439" y="119136"/>
                </a:lnTo>
                <a:lnTo>
                  <a:pt x="30280" y="72517"/>
                </a:lnTo>
                <a:lnTo>
                  <a:pt x="5046" y="89784"/>
                </a:lnTo>
                <a:lnTo>
                  <a:pt x="0" y="7251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71" name="Google Shape;4471;p343"/>
          <p:cNvSpPr/>
          <p:nvPr/>
        </p:nvSpPr>
        <p:spPr>
          <a:xfrm>
            <a:off x="3994283" y="2325438"/>
            <a:ext cx="165000" cy="111000"/>
          </a:xfrm>
          <a:custGeom>
            <a:avLst/>
            <a:gdLst/>
            <a:ahLst/>
            <a:cxnLst/>
            <a:rect l="l" t="t" r="r" b="b"/>
            <a:pathLst>
              <a:path w="120000" h="120000" extrusionOk="0">
                <a:moveTo>
                  <a:pt x="48457" y="115360"/>
                </a:moveTo>
                <a:lnTo>
                  <a:pt x="64055" y="119690"/>
                </a:lnTo>
                <a:lnTo>
                  <a:pt x="79445" y="99896"/>
                </a:lnTo>
                <a:lnTo>
                  <a:pt x="87764" y="101443"/>
                </a:lnTo>
                <a:lnTo>
                  <a:pt x="101282" y="82886"/>
                </a:lnTo>
                <a:lnTo>
                  <a:pt x="104194" y="85979"/>
                </a:lnTo>
                <a:lnTo>
                  <a:pt x="119792" y="53814"/>
                </a:lnTo>
                <a:lnTo>
                  <a:pt x="115632" y="50721"/>
                </a:lnTo>
                <a:lnTo>
                  <a:pt x="115632" y="35567"/>
                </a:lnTo>
                <a:lnTo>
                  <a:pt x="104194" y="29381"/>
                </a:lnTo>
                <a:lnTo>
                  <a:pt x="102322" y="15463"/>
                </a:lnTo>
                <a:lnTo>
                  <a:pt x="106273" y="6185"/>
                </a:lnTo>
                <a:lnTo>
                  <a:pt x="96083" y="12371"/>
                </a:lnTo>
                <a:lnTo>
                  <a:pt x="88804" y="0"/>
                </a:lnTo>
                <a:lnTo>
                  <a:pt x="86724" y="13917"/>
                </a:lnTo>
                <a:lnTo>
                  <a:pt x="73414" y="20103"/>
                </a:lnTo>
                <a:lnTo>
                  <a:pt x="68214" y="13917"/>
                </a:lnTo>
                <a:lnTo>
                  <a:pt x="68214" y="36804"/>
                </a:lnTo>
                <a:lnTo>
                  <a:pt x="61975" y="12371"/>
                </a:lnTo>
                <a:lnTo>
                  <a:pt x="54696" y="18556"/>
                </a:lnTo>
                <a:lnTo>
                  <a:pt x="53656" y="34020"/>
                </a:lnTo>
                <a:lnTo>
                  <a:pt x="45545" y="15463"/>
                </a:lnTo>
                <a:lnTo>
                  <a:pt x="43466" y="41443"/>
                </a:lnTo>
                <a:lnTo>
                  <a:pt x="40346" y="36804"/>
                </a:lnTo>
                <a:lnTo>
                  <a:pt x="34107" y="50721"/>
                </a:lnTo>
                <a:lnTo>
                  <a:pt x="32027" y="35567"/>
                </a:lnTo>
                <a:lnTo>
                  <a:pt x="25788" y="29381"/>
                </a:lnTo>
                <a:lnTo>
                  <a:pt x="32027" y="29381"/>
                </a:lnTo>
                <a:lnTo>
                  <a:pt x="30987" y="17010"/>
                </a:lnTo>
                <a:lnTo>
                  <a:pt x="15597" y="3092"/>
                </a:lnTo>
                <a:lnTo>
                  <a:pt x="19757" y="9278"/>
                </a:lnTo>
                <a:lnTo>
                  <a:pt x="15597" y="10824"/>
                </a:lnTo>
                <a:lnTo>
                  <a:pt x="23708" y="29381"/>
                </a:lnTo>
                <a:lnTo>
                  <a:pt x="10398" y="13917"/>
                </a:lnTo>
                <a:lnTo>
                  <a:pt x="6239" y="21649"/>
                </a:lnTo>
                <a:lnTo>
                  <a:pt x="10398" y="35567"/>
                </a:lnTo>
                <a:lnTo>
                  <a:pt x="4159" y="30927"/>
                </a:lnTo>
                <a:lnTo>
                  <a:pt x="0" y="39896"/>
                </a:lnTo>
                <a:lnTo>
                  <a:pt x="19757" y="34020"/>
                </a:lnTo>
                <a:lnTo>
                  <a:pt x="27868" y="42989"/>
                </a:lnTo>
                <a:lnTo>
                  <a:pt x="20589" y="50721"/>
                </a:lnTo>
                <a:lnTo>
                  <a:pt x="28908" y="55360"/>
                </a:lnTo>
                <a:lnTo>
                  <a:pt x="15597" y="60000"/>
                </a:lnTo>
                <a:lnTo>
                  <a:pt x="6239" y="69278"/>
                </a:lnTo>
                <a:lnTo>
                  <a:pt x="21629" y="66185"/>
                </a:lnTo>
                <a:lnTo>
                  <a:pt x="23708" y="77010"/>
                </a:lnTo>
                <a:lnTo>
                  <a:pt x="28908" y="73917"/>
                </a:lnTo>
                <a:lnTo>
                  <a:pt x="26828" y="92164"/>
                </a:lnTo>
                <a:lnTo>
                  <a:pt x="17677" y="96804"/>
                </a:lnTo>
                <a:lnTo>
                  <a:pt x="18717" y="102989"/>
                </a:lnTo>
                <a:lnTo>
                  <a:pt x="37227" y="102989"/>
                </a:lnTo>
                <a:lnTo>
                  <a:pt x="48457" y="11536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72" name="Google Shape;4472;p343"/>
          <p:cNvSpPr/>
          <p:nvPr/>
        </p:nvSpPr>
        <p:spPr>
          <a:xfrm>
            <a:off x="1994939" y="3382696"/>
            <a:ext cx="21300" cy="22500"/>
          </a:xfrm>
          <a:custGeom>
            <a:avLst/>
            <a:gdLst/>
            <a:ahLst/>
            <a:cxnLst/>
            <a:rect l="l" t="t" r="r" b="b"/>
            <a:pathLst>
              <a:path w="120000" h="120000" extrusionOk="0">
                <a:moveTo>
                  <a:pt x="24000" y="0"/>
                </a:moveTo>
                <a:lnTo>
                  <a:pt x="0" y="52500"/>
                </a:lnTo>
                <a:lnTo>
                  <a:pt x="40000" y="118500"/>
                </a:lnTo>
                <a:lnTo>
                  <a:pt x="64000" y="81000"/>
                </a:lnTo>
                <a:lnTo>
                  <a:pt x="102400" y="90000"/>
                </a:lnTo>
                <a:lnTo>
                  <a:pt x="118400" y="60000"/>
                </a:lnTo>
                <a:lnTo>
                  <a:pt x="64000" y="15000"/>
                </a:lnTo>
                <a:lnTo>
                  <a:pt x="24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73" name="Google Shape;4473;p343"/>
          <p:cNvSpPr/>
          <p:nvPr/>
        </p:nvSpPr>
        <p:spPr>
          <a:xfrm>
            <a:off x="1938283" y="3349971"/>
            <a:ext cx="8700" cy="7500"/>
          </a:xfrm>
          <a:custGeom>
            <a:avLst/>
            <a:gdLst/>
            <a:ahLst/>
            <a:cxnLst/>
            <a:rect l="l" t="t" r="r" b="b"/>
            <a:pathLst>
              <a:path w="120000" h="120000" extrusionOk="0">
                <a:moveTo>
                  <a:pt x="0" y="69230"/>
                </a:moveTo>
                <a:lnTo>
                  <a:pt x="38709" y="115384"/>
                </a:lnTo>
                <a:lnTo>
                  <a:pt x="116129" y="69230"/>
                </a:lnTo>
                <a:lnTo>
                  <a:pt x="77419" y="0"/>
                </a:lnTo>
                <a:lnTo>
                  <a:pt x="19354" y="0"/>
                </a:lnTo>
                <a:lnTo>
                  <a:pt x="0" y="6923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74" name="Google Shape;4474;p343"/>
          <p:cNvSpPr/>
          <p:nvPr/>
        </p:nvSpPr>
        <p:spPr>
          <a:xfrm>
            <a:off x="1963463" y="3362558"/>
            <a:ext cx="6300" cy="5100"/>
          </a:xfrm>
          <a:custGeom>
            <a:avLst/>
            <a:gdLst/>
            <a:ahLst/>
            <a:cxnLst/>
            <a:rect l="l" t="t" r="r" b="b"/>
            <a:pathLst>
              <a:path w="120000" h="120000" extrusionOk="0">
                <a:moveTo>
                  <a:pt x="0" y="0"/>
                </a:moveTo>
                <a:lnTo>
                  <a:pt x="85714" y="11250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75" name="Google Shape;4475;p343"/>
          <p:cNvSpPr/>
          <p:nvPr/>
        </p:nvSpPr>
        <p:spPr>
          <a:xfrm>
            <a:off x="1978572" y="3366333"/>
            <a:ext cx="6300" cy="2700"/>
          </a:xfrm>
          <a:custGeom>
            <a:avLst/>
            <a:gdLst/>
            <a:ahLst/>
            <a:cxnLst/>
            <a:rect l="l" t="t" r="r" b="b"/>
            <a:pathLst>
              <a:path w="120000" h="120000" extrusionOk="0">
                <a:moveTo>
                  <a:pt x="0" y="0"/>
                </a:moveTo>
                <a:lnTo>
                  <a:pt x="85714" y="109090"/>
                </a:lnTo>
                <a:lnTo>
                  <a:pt x="114285" y="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76" name="Google Shape;4476;p343"/>
          <p:cNvSpPr/>
          <p:nvPr/>
        </p:nvSpPr>
        <p:spPr>
          <a:xfrm>
            <a:off x="1986126" y="3371368"/>
            <a:ext cx="9900" cy="7500"/>
          </a:xfrm>
          <a:custGeom>
            <a:avLst/>
            <a:gdLst/>
            <a:ahLst/>
            <a:cxnLst/>
            <a:rect l="l" t="t" r="r" b="b"/>
            <a:pathLst>
              <a:path w="120000" h="120000" extrusionOk="0">
                <a:moveTo>
                  <a:pt x="50000" y="115384"/>
                </a:moveTo>
                <a:lnTo>
                  <a:pt x="0" y="0"/>
                </a:lnTo>
                <a:lnTo>
                  <a:pt x="116666" y="69230"/>
                </a:lnTo>
                <a:lnTo>
                  <a:pt x="50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77" name="Google Shape;4477;p343"/>
          <p:cNvSpPr/>
          <p:nvPr/>
        </p:nvSpPr>
        <p:spPr>
          <a:xfrm>
            <a:off x="6640771" y="3839582"/>
            <a:ext cx="8700" cy="7500"/>
          </a:xfrm>
          <a:custGeom>
            <a:avLst/>
            <a:gdLst/>
            <a:ahLst/>
            <a:cxnLst/>
            <a:rect l="l" t="t" r="r" b="b"/>
            <a:pathLst>
              <a:path w="120000" h="120000" extrusionOk="0">
                <a:moveTo>
                  <a:pt x="77419" y="115200"/>
                </a:moveTo>
                <a:lnTo>
                  <a:pt x="116129" y="24000"/>
                </a:lnTo>
                <a:lnTo>
                  <a:pt x="0" y="0"/>
                </a:lnTo>
                <a:lnTo>
                  <a:pt x="77419" y="1152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78" name="Google Shape;4478;p343"/>
          <p:cNvSpPr/>
          <p:nvPr/>
        </p:nvSpPr>
        <p:spPr>
          <a:xfrm>
            <a:off x="6501019" y="3738891"/>
            <a:ext cx="144900" cy="122100"/>
          </a:xfrm>
          <a:custGeom>
            <a:avLst/>
            <a:gdLst/>
            <a:ahLst/>
            <a:cxnLst/>
            <a:rect l="l" t="t" r="r" b="b"/>
            <a:pathLst>
              <a:path w="120000" h="120000" extrusionOk="0">
                <a:moveTo>
                  <a:pt x="82130" y="111308"/>
                </a:moveTo>
                <a:lnTo>
                  <a:pt x="106745" y="115514"/>
                </a:lnTo>
                <a:lnTo>
                  <a:pt x="112662" y="119719"/>
                </a:lnTo>
                <a:lnTo>
                  <a:pt x="119763" y="114112"/>
                </a:lnTo>
                <a:lnTo>
                  <a:pt x="103431" y="104299"/>
                </a:lnTo>
                <a:lnTo>
                  <a:pt x="102248" y="97570"/>
                </a:lnTo>
                <a:lnTo>
                  <a:pt x="93964" y="96168"/>
                </a:lnTo>
                <a:lnTo>
                  <a:pt x="86863" y="82149"/>
                </a:lnTo>
                <a:lnTo>
                  <a:pt x="75266" y="72336"/>
                </a:lnTo>
                <a:lnTo>
                  <a:pt x="72899" y="61401"/>
                </a:lnTo>
                <a:lnTo>
                  <a:pt x="83313" y="60000"/>
                </a:lnTo>
                <a:lnTo>
                  <a:pt x="79763" y="51588"/>
                </a:lnTo>
                <a:lnTo>
                  <a:pt x="57514" y="41775"/>
                </a:lnTo>
                <a:lnTo>
                  <a:pt x="57514" y="34766"/>
                </a:lnTo>
                <a:lnTo>
                  <a:pt x="40000" y="15420"/>
                </a:lnTo>
                <a:lnTo>
                  <a:pt x="0" y="0"/>
                </a:lnTo>
                <a:lnTo>
                  <a:pt x="2366" y="96168"/>
                </a:lnTo>
                <a:lnTo>
                  <a:pt x="26982" y="94766"/>
                </a:lnTo>
                <a:lnTo>
                  <a:pt x="23431" y="86355"/>
                </a:lnTo>
                <a:lnTo>
                  <a:pt x="41183" y="70934"/>
                </a:lnTo>
                <a:lnTo>
                  <a:pt x="62248" y="82149"/>
                </a:lnTo>
                <a:lnTo>
                  <a:pt x="82130" y="1113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79" name="Google Shape;4479;p343"/>
          <p:cNvSpPr/>
          <p:nvPr/>
        </p:nvSpPr>
        <p:spPr>
          <a:xfrm>
            <a:off x="6659657" y="3745184"/>
            <a:ext cx="24000" cy="25200"/>
          </a:xfrm>
          <a:custGeom>
            <a:avLst/>
            <a:gdLst/>
            <a:ahLst/>
            <a:cxnLst/>
            <a:rect l="l" t="t" r="r" b="b"/>
            <a:pathLst>
              <a:path w="120000" h="120000" extrusionOk="0">
                <a:moveTo>
                  <a:pt x="97411" y="48837"/>
                </a:moveTo>
                <a:lnTo>
                  <a:pt x="0" y="0"/>
                </a:lnTo>
                <a:lnTo>
                  <a:pt x="55058" y="34883"/>
                </a:lnTo>
                <a:lnTo>
                  <a:pt x="90352" y="118604"/>
                </a:lnTo>
                <a:lnTo>
                  <a:pt x="118588" y="103255"/>
                </a:lnTo>
                <a:lnTo>
                  <a:pt x="97411" y="488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80" name="Google Shape;4480;p343"/>
          <p:cNvSpPr/>
          <p:nvPr/>
        </p:nvSpPr>
        <p:spPr>
          <a:xfrm>
            <a:off x="6610554" y="3760288"/>
            <a:ext cx="57900" cy="35100"/>
          </a:xfrm>
          <a:custGeom>
            <a:avLst/>
            <a:gdLst/>
            <a:ahLst/>
            <a:cxnLst/>
            <a:rect l="l" t="t" r="r" b="b"/>
            <a:pathLst>
              <a:path w="120000" h="120000" extrusionOk="0">
                <a:moveTo>
                  <a:pt x="72941" y="71040"/>
                </a:moveTo>
                <a:lnTo>
                  <a:pt x="55294" y="56640"/>
                </a:lnTo>
                <a:lnTo>
                  <a:pt x="35294" y="71040"/>
                </a:lnTo>
                <a:lnTo>
                  <a:pt x="0" y="66240"/>
                </a:lnTo>
                <a:lnTo>
                  <a:pt x="46470" y="119040"/>
                </a:lnTo>
                <a:lnTo>
                  <a:pt x="119411" y="61440"/>
                </a:lnTo>
                <a:lnTo>
                  <a:pt x="119411" y="0"/>
                </a:lnTo>
                <a:lnTo>
                  <a:pt x="102352" y="4800"/>
                </a:lnTo>
                <a:lnTo>
                  <a:pt x="72941" y="7104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81" name="Google Shape;4481;p343"/>
          <p:cNvSpPr/>
          <p:nvPr/>
        </p:nvSpPr>
        <p:spPr>
          <a:xfrm>
            <a:off x="5991110" y="3736373"/>
            <a:ext cx="9900" cy="9900"/>
          </a:xfrm>
          <a:custGeom>
            <a:avLst/>
            <a:gdLst/>
            <a:ahLst/>
            <a:cxnLst/>
            <a:rect l="l" t="t" r="r" b="b"/>
            <a:pathLst>
              <a:path w="120000" h="120000" extrusionOk="0">
                <a:moveTo>
                  <a:pt x="116571" y="83333"/>
                </a:moveTo>
                <a:lnTo>
                  <a:pt x="116571" y="50000"/>
                </a:lnTo>
                <a:lnTo>
                  <a:pt x="48000" y="0"/>
                </a:lnTo>
                <a:lnTo>
                  <a:pt x="0" y="0"/>
                </a:lnTo>
                <a:lnTo>
                  <a:pt x="0" y="116666"/>
                </a:lnTo>
                <a:lnTo>
                  <a:pt x="116571" y="8333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82" name="Google Shape;4482;p343"/>
          <p:cNvSpPr/>
          <p:nvPr/>
        </p:nvSpPr>
        <p:spPr>
          <a:xfrm>
            <a:off x="5954598" y="3718753"/>
            <a:ext cx="25200" cy="25200"/>
          </a:xfrm>
          <a:custGeom>
            <a:avLst/>
            <a:gdLst/>
            <a:ahLst/>
            <a:cxnLst/>
            <a:rect l="l" t="t" r="r" b="b"/>
            <a:pathLst>
              <a:path w="120000" h="120000" extrusionOk="0">
                <a:moveTo>
                  <a:pt x="58666" y="92000"/>
                </a:moveTo>
                <a:lnTo>
                  <a:pt x="98666" y="118666"/>
                </a:lnTo>
                <a:lnTo>
                  <a:pt x="118666" y="78666"/>
                </a:lnTo>
                <a:lnTo>
                  <a:pt x="78666" y="72000"/>
                </a:lnTo>
                <a:lnTo>
                  <a:pt x="58666" y="0"/>
                </a:lnTo>
                <a:lnTo>
                  <a:pt x="0" y="33333"/>
                </a:lnTo>
                <a:lnTo>
                  <a:pt x="45333" y="40000"/>
                </a:lnTo>
                <a:lnTo>
                  <a:pt x="58666" y="9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83" name="Google Shape;4483;p343"/>
          <p:cNvSpPr/>
          <p:nvPr/>
        </p:nvSpPr>
        <p:spPr>
          <a:xfrm>
            <a:off x="6212700" y="3770357"/>
            <a:ext cx="6300" cy="9900"/>
          </a:xfrm>
          <a:custGeom>
            <a:avLst/>
            <a:gdLst/>
            <a:ahLst/>
            <a:cxnLst/>
            <a:rect l="l" t="t" r="r" b="b"/>
            <a:pathLst>
              <a:path w="120000" h="120000" extrusionOk="0">
                <a:moveTo>
                  <a:pt x="0" y="116666"/>
                </a:moveTo>
                <a:lnTo>
                  <a:pt x="85714" y="83333"/>
                </a:lnTo>
                <a:lnTo>
                  <a:pt x="114285" y="0"/>
                </a:lnTo>
                <a:lnTo>
                  <a:pt x="0" y="0"/>
                </a:lnTo>
                <a:lnTo>
                  <a:pt x="0" y="11666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84" name="Google Shape;4484;p343"/>
          <p:cNvSpPr/>
          <p:nvPr/>
        </p:nvSpPr>
        <p:spPr>
          <a:xfrm>
            <a:off x="5942008" y="3702390"/>
            <a:ext cx="5100" cy="8700"/>
          </a:xfrm>
          <a:custGeom>
            <a:avLst/>
            <a:gdLst/>
            <a:ahLst/>
            <a:cxnLst/>
            <a:rect l="l" t="t" r="r" b="b"/>
            <a:pathLst>
              <a:path w="120000" h="120000" extrusionOk="0">
                <a:moveTo>
                  <a:pt x="112500" y="38709"/>
                </a:moveTo>
                <a:lnTo>
                  <a:pt x="0" y="0"/>
                </a:lnTo>
                <a:lnTo>
                  <a:pt x="0" y="116129"/>
                </a:lnTo>
                <a:lnTo>
                  <a:pt x="112500"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85" name="Google Shape;4485;p343"/>
          <p:cNvSpPr/>
          <p:nvPr/>
        </p:nvSpPr>
        <p:spPr>
          <a:xfrm>
            <a:off x="6217736" y="3765323"/>
            <a:ext cx="8700" cy="18900"/>
          </a:xfrm>
          <a:custGeom>
            <a:avLst/>
            <a:gdLst/>
            <a:ahLst/>
            <a:cxnLst/>
            <a:rect l="l" t="t" r="r" b="b"/>
            <a:pathLst>
              <a:path w="120000" h="120000" extrusionOk="0">
                <a:moveTo>
                  <a:pt x="116000" y="90909"/>
                </a:moveTo>
                <a:lnTo>
                  <a:pt x="56000" y="45454"/>
                </a:lnTo>
                <a:lnTo>
                  <a:pt x="76000" y="0"/>
                </a:lnTo>
                <a:lnTo>
                  <a:pt x="0" y="72727"/>
                </a:lnTo>
                <a:lnTo>
                  <a:pt x="20000" y="118181"/>
                </a:lnTo>
                <a:lnTo>
                  <a:pt x="116000" y="909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86" name="Google Shape;4486;p343"/>
          <p:cNvSpPr/>
          <p:nvPr/>
        </p:nvSpPr>
        <p:spPr>
          <a:xfrm>
            <a:off x="6220254" y="3714977"/>
            <a:ext cx="5100" cy="6300"/>
          </a:xfrm>
          <a:custGeom>
            <a:avLst/>
            <a:gdLst/>
            <a:ahLst/>
            <a:cxnLst/>
            <a:rect l="l" t="t" r="r" b="b"/>
            <a:pathLst>
              <a:path w="120000" h="120000" extrusionOk="0">
                <a:moveTo>
                  <a:pt x="112500" y="0"/>
                </a:moveTo>
                <a:lnTo>
                  <a:pt x="0" y="28571"/>
                </a:lnTo>
                <a:lnTo>
                  <a:pt x="37500" y="114285"/>
                </a:lnTo>
                <a:lnTo>
                  <a:pt x="112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87" name="Google Shape;4487;p343"/>
          <p:cNvSpPr/>
          <p:nvPr/>
        </p:nvSpPr>
        <p:spPr>
          <a:xfrm>
            <a:off x="5802255" y="3609251"/>
            <a:ext cx="165000" cy="178800"/>
          </a:xfrm>
          <a:custGeom>
            <a:avLst/>
            <a:gdLst/>
            <a:ahLst/>
            <a:cxnLst/>
            <a:rect l="l" t="t" r="r" b="b"/>
            <a:pathLst>
              <a:path w="120000" h="120000" extrusionOk="0">
                <a:moveTo>
                  <a:pt x="119791" y="92204"/>
                </a:moveTo>
                <a:lnTo>
                  <a:pt x="89791" y="66517"/>
                </a:lnTo>
                <a:lnTo>
                  <a:pt x="92916" y="53290"/>
                </a:lnTo>
                <a:lnTo>
                  <a:pt x="58958" y="35079"/>
                </a:lnTo>
                <a:lnTo>
                  <a:pt x="26875" y="6517"/>
                </a:lnTo>
                <a:lnTo>
                  <a:pt x="0" y="0"/>
                </a:lnTo>
                <a:lnTo>
                  <a:pt x="22708" y="23769"/>
                </a:lnTo>
                <a:lnTo>
                  <a:pt x="26875" y="36038"/>
                </a:lnTo>
                <a:lnTo>
                  <a:pt x="42291" y="40830"/>
                </a:lnTo>
                <a:lnTo>
                  <a:pt x="42291" y="57124"/>
                </a:lnTo>
                <a:lnTo>
                  <a:pt x="57916" y="68434"/>
                </a:lnTo>
                <a:lnTo>
                  <a:pt x="66041" y="84536"/>
                </a:lnTo>
                <a:lnTo>
                  <a:pt x="102291" y="118849"/>
                </a:lnTo>
                <a:lnTo>
                  <a:pt x="116666" y="119808"/>
                </a:lnTo>
                <a:lnTo>
                  <a:pt x="119791" y="9220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88" name="Google Shape;4488;p343"/>
          <p:cNvSpPr/>
          <p:nvPr/>
        </p:nvSpPr>
        <p:spPr>
          <a:xfrm>
            <a:off x="5897941" y="3663372"/>
            <a:ext cx="6300" cy="7500"/>
          </a:xfrm>
          <a:custGeom>
            <a:avLst/>
            <a:gdLst/>
            <a:ahLst/>
            <a:cxnLst/>
            <a:rect l="l" t="t" r="r" b="b"/>
            <a:pathLst>
              <a:path w="120000" h="120000" extrusionOk="0">
                <a:moveTo>
                  <a:pt x="114285" y="0"/>
                </a:moveTo>
                <a:lnTo>
                  <a:pt x="0" y="0"/>
                </a:lnTo>
                <a:lnTo>
                  <a:pt x="114285" y="115384"/>
                </a:lnTo>
                <a:lnTo>
                  <a:pt x="114285"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89" name="Google Shape;4489;p343"/>
          <p:cNvSpPr/>
          <p:nvPr/>
        </p:nvSpPr>
        <p:spPr>
          <a:xfrm>
            <a:off x="5855134" y="3709942"/>
            <a:ext cx="9900" cy="17700"/>
          </a:xfrm>
          <a:custGeom>
            <a:avLst/>
            <a:gdLst/>
            <a:ahLst/>
            <a:cxnLst/>
            <a:rect l="l" t="t" r="r" b="b"/>
            <a:pathLst>
              <a:path w="120000" h="120000" extrusionOk="0">
                <a:moveTo>
                  <a:pt x="0" y="29508"/>
                </a:moveTo>
                <a:lnTo>
                  <a:pt x="116666" y="118032"/>
                </a:lnTo>
                <a:lnTo>
                  <a:pt x="66666" y="0"/>
                </a:lnTo>
                <a:lnTo>
                  <a:pt x="0" y="2950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90" name="Google Shape;4490;p343"/>
          <p:cNvSpPr/>
          <p:nvPr/>
        </p:nvSpPr>
        <p:spPr>
          <a:xfrm>
            <a:off x="5832472" y="3672183"/>
            <a:ext cx="13800" cy="21300"/>
          </a:xfrm>
          <a:custGeom>
            <a:avLst/>
            <a:gdLst/>
            <a:ahLst/>
            <a:cxnLst/>
            <a:rect l="l" t="t" r="r" b="b"/>
            <a:pathLst>
              <a:path w="120000" h="120000" extrusionOk="0">
                <a:moveTo>
                  <a:pt x="36000" y="0"/>
                </a:moveTo>
                <a:lnTo>
                  <a:pt x="0" y="15789"/>
                </a:lnTo>
                <a:lnTo>
                  <a:pt x="117600" y="118421"/>
                </a:lnTo>
                <a:lnTo>
                  <a:pt x="84000" y="47368"/>
                </a:lnTo>
                <a:lnTo>
                  <a:pt x="3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91" name="Google Shape;4491;p343"/>
          <p:cNvSpPr/>
          <p:nvPr/>
        </p:nvSpPr>
        <p:spPr>
          <a:xfrm>
            <a:off x="6300832" y="3711201"/>
            <a:ext cx="1200" cy="1200"/>
          </a:xfrm>
          <a:custGeom>
            <a:avLst/>
            <a:gdLst/>
            <a:ahLst/>
            <a:cxnLst/>
            <a:rect l="l" t="t" r="r" b="b"/>
            <a:pathLst>
              <a:path w="120000" h="120000" extrusionOk="0">
                <a:moveTo>
                  <a:pt x="0" y="0"/>
                </a:moveTo>
                <a:lnTo>
                  <a:pt x="0" y="0"/>
                </a:lnTo>
                <a:lnTo>
                  <a:pt x="0" y="100000"/>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92" name="Google Shape;4492;p343"/>
          <p:cNvSpPr/>
          <p:nvPr/>
        </p:nvSpPr>
        <p:spPr>
          <a:xfrm>
            <a:off x="6326012" y="3722529"/>
            <a:ext cx="8700" cy="8700"/>
          </a:xfrm>
          <a:custGeom>
            <a:avLst/>
            <a:gdLst/>
            <a:ahLst/>
            <a:cxnLst/>
            <a:rect l="l" t="t" r="r" b="b"/>
            <a:pathLst>
              <a:path w="120000" h="120000" extrusionOk="0">
                <a:moveTo>
                  <a:pt x="96000" y="0"/>
                </a:moveTo>
                <a:lnTo>
                  <a:pt x="0" y="60000"/>
                </a:lnTo>
                <a:lnTo>
                  <a:pt x="116000" y="116000"/>
                </a:lnTo>
                <a:lnTo>
                  <a:pt x="960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93" name="Google Shape;4493;p343"/>
          <p:cNvSpPr/>
          <p:nvPr/>
        </p:nvSpPr>
        <p:spPr>
          <a:xfrm>
            <a:off x="6226549" y="3716235"/>
            <a:ext cx="6300" cy="6300"/>
          </a:xfrm>
          <a:custGeom>
            <a:avLst/>
            <a:gdLst/>
            <a:ahLst/>
            <a:cxnLst/>
            <a:rect l="l" t="t" r="r" b="b"/>
            <a:pathLst>
              <a:path w="120000" h="120000" extrusionOk="0">
                <a:moveTo>
                  <a:pt x="0" y="85714"/>
                </a:moveTo>
                <a:lnTo>
                  <a:pt x="57142" y="114285"/>
                </a:lnTo>
                <a:lnTo>
                  <a:pt x="114285" y="57142"/>
                </a:lnTo>
                <a:lnTo>
                  <a:pt x="57142" y="0"/>
                </a:lnTo>
                <a:lnTo>
                  <a:pt x="0" y="85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94" name="Google Shape;4494;p343"/>
          <p:cNvSpPr/>
          <p:nvPr/>
        </p:nvSpPr>
        <p:spPr>
          <a:xfrm>
            <a:off x="6332308" y="3697356"/>
            <a:ext cx="16500" cy="5100"/>
          </a:xfrm>
          <a:custGeom>
            <a:avLst/>
            <a:gdLst/>
            <a:ahLst/>
            <a:cxnLst/>
            <a:rect l="l" t="t" r="r" b="b"/>
            <a:pathLst>
              <a:path w="120000" h="120000" extrusionOk="0">
                <a:moveTo>
                  <a:pt x="42857" y="0"/>
                </a:moveTo>
                <a:lnTo>
                  <a:pt x="0" y="75000"/>
                </a:lnTo>
                <a:lnTo>
                  <a:pt x="117857" y="112500"/>
                </a:lnTo>
                <a:lnTo>
                  <a:pt x="42857"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95" name="Google Shape;4495;p343"/>
          <p:cNvSpPr/>
          <p:nvPr/>
        </p:nvSpPr>
        <p:spPr>
          <a:xfrm>
            <a:off x="6415404" y="3723787"/>
            <a:ext cx="18900" cy="5100"/>
          </a:xfrm>
          <a:custGeom>
            <a:avLst/>
            <a:gdLst/>
            <a:ahLst/>
            <a:cxnLst/>
            <a:rect l="l" t="t" r="r" b="b"/>
            <a:pathLst>
              <a:path w="120000" h="120000" extrusionOk="0">
                <a:moveTo>
                  <a:pt x="118181" y="112500"/>
                </a:moveTo>
                <a:lnTo>
                  <a:pt x="100000" y="0"/>
                </a:lnTo>
                <a:lnTo>
                  <a:pt x="0" y="0"/>
                </a:lnTo>
                <a:lnTo>
                  <a:pt x="118181"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96" name="Google Shape;4496;p343"/>
          <p:cNvSpPr/>
          <p:nvPr/>
        </p:nvSpPr>
        <p:spPr>
          <a:xfrm>
            <a:off x="6411627" y="3707425"/>
            <a:ext cx="16500" cy="8700"/>
          </a:xfrm>
          <a:custGeom>
            <a:avLst/>
            <a:gdLst/>
            <a:ahLst/>
            <a:cxnLst/>
            <a:rect l="l" t="t" r="r" b="b"/>
            <a:pathLst>
              <a:path w="120000" h="120000" extrusionOk="0">
                <a:moveTo>
                  <a:pt x="117857" y="77419"/>
                </a:moveTo>
                <a:lnTo>
                  <a:pt x="0" y="0"/>
                </a:lnTo>
                <a:lnTo>
                  <a:pt x="64285" y="116129"/>
                </a:lnTo>
                <a:lnTo>
                  <a:pt x="117857" y="774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97" name="Google Shape;4497;p343"/>
          <p:cNvSpPr/>
          <p:nvPr/>
        </p:nvSpPr>
        <p:spPr>
          <a:xfrm>
            <a:off x="5958375" y="3786719"/>
            <a:ext cx="135900" cy="46500"/>
          </a:xfrm>
          <a:custGeom>
            <a:avLst/>
            <a:gdLst/>
            <a:ahLst/>
            <a:cxnLst/>
            <a:rect l="l" t="t" r="r" b="b"/>
            <a:pathLst>
              <a:path w="120000" h="120000" extrusionOk="0">
                <a:moveTo>
                  <a:pt x="96100" y="64727"/>
                </a:moveTo>
                <a:lnTo>
                  <a:pt x="92327" y="40000"/>
                </a:lnTo>
                <a:lnTo>
                  <a:pt x="70943" y="21818"/>
                </a:lnTo>
                <a:lnTo>
                  <a:pt x="64905" y="46545"/>
                </a:lnTo>
                <a:lnTo>
                  <a:pt x="42264" y="40000"/>
                </a:lnTo>
                <a:lnTo>
                  <a:pt x="22389" y="0"/>
                </a:lnTo>
                <a:lnTo>
                  <a:pt x="7295" y="0"/>
                </a:lnTo>
                <a:lnTo>
                  <a:pt x="0" y="32727"/>
                </a:lnTo>
                <a:lnTo>
                  <a:pt x="35974" y="72000"/>
                </a:lnTo>
                <a:lnTo>
                  <a:pt x="58616" y="72000"/>
                </a:lnTo>
                <a:lnTo>
                  <a:pt x="82264" y="97454"/>
                </a:lnTo>
                <a:lnTo>
                  <a:pt x="100880" y="90181"/>
                </a:lnTo>
                <a:lnTo>
                  <a:pt x="119748" y="119272"/>
                </a:lnTo>
                <a:lnTo>
                  <a:pt x="117232" y="72000"/>
                </a:lnTo>
                <a:lnTo>
                  <a:pt x="96100" y="6472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98" name="Google Shape;4498;p343"/>
          <p:cNvSpPr/>
          <p:nvPr/>
        </p:nvSpPr>
        <p:spPr>
          <a:xfrm>
            <a:off x="6159820" y="3670924"/>
            <a:ext cx="96900" cy="113400"/>
          </a:xfrm>
          <a:custGeom>
            <a:avLst/>
            <a:gdLst/>
            <a:ahLst/>
            <a:cxnLst/>
            <a:rect l="l" t="t" r="r" b="b"/>
            <a:pathLst>
              <a:path w="120000" h="120000" extrusionOk="0">
                <a:moveTo>
                  <a:pt x="3550" y="83819"/>
                </a:moveTo>
                <a:lnTo>
                  <a:pt x="12426" y="83819"/>
                </a:lnTo>
                <a:lnTo>
                  <a:pt x="12426" y="119698"/>
                </a:lnTo>
                <a:lnTo>
                  <a:pt x="30177" y="118190"/>
                </a:lnTo>
                <a:lnTo>
                  <a:pt x="24852" y="80804"/>
                </a:lnTo>
                <a:lnTo>
                  <a:pt x="40473" y="68743"/>
                </a:lnTo>
                <a:lnTo>
                  <a:pt x="40473" y="85326"/>
                </a:lnTo>
                <a:lnTo>
                  <a:pt x="52899" y="92864"/>
                </a:lnTo>
                <a:lnTo>
                  <a:pt x="54674" y="106130"/>
                </a:lnTo>
                <a:lnTo>
                  <a:pt x="79171" y="98894"/>
                </a:lnTo>
                <a:lnTo>
                  <a:pt x="65325" y="86834"/>
                </a:lnTo>
                <a:lnTo>
                  <a:pt x="70650" y="82311"/>
                </a:lnTo>
                <a:lnTo>
                  <a:pt x="49349" y="60000"/>
                </a:lnTo>
                <a:lnTo>
                  <a:pt x="65325" y="55477"/>
                </a:lnTo>
                <a:lnTo>
                  <a:pt x="75621" y="41909"/>
                </a:lnTo>
                <a:lnTo>
                  <a:pt x="88047" y="40402"/>
                </a:lnTo>
                <a:lnTo>
                  <a:pt x="77396" y="37386"/>
                </a:lnTo>
                <a:lnTo>
                  <a:pt x="42248" y="50954"/>
                </a:lnTo>
                <a:lnTo>
                  <a:pt x="24852" y="41909"/>
                </a:lnTo>
                <a:lnTo>
                  <a:pt x="26627" y="24120"/>
                </a:lnTo>
                <a:lnTo>
                  <a:pt x="49349" y="18090"/>
                </a:lnTo>
                <a:lnTo>
                  <a:pt x="102248" y="22311"/>
                </a:lnTo>
                <a:lnTo>
                  <a:pt x="119644" y="0"/>
                </a:lnTo>
                <a:lnTo>
                  <a:pt x="98698" y="15075"/>
                </a:lnTo>
                <a:lnTo>
                  <a:pt x="51124" y="6030"/>
                </a:lnTo>
                <a:lnTo>
                  <a:pt x="24852" y="15075"/>
                </a:lnTo>
                <a:lnTo>
                  <a:pt x="21301" y="32864"/>
                </a:lnTo>
                <a:lnTo>
                  <a:pt x="0" y="68743"/>
                </a:lnTo>
                <a:lnTo>
                  <a:pt x="3550" y="8381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499" name="Google Shape;4499;p343"/>
          <p:cNvSpPr/>
          <p:nvPr/>
        </p:nvSpPr>
        <p:spPr>
          <a:xfrm>
            <a:off x="6239140" y="3824478"/>
            <a:ext cx="2700" cy="2700"/>
          </a:xfrm>
          <a:custGeom>
            <a:avLst/>
            <a:gdLst/>
            <a:ahLst/>
            <a:cxnLst/>
            <a:rect l="l" t="t" r="r" b="b"/>
            <a:pathLst>
              <a:path w="120000" h="120000" extrusionOk="0">
                <a:moveTo>
                  <a:pt x="54545" y="109090"/>
                </a:moveTo>
                <a:lnTo>
                  <a:pt x="109090" y="0"/>
                </a:lnTo>
                <a:lnTo>
                  <a:pt x="0" y="54545"/>
                </a:lnTo>
                <a:lnTo>
                  <a:pt x="54545" y="10909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00" name="Google Shape;4500;p343"/>
          <p:cNvSpPr/>
          <p:nvPr/>
        </p:nvSpPr>
        <p:spPr>
          <a:xfrm>
            <a:off x="6292019" y="3672183"/>
            <a:ext cx="18900" cy="39000"/>
          </a:xfrm>
          <a:custGeom>
            <a:avLst/>
            <a:gdLst/>
            <a:ahLst/>
            <a:cxnLst/>
            <a:rect l="l" t="t" r="r" b="b"/>
            <a:pathLst>
              <a:path w="120000" h="120000" extrusionOk="0">
                <a:moveTo>
                  <a:pt x="99692" y="0"/>
                </a:moveTo>
                <a:lnTo>
                  <a:pt x="99692" y="0"/>
                </a:lnTo>
                <a:cubicBezTo>
                  <a:pt x="0" y="40000"/>
                  <a:pt x="0" y="40000"/>
                  <a:pt x="0" y="40000"/>
                </a:cubicBezTo>
                <a:cubicBezTo>
                  <a:pt x="62769" y="119111"/>
                  <a:pt x="62769" y="119111"/>
                  <a:pt x="62769" y="119111"/>
                </a:cubicBezTo>
                <a:cubicBezTo>
                  <a:pt x="62769" y="114666"/>
                  <a:pt x="53538" y="92444"/>
                  <a:pt x="53538" y="92444"/>
                </a:cubicBezTo>
                <a:cubicBezTo>
                  <a:pt x="44307" y="53333"/>
                  <a:pt x="44307" y="53333"/>
                  <a:pt x="44307" y="53333"/>
                </a:cubicBezTo>
                <a:cubicBezTo>
                  <a:pt x="118153" y="61333"/>
                  <a:pt x="118153" y="61333"/>
                  <a:pt x="118153" y="61333"/>
                </a:cubicBezTo>
                <a:cubicBezTo>
                  <a:pt x="90461" y="40000"/>
                  <a:pt x="90461" y="40000"/>
                  <a:pt x="90461" y="40000"/>
                </a:cubicBezTo>
                <a:cubicBezTo>
                  <a:pt x="118153" y="8888"/>
                  <a:pt x="118153" y="8888"/>
                  <a:pt x="118153" y="8888"/>
                </a:cubicBezTo>
                <a:lnTo>
                  <a:pt x="99692"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01" name="Google Shape;4501;p343"/>
          <p:cNvSpPr/>
          <p:nvPr/>
        </p:nvSpPr>
        <p:spPr>
          <a:xfrm>
            <a:off x="6304610" y="3655820"/>
            <a:ext cx="6300" cy="11400"/>
          </a:xfrm>
          <a:custGeom>
            <a:avLst/>
            <a:gdLst/>
            <a:ahLst/>
            <a:cxnLst/>
            <a:rect l="l" t="t" r="r" b="b"/>
            <a:pathLst>
              <a:path w="120000" h="120000" extrusionOk="0">
                <a:moveTo>
                  <a:pt x="114285" y="72000"/>
                </a:moveTo>
                <a:lnTo>
                  <a:pt x="85714" y="0"/>
                </a:lnTo>
                <a:lnTo>
                  <a:pt x="0" y="42000"/>
                </a:lnTo>
                <a:lnTo>
                  <a:pt x="28571" y="117000"/>
                </a:lnTo>
                <a:lnTo>
                  <a:pt x="114285" y="72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02" name="Google Shape;4502;p343"/>
          <p:cNvSpPr/>
          <p:nvPr/>
        </p:nvSpPr>
        <p:spPr>
          <a:xfrm>
            <a:off x="6244176" y="3722529"/>
            <a:ext cx="13800" cy="7500"/>
          </a:xfrm>
          <a:custGeom>
            <a:avLst/>
            <a:gdLst/>
            <a:ahLst/>
            <a:cxnLst/>
            <a:rect l="l" t="t" r="r" b="b"/>
            <a:pathLst>
              <a:path w="120000" h="120000" extrusionOk="0">
                <a:moveTo>
                  <a:pt x="24000" y="115384"/>
                </a:moveTo>
                <a:lnTo>
                  <a:pt x="117600" y="69230"/>
                </a:lnTo>
                <a:lnTo>
                  <a:pt x="0" y="0"/>
                </a:lnTo>
                <a:lnTo>
                  <a:pt x="24000" y="11538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03" name="Google Shape;4503;p343"/>
          <p:cNvSpPr/>
          <p:nvPr/>
        </p:nvSpPr>
        <p:spPr>
          <a:xfrm>
            <a:off x="6298314" y="3750219"/>
            <a:ext cx="5100" cy="5100"/>
          </a:xfrm>
          <a:custGeom>
            <a:avLst/>
            <a:gdLst/>
            <a:ahLst/>
            <a:cxnLst/>
            <a:rect l="l" t="t" r="r" b="b"/>
            <a:pathLst>
              <a:path w="120000" h="120000" extrusionOk="0">
                <a:moveTo>
                  <a:pt x="0" y="112500"/>
                </a:moveTo>
                <a:lnTo>
                  <a:pt x="112500" y="112500"/>
                </a:lnTo>
                <a:lnTo>
                  <a:pt x="75000" y="0"/>
                </a:lnTo>
                <a:lnTo>
                  <a:pt x="0" y="1125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04" name="Google Shape;4504;p343"/>
          <p:cNvSpPr/>
          <p:nvPr/>
        </p:nvSpPr>
        <p:spPr>
          <a:xfrm>
            <a:off x="6297055" y="3738891"/>
            <a:ext cx="45300" cy="18900"/>
          </a:xfrm>
          <a:custGeom>
            <a:avLst/>
            <a:gdLst/>
            <a:ahLst/>
            <a:cxnLst/>
            <a:rect l="l" t="t" r="r" b="b"/>
            <a:pathLst>
              <a:path w="120000" h="120000" extrusionOk="0">
                <a:moveTo>
                  <a:pt x="67500" y="0"/>
                </a:moveTo>
                <a:lnTo>
                  <a:pt x="15000" y="9090"/>
                </a:lnTo>
                <a:lnTo>
                  <a:pt x="0" y="72727"/>
                </a:lnTo>
                <a:lnTo>
                  <a:pt x="15000" y="45454"/>
                </a:lnTo>
                <a:lnTo>
                  <a:pt x="22500" y="63636"/>
                </a:lnTo>
                <a:lnTo>
                  <a:pt x="37500" y="45454"/>
                </a:lnTo>
                <a:lnTo>
                  <a:pt x="56250" y="72727"/>
                </a:lnTo>
                <a:lnTo>
                  <a:pt x="71250" y="54545"/>
                </a:lnTo>
                <a:lnTo>
                  <a:pt x="119250" y="118181"/>
                </a:lnTo>
                <a:lnTo>
                  <a:pt x="104250" y="36363"/>
                </a:lnTo>
                <a:lnTo>
                  <a:pt x="6750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05" name="Google Shape;4505;p343"/>
          <p:cNvSpPr/>
          <p:nvPr/>
        </p:nvSpPr>
        <p:spPr>
          <a:xfrm>
            <a:off x="6289501" y="3717494"/>
            <a:ext cx="12600" cy="7500"/>
          </a:xfrm>
          <a:custGeom>
            <a:avLst/>
            <a:gdLst/>
            <a:ahLst/>
            <a:cxnLst/>
            <a:rect l="l" t="t" r="r" b="b"/>
            <a:pathLst>
              <a:path w="120000" h="120000" extrusionOk="0">
                <a:moveTo>
                  <a:pt x="0" y="0"/>
                </a:moveTo>
                <a:lnTo>
                  <a:pt x="37333" y="115384"/>
                </a:lnTo>
                <a:lnTo>
                  <a:pt x="117333" y="46153"/>
                </a:lnTo>
                <a:lnTo>
                  <a:pt x="0"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06" name="Google Shape;4506;p343"/>
          <p:cNvSpPr/>
          <p:nvPr/>
        </p:nvSpPr>
        <p:spPr>
          <a:xfrm>
            <a:off x="6288242" y="3663372"/>
            <a:ext cx="11400" cy="17700"/>
          </a:xfrm>
          <a:custGeom>
            <a:avLst/>
            <a:gdLst/>
            <a:ahLst/>
            <a:cxnLst/>
            <a:rect l="l" t="t" r="r" b="b"/>
            <a:pathLst>
              <a:path w="120000" h="120000" extrusionOk="0">
                <a:moveTo>
                  <a:pt x="117000" y="78688"/>
                </a:moveTo>
                <a:lnTo>
                  <a:pt x="87000" y="29508"/>
                </a:lnTo>
                <a:lnTo>
                  <a:pt x="117000" y="0"/>
                </a:lnTo>
                <a:lnTo>
                  <a:pt x="30000" y="39344"/>
                </a:lnTo>
                <a:lnTo>
                  <a:pt x="0" y="108196"/>
                </a:lnTo>
                <a:lnTo>
                  <a:pt x="45000" y="118032"/>
                </a:lnTo>
                <a:lnTo>
                  <a:pt x="117000" y="786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07" name="Google Shape;4507;p343"/>
          <p:cNvSpPr/>
          <p:nvPr/>
        </p:nvSpPr>
        <p:spPr>
          <a:xfrm>
            <a:off x="6266839" y="3743925"/>
            <a:ext cx="21300" cy="15000"/>
          </a:xfrm>
          <a:custGeom>
            <a:avLst/>
            <a:gdLst/>
            <a:ahLst/>
            <a:cxnLst/>
            <a:rect l="l" t="t" r="r" b="b"/>
            <a:pathLst>
              <a:path w="120000" h="120000" extrusionOk="0">
                <a:moveTo>
                  <a:pt x="39473" y="23529"/>
                </a:moveTo>
                <a:lnTo>
                  <a:pt x="0" y="23529"/>
                </a:lnTo>
                <a:lnTo>
                  <a:pt x="78947" y="117647"/>
                </a:lnTo>
                <a:lnTo>
                  <a:pt x="118421" y="70588"/>
                </a:lnTo>
                <a:lnTo>
                  <a:pt x="71052" y="0"/>
                </a:lnTo>
                <a:lnTo>
                  <a:pt x="39473" y="235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08" name="Google Shape;4508;p343"/>
          <p:cNvSpPr/>
          <p:nvPr/>
        </p:nvSpPr>
        <p:spPr>
          <a:xfrm>
            <a:off x="6344899" y="3702390"/>
            <a:ext cx="154800" cy="133500"/>
          </a:xfrm>
          <a:custGeom>
            <a:avLst/>
            <a:gdLst/>
            <a:ahLst/>
            <a:cxnLst/>
            <a:rect l="l" t="t" r="r" b="b"/>
            <a:pathLst>
              <a:path w="120000" h="120000" extrusionOk="0">
                <a:moveTo>
                  <a:pt x="117564" y="30512"/>
                </a:moveTo>
                <a:lnTo>
                  <a:pt x="81254" y="15384"/>
                </a:lnTo>
                <a:lnTo>
                  <a:pt x="72619" y="21794"/>
                </a:lnTo>
                <a:lnTo>
                  <a:pt x="72619" y="25384"/>
                </a:lnTo>
                <a:lnTo>
                  <a:pt x="64870" y="27948"/>
                </a:lnTo>
                <a:lnTo>
                  <a:pt x="53800" y="42051"/>
                </a:lnTo>
                <a:lnTo>
                  <a:pt x="48265" y="42051"/>
                </a:lnTo>
                <a:lnTo>
                  <a:pt x="42952" y="30512"/>
                </a:lnTo>
                <a:lnTo>
                  <a:pt x="39630" y="33076"/>
                </a:lnTo>
                <a:lnTo>
                  <a:pt x="36309" y="24358"/>
                </a:lnTo>
                <a:lnTo>
                  <a:pt x="38523" y="17948"/>
                </a:lnTo>
                <a:lnTo>
                  <a:pt x="35202" y="6410"/>
                </a:lnTo>
                <a:lnTo>
                  <a:pt x="27453" y="7692"/>
                </a:lnTo>
                <a:lnTo>
                  <a:pt x="15498" y="0"/>
                </a:lnTo>
                <a:lnTo>
                  <a:pt x="9963" y="7692"/>
                </a:lnTo>
                <a:lnTo>
                  <a:pt x="3321" y="7692"/>
                </a:lnTo>
                <a:lnTo>
                  <a:pt x="0" y="15384"/>
                </a:lnTo>
                <a:lnTo>
                  <a:pt x="12177" y="25384"/>
                </a:lnTo>
                <a:lnTo>
                  <a:pt x="34095" y="25384"/>
                </a:lnTo>
                <a:lnTo>
                  <a:pt x="12177" y="33076"/>
                </a:lnTo>
                <a:lnTo>
                  <a:pt x="23025" y="54871"/>
                </a:lnTo>
                <a:lnTo>
                  <a:pt x="32988" y="38205"/>
                </a:lnTo>
                <a:lnTo>
                  <a:pt x="41845" y="54871"/>
                </a:lnTo>
                <a:lnTo>
                  <a:pt x="84575" y="70000"/>
                </a:lnTo>
                <a:lnTo>
                  <a:pt x="93431" y="94358"/>
                </a:lnTo>
                <a:lnTo>
                  <a:pt x="77933" y="110769"/>
                </a:lnTo>
                <a:lnTo>
                  <a:pt x="106494" y="106923"/>
                </a:lnTo>
                <a:lnTo>
                  <a:pt x="119778" y="119743"/>
                </a:lnTo>
                <a:lnTo>
                  <a:pt x="117564" y="305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09" name="Google Shape;4509;p343"/>
          <p:cNvSpPr/>
          <p:nvPr/>
        </p:nvSpPr>
        <p:spPr>
          <a:xfrm>
            <a:off x="6265579" y="3811892"/>
            <a:ext cx="15000" cy="8700"/>
          </a:xfrm>
          <a:custGeom>
            <a:avLst/>
            <a:gdLst/>
            <a:ahLst/>
            <a:cxnLst/>
            <a:rect l="l" t="t" r="r" b="b"/>
            <a:pathLst>
              <a:path w="120000" h="120000" extrusionOk="0">
                <a:moveTo>
                  <a:pt x="11764" y="38709"/>
                </a:moveTo>
                <a:lnTo>
                  <a:pt x="0" y="116129"/>
                </a:lnTo>
                <a:lnTo>
                  <a:pt x="117647" y="38709"/>
                </a:lnTo>
                <a:lnTo>
                  <a:pt x="105882" y="0"/>
                </a:lnTo>
                <a:lnTo>
                  <a:pt x="11764" y="3870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10" name="Google Shape;4510;p343"/>
          <p:cNvSpPr/>
          <p:nvPr/>
        </p:nvSpPr>
        <p:spPr>
          <a:xfrm>
            <a:off x="6394000" y="3779167"/>
            <a:ext cx="7500" cy="16500"/>
          </a:xfrm>
          <a:custGeom>
            <a:avLst/>
            <a:gdLst/>
            <a:ahLst/>
            <a:cxnLst/>
            <a:rect l="l" t="t" r="r" b="b"/>
            <a:pathLst>
              <a:path w="120000" h="120000" extrusionOk="0">
                <a:moveTo>
                  <a:pt x="0" y="53571"/>
                </a:moveTo>
                <a:lnTo>
                  <a:pt x="0" y="96428"/>
                </a:lnTo>
                <a:lnTo>
                  <a:pt x="92307" y="117857"/>
                </a:lnTo>
                <a:lnTo>
                  <a:pt x="115384" y="32142"/>
                </a:lnTo>
                <a:lnTo>
                  <a:pt x="46153" y="0"/>
                </a:lnTo>
                <a:lnTo>
                  <a:pt x="0" y="5357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11" name="Google Shape;4511;p343"/>
          <p:cNvSpPr/>
          <p:nvPr/>
        </p:nvSpPr>
        <p:spPr>
          <a:xfrm>
            <a:off x="6346157" y="3806857"/>
            <a:ext cx="8700" cy="12600"/>
          </a:xfrm>
          <a:custGeom>
            <a:avLst/>
            <a:gdLst/>
            <a:ahLst/>
            <a:cxnLst/>
            <a:rect l="l" t="t" r="r" b="b"/>
            <a:pathLst>
              <a:path w="120000" h="120000" extrusionOk="0">
                <a:moveTo>
                  <a:pt x="19354" y="64000"/>
                </a:moveTo>
                <a:lnTo>
                  <a:pt x="0" y="104000"/>
                </a:lnTo>
                <a:lnTo>
                  <a:pt x="58064" y="117333"/>
                </a:lnTo>
                <a:lnTo>
                  <a:pt x="116129" y="64000"/>
                </a:lnTo>
                <a:lnTo>
                  <a:pt x="116129" y="0"/>
                </a:lnTo>
                <a:lnTo>
                  <a:pt x="19354" y="64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12" name="Google Shape;4512;p343"/>
          <p:cNvSpPr/>
          <p:nvPr/>
        </p:nvSpPr>
        <p:spPr>
          <a:xfrm>
            <a:off x="6391482" y="3794271"/>
            <a:ext cx="6300" cy="8700"/>
          </a:xfrm>
          <a:custGeom>
            <a:avLst/>
            <a:gdLst/>
            <a:ahLst/>
            <a:cxnLst/>
            <a:rect l="l" t="t" r="r" b="b"/>
            <a:pathLst>
              <a:path w="120000" h="120000" extrusionOk="0">
                <a:moveTo>
                  <a:pt x="28571" y="116129"/>
                </a:moveTo>
                <a:lnTo>
                  <a:pt x="85714" y="116129"/>
                </a:lnTo>
                <a:lnTo>
                  <a:pt x="114285" y="77419"/>
                </a:lnTo>
                <a:lnTo>
                  <a:pt x="0" y="0"/>
                </a:lnTo>
                <a:lnTo>
                  <a:pt x="28571" y="116129"/>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13" name="Google Shape;4513;p343"/>
          <p:cNvSpPr/>
          <p:nvPr/>
        </p:nvSpPr>
        <p:spPr>
          <a:xfrm>
            <a:off x="6246694" y="3820703"/>
            <a:ext cx="8700" cy="6300"/>
          </a:xfrm>
          <a:custGeom>
            <a:avLst/>
            <a:gdLst/>
            <a:ahLst/>
            <a:cxnLst/>
            <a:rect l="l" t="t" r="r" b="b"/>
            <a:pathLst>
              <a:path w="120000" h="120000" extrusionOk="0">
                <a:moveTo>
                  <a:pt x="0" y="57142"/>
                </a:moveTo>
                <a:lnTo>
                  <a:pt x="38709" y="114285"/>
                </a:lnTo>
                <a:lnTo>
                  <a:pt x="116129" y="28571"/>
                </a:lnTo>
                <a:lnTo>
                  <a:pt x="19354" y="0"/>
                </a:lnTo>
                <a:lnTo>
                  <a:pt x="0" y="57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14" name="Google Shape;4514;p343"/>
          <p:cNvSpPr/>
          <p:nvPr/>
        </p:nvSpPr>
        <p:spPr>
          <a:xfrm>
            <a:off x="6162338" y="3839582"/>
            <a:ext cx="30300" cy="17700"/>
          </a:xfrm>
          <a:custGeom>
            <a:avLst/>
            <a:gdLst/>
            <a:ahLst/>
            <a:cxnLst/>
            <a:rect l="l" t="t" r="r" b="b"/>
            <a:pathLst>
              <a:path w="120000" h="120000" extrusionOk="0">
                <a:moveTo>
                  <a:pt x="0" y="20000"/>
                </a:moveTo>
                <a:lnTo>
                  <a:pt x="51428" y="48000"/>
                </a:lnTo>
                <a:lnTo>
                  <a:pt x="85714" y="118000"/>
                </a:lnTo>
                <a:lnTo>
                  <a:pt x="118857" y="68000"/>
                </a:lnTo>
                <a:lnTo>
                  <a:pt x="62857" y="0"/>
                </a:lnTo>
                <a:lnTo>
                  <a:pt x="0" y="2000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15" name="Google Shape;4515;p343"/>
          <p:cNvSpPr/>
          <p:nvPr/>
        </p:nvSpPr>
        <p:spPr>
          <a:xfrm>
            <a:off x="6011254" y="3630648"/>
            <a:ext cx="151200" cy="129600"/>
          </a:xfrm>
          <a:custGeom>
            <a:avLst/>
            <a:gdLst/>
            <a:ahLst/>
            <a:cxnLst/>
            <a:rect l="l" t="t" r="r" b="b"/>
            <a:pathLst>
              <a:path w="120000" h="120000" extrusionOk="0">
                <a:moveTo>
                  <a:pt x="67855" y="110463"/>
                </a:moveTo>
                <a:lnTo>
                  <a:pt x="71271" y="119735"/>
                </a:lnTo>
                <a:lnTo>
                  <a:pt x="92675" y="95894"/>
                </a:lnTo>
                <a:lnTo>
                  <a:pt x="86982" y="88211"/>
                </a:lnTo>
                <a:lnTo>
                  <a:pt x="100645" y="77615"/>
                </a:lnTo>
                <a:lnTo>
                  <a:pt x="107476" y="48741"/>
                </a:lnTo>
                <a:lnTo>
                  <a:pt x="119772" y="48741"/>
                </a:lnTo>
                <a:lnTo>
                  <a:pt x="107476" y="32847"/>
                </a:lnTo>
                <a:lnTo>
                  <a:pt x="101783" y="11920"/>
                </a:lnTo>
                <a:lnTo>
                  <a:pt x="104060" y="6622"/>
                </a:lnTo>
                <a:lnTo>
                  <a:pt x="83567" y="0"/>
                </a:lnTo>
                <a:lnTo>
                  <a:pt x="71271" y="40794"/>
                </a:lnTo>
                <a:lnTo>
                  <a:pt x="51916" y="47417"/>
                </a:lnTo>
                <a:lnTo>
                  <a:pt x="45313" y="42119"/>
                </a:lnTo>
                <a:lnTo>
                  <a:pt x="36204" y="51390"/>
                </a:lnTo>
                <a:lnTo>
                  <a:pt x="15939" y="50066"/>
                </a:lnTo>
                <a:lnTo>
                  <a:pt x="9108" y="35496"/>
                </a:lnTo>
                <a:lnTo>
                  <a:pt x="5692" y="34172"/>
                </a:lnTo>
                <a:lnTo>
                  <a:pt x="0" y="67019"/>
                </a:lnTo>
                <a:lnTo>
                  <a:pt x="12523" y="77615"/>
                </a:lnTo>
                <a:lnTo>
                  <a:pt x="17077" y="103841"/>
                </a:lnTo>
                <a:lnTo>
                  <a:pt x="32789" y="102516"/>
                </a:lnTo>
                <a:lnTo>
                  <a:pt x="33927" y="111788"/>
                </a:lnTo>
                <a:lnTo>
                  <a:pt x="67855" y="11046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16" name="Google Shape;4516;p343"/>
          <p:cNvSpPr/>
          <p:nvPr/>
        </p:nvSpPr>
        <p:spPr>
          <a:xfrm>
            <a:off x="6069170" y="3803082"/>
            <a:ext cx="22500" cy="5100"/>
          </a:xfrm>
          <a:custGeom>
            <a:avLst/>
            <a:gdLst/>
            <a:ahLst/>
            <a:cxnLst/>
            <a:rect l="l" t="t" r="r" b="b"/>
            <a:pathLst>
              <a:path w="120000" h="120000" extrusionOk="0">
                <a:moveTo>
                  <a:pt x="44444" y="0"/>
                </a:moveTo>
                <a:lnTo>
                  <a:pt x="0" y="0"/>
                </a:lnTo>
                <a:lnTo>
                  <a:pt x="29629" y="112500"/>
                </a:lnTo>
                <a:lnTo>
                  <a:pt x="118518" y="37500"/>
                </a:lnTo>
                <a:lnTo>
                  <a:pt x="44444" y="0"/>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17" name="Google Shape;4517;p343"/>
          <p:cNvSpPr/>
          <p:nvPr/>
        </p:nvSpPr>
        <p:spPr>
          <a:xfrm>
            <a:off x="6115755" y="3823220"/>
            <a:ext cx="11400" cy="11400"/>
          </a:xfrm>
          <a:custGeom>
            <a:avLst/>
            <a:gdLst/>
            <a:ahLst/>
            <a:cxnLst/>
            <a:rect l="l" t="t" r="r" b="b"/>
            <a:pathLst>
              <a:path w="120000" h="120000" extrusionOk="0">
                <a:moveTo>
                  <a:pt x="0" y="117073"/>
                </a:moveTo>
                <a:lnTo>
                  <a:pt x="102439" y="102439"/>
                </a:lnTo>
                <a:lnTo>
                  <a:pt x="117073" y="14634"/>
                </a:lnTo>
                <a:lnTo>
                  <a:pt x="58536" y="0"/>
                </a:lnTo>
                <a:lnTo>
                  <a:pt x="0" y="11707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18" name="Google Shape;4518;p343"/>
          <p:cNvSpPr/>
          <p:nvPr/>
        </p:nvSpPr>
        <p:spPr>
          <a:xfrm>
            <a:off x="6094350" y="3819444"/>
            <a:ext cx="16500" cy="12600"/>
          </a:xfrm>
          <a:custGeom>
            <a:avLst/>
            <a:gdLst/>
            <a:ahLst/>
            <a:cxnLst/>
            <a:rect l="l" t="t" r="r" b="b"/>
            <a:pathLst>
              <a:path w="120000" h="120000" extrusionOk="0">
                <a:moveTo>
                  <a:pt x="0" y="26086"/>
                </a:moveTo>
                <a:lnTo>
                  <a:pt x="85714" y="117391"/>
                </a:lnTo>
                <a:lnTo>
                  <a:pt x="117857" y="13043"/>
                </a:lnTo>
                <a:lnTo>
                  <a:pt x="32142" y="0"/>
                </a:lnTo>
                <a:lnTo>
                  <a:pt x="0" y="26086"/>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19" name="Google Shape;4519;p343"/>
          <p:cNvSpPr/>
          <p:nvPr/>
        </p:nvSpPr>
        <p:spPr>
          <a:xfrm>
            <a:off x="6128345" y="3819444"/>
            <a:ext cx="36300" cy="16500"/>
          </a:xfrm>
          <a:custGeom>
            <a:avLst/>
            <a:gdLst/>
            <a:ahLst/>
            <a:cxnLst/>
            <a:rect l="l" t="t" r="r" b="b"/>
            <a:pathLst>
              <a:path w="120000" h="120000" extrusionOk="0">
                <a:moveTo>
                  <a:pt x="105230" y="32142"/>
                </a:moveTo>
                <a:lnTo>
                  <a:pt x="50769" y="0"/>
                </a:lnTo>
                <a:lnTo>
                  <a:pt x="72923" y="64285"/>
                </a:lnTo>
                <a:lnTo>
                  <a:pt x="27692" y="32142"/>
                </a:lnTo>
                <a:lnTo>
                  <a:pt x="0" y="75000"/>
                </a:lnTo>
                <a:lnTo>
                  <a:pt x="4615" y="117857"/>
                </a:lnTo>
                <a:lnTo>
                  <a:pt x="119076" y="75000"/>
                </a:lnTo>
                <a:lnTo>
                  <a:pt x="105230" y="321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20" name="Google Shape;4520;p343"/>
          <p:cNvSpPr/>
          <p:nvPr/>
        </p:nvSpPr>
        <p:spPr>
          <a:xfrm>
            <a:off x="6231586" y="3835806"/>
            <a:ext cx="22500" cy="20100"/>
          </a:xfrm>
          <a:custGeom>
            <a:avLst/>
            <a:gdLst/>
            <a:ahLst/>
            <a:cxnLst/>
            <a:rect l="l" t="t" r="r" b="b"/>
            <a:pathLst>
              <a:path w="120000" h="120000" extrusionOk="0">
                <a:moveTo>
                  <a:pt x="0" y="49714"/>
                </a:moveTo>
                <a:lnTo>
                  <a:pt x="0" y="118285"/>
                </a:lnTo>
                <a:lnTo>
                  <a:pt x="74074" y="101142"/>
                </a:lnTo>
                <a:lnTo>
                  <a:pt x="111111" y="42857"/>
                </a:lnTo>
                <a:lnTo>
                  <a:pt x="118518" y="42857"/>
                </a:lnTo>
                <a:lnTo>
                  <a:pt x="103703" y="0"/>
                </a:lnTo>
                <a:lnTo>
                  <a:pt x="0" y="49714"/>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21" name="Google Shape;4521;p343"/>
          <p:cNvSpPr/>
          <p:nvPr/>
        </p:nvSpPr>
        <p:spPr>
          <a:xfrm>
            <a:off x="6227808" y="3820703"/>
            <a:ext cx="8700" cy="7500"/>
          </a:xfrm>
          <a:custGeom>
            <a:avLst/>
            <a:gdLst/>
            <a:ahLst/>
            <a:cxnLst/>
            <a:rect l="l" t="t" r="r" b="b"/>
            <a:pathLst>
              <a:path w="120000" h="120000" extrusionOk="0">
                <a:moveTo>
                  <a:pt x="0" y="46153"/>
                </a:moveTo>
                <a:lnTo>
                  <a:pt x="38709" y="115384"/>
                </a:lnTo>
                <a:lnTo>
                  <a:pt x="116129" y="0"/>
                </a:lnTo>
                <a:lnTo>
                  <a:pt x="0" y="46153"/>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22" name="Google Shape;4522;p343"/>
          <p:cNvSpPr/>
          <p:nvPr/>
        </p:nvSpPr>
        <p:spPr>
          <a:xfrm>
            <a:off x="6173670" y="3818185"/>
            <a:ext cx="46500" cy="15000"/>
          </a:xfrm>
          <a:custGeom>
            <a:avLst/>
            <a:gdLst/>
            <a:ahLst/>
            <a:cxnLst/>
            <a:rect l="l" t="t" r="r" b="b"/>
            <a:pathLst>
              <a:path w="120000" h="120000" extrusionOk="0">
                <a:moveTo>
                  <a:pt x="101707" y="70588"/>
                </a:moveTo>
                <a:lnTo>
                  <a:pt x="87073" y="47058"/>
                </a:lnTo>
                <a:lnTo>
                  <a:pt x="65121" y="82352"/>
                </a:lnTo>
                <a:lnTo>
                  <a:pt x="28536" y="23529"/>
                </a:lnTo>
                <a:lnTo>
                  <a:pt x="0" y="82352"/>
                </a:lnTo>
                <a:lnTo>
                  <a:pt x="10975" y="117647"/>
                </a:lnTo>
                <a:lnTo>
                  <a:pt x="61463" y="117647"/>
                </a:lnTo>
                <a:lnTo>
                  <a:pt x="119268" y="70588"/>
                </a:lnTo>
                <a:lnTo>
                  <a:pt x="119268" y="0"/>
                </a:lnTo>
                <a:lnTo>
                  <a:pt x="101707" y="70588"/>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23" name="Google Shape;4523;p343"/>
          <p:cNvSpPr/>
          <p:nvPr/>
        </p:nvSpPr>
        <p:spPr>
          <a:xfrm>
            <a:off x="6221513" y="3858462"/>
            <a:ext cx="6300" cy="6300"/>
          </a:xfrm>
          <a:custGeom>
            <a:avLst/>
            <a:gdLst/>
            <a:ahLst/>
            <a:cxnLst/>
            <a:rect l="l" t="t" r="r" b="b"/>
            <a:pathLst>
              <a:path w="120000" h="120000" extrusionOk="0">
                <a:moveTo>
                  <a:pt x="85714" y="114285"/>
                </a:moveTo>
                <a:lnTo>
                  <a:pt x="114285" y="0"/>
                </a:lnTo>
                <a:lnTo>
                  <a:pt x="0" y="114285"/>
                </a:lnTo>
                <a:lnTo>
                  <a:pt x="85714" y="114285"/>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24" name="Google Shape;4524;p343"/>
          <p:cNvSpPr/>
          <p:nvPr/>
        </p:nvSpPr>
        <p:spPr>
          <a:xfrm>
            <a:off x="6028881" y="3590371"/>
            <a:ext cx="135900" cy="90600"/>
          </a:xfrm>
          <a:custGeom>
            <a:avLst/>
            <a:gdLst/>
            <a:ahLst/>
            <a:cxnLst/>
            <a:rect l="l" t="t" r="r" b="b"/>
            <a:pathLst>
              <a:path w="120000" h="120000" extrusionOk="0">
                <a:moveTo>
                  <a:pt x="3522" y="117742"/>
                </a:moveTo>
                <a:lnTo>
                  <a:pt x="22389" y="119623"/>
                </a:lnTo>
                <a:lnTo>
                  <a:pt x="33710" y="104576"/>
                </a:lnTo>
                <a:lnTo>
                  <a:pt x="42264" y="113981"/>
                </a:lnTo>
                <a:lnTo>
                  <a:pt x="59874" y="106457"/>
                </a:lnTo>
                <a:lnTo>
                  <a:pt x="73459" y="46645"/>
                </a:lnTo>
                <a:lnTo>
                  <a:pt x="101132" y="56050"/>
                </a:lnTo>
                <a:lnTo>
                  <a:pt x="104654" y="44764"/>
                </a:lnTo>
                <a:lnTo>
                  <a:pt x="104654" y="44764"/>
                </a:lnTo>
                <a:lnTo>
                  <a:pt x="119748" y="35736"/>
                </a:lnTo>
                <a:lnTo>
                  <a:pt x="99874" y="22570"/>
                </a:lnTo>
                <a:lnTo>
                  <a:pt x="99874" y="22570"/>
                </a:lnTo>
                <a:lnTo>
                  <a:pt x="89811" y="0"/>
                </a:lnTo>
                <a:lnTo>
                  <a:pt x="71194" y="41003"/>
                </a:lnTo>
                <a:lnTo>
                  <a:pt x="71194" y="52288"/>
                </a:lnTo>
                <a:lnTo>
                  <a:pt x="64905" y="56050"/>
                </a:lnTo>
                <a:lnTo>
                  <a:pt x="58616" y="63573"/>
                </a:lnTo>
                <a:lnTo>
                  <a:pt x="49811" y="52288"/>
                </a:lnTo>
                <a:lnTo>
                  <a:pt x="36226" y="84263"/>
                </a:lnTo>
                <a:lnTo>
                  <a:pt x="18616" y="87648"/>
                </a:lnTo>
                <a:lnTo>
                  <a:pt x="13584" y="110219"/>
                </a:lnTo>
                <a:lnTo>
                  <a:pt x="0" y="104576"/>
                </a:lnTo>
                <a:lnTo>
                  <a:pt x="3522" y="11774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25" name="Google Shape;4525;p343"/>
          <p:cNvSpPr/>
          <p:nvPr/>
        </p:nvSpPr>
        <p:spPr>
          <a:xfrm>
            <a:off x="5879056" y="3599182"/>
            <a:ext cx="59100" cy="76800"/>
          </a:xfrm>
          <a:custGeom>
            <a:avLst/>
            <a:gdLst/>
            <a:ahLst/>
            <a:cxnLst/>
            <a:rect l="l" t="t" r="r" b="b"/>
            <a:pathLst>
              <a:path w="120000" h="120000" extrusionOk="0">
                <a:moveTo>
                  <a:pt x="36746" y="84312"/>
                </a:moveTo>
                <a:lnTo>
                  <a:pt x="93588" y="119553"/>
                </a:lnTo>
                <a:lnTo>
                  <a:pt x="119425" y="117323"/>
                </a:lnTo>
                <a:lnTo>
                  <a:pt x="119425" y="106171"/>
                </a:lnTo>
                <a:lnTo>
                  <a:pt x="93588" y="79851"/>
                </a:lnTo>
                <a:lnTo>
                  <a:pt x="96459" y="35241"/>
                </a:lnTo>
                <a:lnTo>
                  <a:pt x="59712" y="8921"/>
                </a:lnTo>
                <a:lnTo>
                  <a:pt x="31004" y="20074"/>
                </a:lnTo>
                <a:lnTo>
                  <a:pt x="22392" y="2230"/>
                </a:lnTo>
                <a:lnTo>
                  <a:pt x="0" y="0"/>
                </a:lnTo>
                <a:lnTo>
                  <a:pt x="11483" y="53085"/>
                </a:lnTo>
                <a:lnTo>
                  <a:pt x="36746" y="84312"/>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26" name="Google Shape;4526;p343"/>
          <p:cNvSpPr/>
          <p:nvPr/>
        </p:nvSpPr>
        <p:spPr>
          <a:xfrm>
            <a:off x="4778661" y="1755273"/>
            <a:ext cx="2470200" cy="1249800"/>
          </a:xfrm>
          <a:custGeom>
            <a:avLst/>
            <a:gdLst/>
            <a:ahLst/>
            <a:cxnLst/>
            <a:rect l="l" t="t" r="r" b="b"/>
            <a:pathLst>
              <a:path w="120000" h="120000" extrusionOk="0">
                <a:moveTo>
                  <a:pt x="116892" y="52179"/>
                </a:moveTo>
                <a:lnTo>
                  <a:pt x="116892" y="52179"/>
                </a:lnTo>
                <a:cubicBezTo>
                  <a:pt x="116823" y="55439"/>
                  <a:pt x="116823" y="55439"/>
                  <a:pt x="116823" y="55439"/>
                </a:cubicBezTo>
                <a:cubicBezTo>
                  <a:pt x="116129" y="50947"/>
                  <a:pt x="116129" y="50947"/>
                  <a:pt x="116129" y="50947"/>
                </a:cubicBezTo>
                <a:cubicBezTo>
                  <a:pt x="112897" y="45523"/>
                  <a:pt x="112897" y="45523"/>
                  <a:pt x="112897" y="45523"/>
                </a:cubicBezTo>
                <a:cubicBezTo>
                  <a:pt x="109387" y="41716"/>
                  <a:pt x="109387" y="41716"/>
                  <a:pt x="109387" y="41716"/>
                </a:cubicBezTo>
                <a:cubicBezTo>
                  <a:pt x="105391" y="41031"/>
                  <a:pt x="105391" y="41031"/>
                  <a:pt x="105391" y="41031"/>
                </a:cubicBezTo>
                <a:cubicBezTo>
                  <a:pt x="105738" y="44839"/>
                  <a:pt x="105738" y="44839"/>
                  <a:pt x="105738" y="44839"/>
                </a:cubicBezTo>
                <a:cubicBezTo>
                  <a:pt x="104767" y="46345"/>
                  <a:pt x="104767" y="46345"/>
                  <a:pt x="104767" y="46345"/>
                </a:cubicBezTo>
                <a:cubicBezTo>
                  <a:pt x="103324" y="42264"/>
                  <a:pt x="103324" y="42264"/>
                  <a:pt x="103324" y="42264"/>
                </a:cubicBezTo>
                <a:cubicBezTo>
                  <a:pt x="102367" y="43359"/>
                  <a:pt x="102367" y="43359"/>
                  <a:pt x="102367" y="43359"/>
                </a:cubicBezTo>
                <a:cubicBezTo>
                  <a:pt x="99606" y="42264"/>
                  <a:pt x="99606" y="42264"/>
                  <a:pt x="99606" y="42264"/>
                </a:cubicBezTo>
                <a:cubicBezTo>
                  <a:pt x="98649" y="43770"/>
                  <a:pt x="98649" y="43770"/>
                  <a:pt x="98649" y="43770"/>
                </a:cubicBezTo>
                <a:cubicBezTo>
                  <a:pt x="97331" y="41579"/>
                  <a:pt x="97331" y="41579"/>
                  <a:pt x="97331" y="41579"/>
                </a:cubicBezTo>
                <a:cubicBezTo>
                  <a:pt x="97747" y="39415"/>
                  <a:pt x="97747" y="39415"/>
                  <a:pt x="97747" y="39415"/>
                </a:cubicBezTo>
                <a:cubicBezTo>
                  <a:pt x="96790" y="36813"/>
                  <a:pt x="96790" y="36813"/>
                  <a:pt x="96790" y="36813"/>
                </a:cubicBezTo>
                <a:cubicBezTo>
                  <a:pt x="93627" y="36676"/>
                  <a:pt x="93627" y="36676"/>
                  <a:pt x="93627" y="36676"/>
                </a:cubicBezTo>
                <a:cubicBezTo>
                  <a:pt x="92101" y="37772"/>
                  <a:pt x="92101" y="37772"/>
                  <a:pt x="92101" y="37772"/>
                </a:cubicBezTo>
                <a:cubicBezTo>
                  <a:pt x="91421" y="36566"/>
                  <a:pt x="91421" y="36566"/>
                  <a:pt x="91421" y="36566"/>
                </a:cubicBezTo>
                <a:cubicBezTo>
                  <a:pt x="91963" y="35882"/>
                  <a:pt x="91963" y="35882"/>
                  <a:pt x="91963" y="35882"/>
                </a:cubicBezTo>
                <a:cubicBezTo>
                  <a:pt x="91421" y="34512"/>
                  <a:pt x="91421" y="34512"/>
                  <a:pt x="91421" y="34512"/>
                </a:cubicBezTo>
                <a:cubicBezTo>
                  <a:pt x="90797" y="34923"/>
                  <a:pt x="90797" y="34923"/>
                  <a:pt x="90797" y="34923"/>
                </a:cubicBezTo>
                <a:cubicBezTo>
                  <a:pt x="90173" y="33553"/>
                  <a:pt x="90173" y="33553"/>
                  <a:pt x="90173" y="33553"/>
                </a:cubicBezTo>
                <a:cubicBezTo>
                  <a:pt x="89285" y="33280"/>
                  <a:pt x="89285" y="33280"/>
                  <a:pt x="89285" y="33280"/>
                </a:cubicBezTo>
                <a:cubicBezTo>
                  <a:pt x="90242" y="32348"/>
                  <a:pt x="90242" y="32348"/>
                  <a:pt x="90242" y="32348"/>
                </a:cubicBezTo>
                <a:cubicBezTo>
                  <a:pt x="89077" y="30431"/>
                  <a:pt x="89077" y="30431"/>
                  <a:pt x="89077" y="30431"/>
                </a:cubicBezTo>
                <a:cubicBezTo>
                  <a:pt x="86261" y="28815"/>
                  <a:pt x="86261" y="28815"/>
                  <a:pt x="86261" y="28815"/>
                </a:cubicBezTo>
                <a:cubicBezTo>
                  <a:pt x="84055" y="28541"/>
                  <a:pt x="84055" y="28541"/>
                  <a:pt x="84055" y="28541"/>
                </a:cubicBezTo>
                <a:cubicBezTo>
                  <a:pt x="83500" y="28130"/>
                  <a:pt x="83500" y="28130"/>
                  <a:pt x="83500" y="28130"/>
                </a:cubicBezTo>
                <a:cubicBezTo>
                  <a:pt x="83847" y="29089"/>
                  <a:pt x="83847" y="29089"/>
                  <a:pt x="83847" y="29089"/>
                </a:cubicBezTo>
                <a:cubicBezTo>
                  <a:pt x="83778" y="29089"/>
                  <a:pt x="83778" y="29089"/>
                  <a:pt x="83778" y="29089"/>
                </a:cubicBezTo>
                <a:cubicBezTo>
                  <a:pt x="83223" y="31253"/>
                  <a:pt x="83223" y="31253"/>
                  <a:pt x="83223" y="31253"/>
                </a:cubicBezTo>
                <a:cubicBezTo>
                  <a:pt x="82682" y="32211"/>
                  <a:pt x="82682" y="32211"/>
                  <a:pt x="82682" y="32211"/>
                </a:cubicBezTo>
                <a:cubicBezTo>
                  <a:pt x="82945" y="34512"/>
                  <a:pt x="82945" y="34512"/>
                  <a:pt x="82945" y="34512"/>
                </a:cubicBezTo>
                <a:cubicBezTo>
                  <a:pt x="81780" y="35197"/>
                  <a:pt x="81780" y="35197"/>
                  <a:pt x="81780" y="35197"/>
                </a:cubicBezTo>
                <a:cubicBezTo>
                  <a:pt x="81433" y="36019"/>
                  <a:pt x="81433" y="36019"/>
                  <a:pt x="81433" y="36019"/>
                </a:cubicBezTo>
                <a:cubicBezTo>
                  <a:pt x="80406" y="34375"/>
                  <a:pt x="80406" y="34375"/>
                  <a:pt x="80406" y="34375"/>
                </a:cubicBezTo>
                <a:cubicBezTo>
                  <a:pt x="79227" y="33690"/>
                  <a:pt x="79227" y="33690"/>
                  <a:pt x="79227" y="33690"/>
                </a:cubicBezTo>
                <a:cubicBezTo>
                  <a:pt x="79033" y="34923"/>
                  <a:pt x="79033" y="34923"/>
                  <a:pt x="79033" y="34923"/>
                </a:cubicBezTo>
                <a:cubicBezTo>
                  <a:pt x="78062" y="34786"/>
                  <a:pt x="78062" y="34786"/>
                  <a:pt x="78062" y="34786"/>
                </a:cubicBezTo>
                <a:cubicBezTo>
                  <a:pt x="77438" y="32211"/>
                  <a:pt x="77438" y="32211"/>
                  <a:pt x="77438" y="32211"/>
                </a:cubicBezTo>
                <a:cubicBezTo>
                  <a:pt x="77035" y="33964"/>
                  <a:pt x="77035" y="33964"/>
                  <a:pt x="77035" y="33964"/>
                </a:cubicBezTo>
                <a:cubicBezTo>
                  <a:pt x="76550" y="38046"/>
                  <a:pt x="76550" y="38046"/>
                  <a:pt x="76550" y="38046"/>
                </a:cubicBezTo>
                <a:cubicBezTo>
                  <a:pt x="75176" y="35471"/>
                  <a:pt x="75176" y="35471"/>
                  <a:pt x="75176" y="35471"/>
                </a:cubicBezTo>
                <a:cubicBezTo>
                  <a:pt x="74621" y="32211"/>
                  <a:pt x="74621" y="32211"/>
                  <a:pt x="74621" y="32211"/>
                </a:cubicBezTo>
                <a:cubicBezTo>
                  <a:pt x="75107" y="31253"/>
                  <a:pt x="75107" y="31253"/>
                  <a:pt x="75107" y="31253"/>
                </a:cubicBezTo>
                <a:cubicBezTo>
                  <a:pt x="75246" y="29883"/>
                  <a:pt x="75246" y="29883"/>
                  <a:pt x="75246" y="29883"/>
                </a:cubicBezTo>
                <a:cubicBezTo>
                  <a:pt x="75038" y="28130"/>
                  <a:pt x="75038" y="28130"/>
                  <a:pt x="75038" y="28130"/>
                </a:cubicBezTo>
                <a:cubicBezTo>
                  <a:pt x="75107" y="26897"/>
                  <a:pt x="75107" y="26897"/>
                  <a:pt x="75107" y="26897"/>
                </a:cubicBezTo>
                <a:cubicBezTo>
                  <a:pt x="74136" y="24734"/>
                  <a:pt x="74136" y="24734"/>
                  <a:pt x="74136" y="24734"/>
                </a:cubicBezTo>
                <a:cubicBezTo>
                  <a:pt x="72069" y="24049"/>
                  <a:pt x="72069" y="24049"/>
                  <a:pt x="72069" y="24049"/>
                </a:cubicBezTo>
                <a:cubicBezTo>
                  <a:pt x="71875" y="23501"/>
                  <a:pt x="71875" y="23501"/>
                  <a:pt x="71875" y="23501"/>
                </a:cubicBezTo>
                <a:cubicBezTo>
                  <a:pt x="70834" y="22816"/>
                  <a:pt x="70834" y="22816"/>
                  <a:pt x="70834" y="22816"/>
                </a:cubicBezTo>
                <a:cubicBezTo>
                  <a:pt x="70418" y="24597"/>
                  <a:pt x="70418" y="24597"/>
                  <a:pt x="70418" y="24597"/>
                </a:cubicBezTo>
                <a:cubicBezTo>
                  <a:pt x="70695" y="26487"/>
                  <a:pt x="70695" y="26487"/>
                  <a:pt x="70695" y="26487"/>
                </a:cubicBezTo>
                <a:cubicBezTo>
                  <a:pt x="69114" y="27582"/>
                  <a:pt x="69114" y="27582"/>
                  <a:pt x="69114" y="27582"/>
                </a:cubicBezTo>
                <a:cubicBezTo>
                  <a:pt x="67047" y="26213"/>
                  <a:pt x="67047" y="26213"/>
                  <a:pt x="67047" y="26213"/>
                </a:cubicBezTo>
                <a:cubicBezTo>
                  <a:pt x="67047" y="25144"/>
                  <a:pt x="67047" y="25144"/>
                  <a:pt x="67047" y="25144"/>
                </a:cubicBezTo>
                <a:cubicBezTo>
                  <a:pt x="67324" y="24460"/>
                  <a:pt x="67324" y="24460"/>
                  <a:pt x="67324" y="24460"/>
                </a:cubicBezTo>
                <a:cubicBezTo>
                  <a:pt x="64910" y="23638"/>
                  <a:pt x="64910" y="23638"/>
                  <a:pt x="64910" y="23638"/>
                </a:cubicBezTo>
                <a:cubicBezTo>
                  <a:pt x="63468" y="24597"/>
                  <a:pt x="63468" y="24597"/>
                  <a:pt x="63468" y="24597"/>
                </a:cubicBezTo>
                <a:cubicBezTo>
                  <a:pt x="63260" y="26487"/>
                  <a:pt x="63260" y="26487"/>
                  <a:pt x="63260" y="26487"/>
                </a:cubicBezTo>
                <a:cubicBezTo>
                  <a:pt x="63121" y="23364"/>
                  <a:pt x="63121" y="23364"/>
                  <a:pt x="63121" y="23364"/>
                </a:cubicBezTo>
                <a:cubicBezTo>
                  <a:pt x="62843" y="22433"/>
                  <a:pt x="62843" y="22433"/>
                  <a:pt x="62843" y="22433"/>
                </a:cubicBezTo>
                <a:cubicBezTo>
                  <a:pt x="62649" y="23775"/>
                  <a:pt x="62649" y="23775"/>
                  <a:pt x="62649" y="23775"/>
                </a:cubicBezTo>
                <a:cubicBezTo>
                  <a:pt x="61123" y="22159"/>
                  <a:pt x="61123" y="22159"/>
                  <a:pt x="61123" y="22159"/>
                </a:cubicBezTo>
                <a:cubicBezTo>
                  <a:pt x="61539" y="23775"/>
                  <a:pt x="61539" y="23775"/>
                  <a:pt x="61539" y="23775"/>
                </a:cubicBezTo>
                <a:cubicBezTo>
                  <a:pt x="58030" y="26897"/>
                  <a:pt x="58030" y="26897"/>
                  <a:pt x="58030" y="26897"/>
                </a:cubicBezTo>
                <a:cubicBezTo>
                  <a:pt x="56448" y="30157"/>
                  <a:pt x="56448" y="30157"/>
                  <a:pt x="56448" y="30157"/>
                </a:cubicBezTo>
                <a:cubicBezTo>
                  <a:pt x="57891" y="25555"/>
                  <a:pt x="57891" y="25555"/>
                  <a:pt x="57891" y="25555"/>
                </a:cubicBezTo>
                <a:cubicBezTo>
                  <a:pt x="60721" y="21337"/>
                  <a:pt x="60721" y="21337"/>
                  <a:pt x="60721" y="21337"/>
                </a:cubicBezTo>
                <a:cubicBezTo>
                  <a:pt x="63537" y="14681"/>
                  <a:pt x="63537" y="14681"/>
                  <a:pt x="63537" y="14681"/>
                </a:cubicBezTo>
                <a:cubicBezTo>
                  <a:pt x="63052" y="9504"/>
                  <a:pt x="63052" y="9504"/>
                  <a:pt x="63052" y="9504"/>
                </a:cubicBezTo>
                <a:cubicBezTo>
                  <a:pt x="61470" y="6519"/>
                  <a:pt x="61470" y="6519"/>
                  <a:pt x="61470" y="6519"/>
                </a:cubicBezTo>
                <a:cubicBezTo>
                  <a:pt x="59209" y="6656"/>
                  <a:pt x="59209" y="6656"/>
                  <a:pt x="59209" y="6656"/>
                </a:cubicBezTo>
                <a:cubicBezTo>
                  <a:pt x="58723" y="8135"/>
                  <a:pt x="58723" y="8135"/>
                  <a:pt x="58723" y="8135"/>
                </a:cubicBezTo>
                <a:cubicBezTo>
                  <a:pt x="57544" y="8025"/>
                  <a:pt x="57544" y="8025"/>
                  <a:pt x="57544" y="8025"/>
                </a:cubicBezTo>
                <a:cubicBezTo>
                  <a:pt x="58793" y="4875"/>
                  <a:pt x="58793" y="4875"/>
                  <a:pt x="58793" y="4875"/>
                </a:cubicBezTo>
                <a:cubicBezTo>
                  <a:pt x="57475" y="4218"/>
                  <a:pt x="57475" y="4218"/>
                  <a:pt x="57475" y="4218"/>
                </a:cubicBezTo>
                <a:cubicBezTo>
                  <a:pt x="56517" y="4875"/>
                  <a:pt x="56517" y="4875"/>
                  <a:pt x="56517" y="4875"/>
                </a:cubicBezTo>
                <a:cubicBezTo>
                  <a:pt x="57683" y="2026"/>
                  <a:pt x="57683" y="2026"/>
                  <a:pt x="57683" y="2026"/>
                </a:cubicBezTo>
                <a:cubicBezTo>
                  <a:pt x="56309" y="0"/>
                  <a:pt x="56309" y="0"/>
                  <a:pt x="56309" y="0"/>
                </a:cubicBezTo>
                <a:cubicBezTo>
                  <a:pt x="55421" y="821"/>
                  <a:pt x="55421" y="821"/>
                  <a:pt x="55421" y="821"/>
                </a:cubicBezTo>
                <a:cubicBezTo>
                  <a:pt x="54034" y="5971"/>
                  <a:pt x="54034" y="5971"/>
                  <a:pt x="54034" y="5971"/>
                </a:cubicBezTo>
                <a:cubicBezTo>
                  <a:pt x="54312" y="7066"/>
                  <a:pt x="54312" y="7066"/>
                  <a:pt x="54312" y="7066"/>
                </a:cubicBezTo>
                <a:cubicBezTo>
                  <a:pt x="52453" y="8299"/>
                  <a:pt x="52453" y="8299"/>
                  <a:pt x="52453" y="8299"/>
                </a:cubicBezTo>
                <a:cubicBezTo>
                  <a:pt x="53077" y="11011"/>
                  <a:pt x="53077" y="11011"/>
                  <a:pt x="53077" y="11011"/>
                </a:cubicBezTo>
                <a:cubicBezTo>
                  <a:pt x="52314" y="9641"/>
                  <a:pt x="52314" y="9641"/>
                  <a:pt x="52314" y="9641"/>
                </a:cubicBezTo>
                <a:cubicBezTo>
                  <a:pt x="50316" y="11422"/>
                  <a:pt x="50316" y="11422"/>
                  <a:pt x="50316" y="11422"/>
                </a:cubicBezTo>
                <a:cubicBezTo>
                  <a:pt x="50039" y="9915"/>
                  <a:pt x="50039" y="9915"/>
                  <a:pt x="50039" y="9915"/>
                </a:cubicBezTo>
                <a:cubicBezTo>
                  <a:pt x="48194" y="10463"/>
                  <a:pt x="48194" y="10463"/>
                  <a:pt x="48194" y="10463"/>
                </a:cubicBezTo>
                <a:cubicBezTo>
                  <a:pt x="48665" y="11422"/>
                  <a:pt x="48665" y="11422"/>
                  <a:pt x="48665" y="11422"/>
                </a:cubicBezTo>
                <a:cubicBezTo>
                  <a:pt x="44809" y="14818"/>
                  <a:pt x="44809" y="14818"/>
                  <a:pt x="44809" y="14818"/>
                </a:cubicBezTo>
                <a:cubicBezTo>
                  <a:pt x="44337" y="16023"/>
                  <a:pt x="44337" y="16023"/>
                  <a:pt x="44337" y="16023"/>
                </a:cubicBezTo>
                <a:cubicBezTo>
                  <a:pt x="43852" y="16023"/>
                  <a:pt x="43852" y="16023"/>
                  <a:pt x="43852" y="16023"/>
                </a:cubicBezTo>
                <a:cubicBezTo>
                  <a:pt x="44268" y="17119"/>
                  <a:pt x="44268" y="17119"/>
                  <a:pt x="44268" y="17119"/>
                </a:cubicBezTo>
                <a:cubicBezTo>
                  <a:pt x="43643" y="18351"/>
                  <a:pt x="43643" y="18351"/>
                  <a:pt x="43643" y="18351"/>
                </a:cubicBezTo>
                <a:cubicBezTo>
                  <a:pt x="43019" y="17941"/>
                  <a:pt x="43019" y="17941"/>
                  <a:pt x="43019" y="17941"/>
                </a:cubicBezTo>
                <a:cubicBezTo>
                  <a:pt x="43505" y="19420"/>
                  <a:pt x="43505" y="19420"/>
                  <a:pt x="43505" y="19420"/>
                </a:cubicBezTo>
                <a:cubicBezTo>
                  <a:pt x="43019" y="20104"/>
                  <a:pt x="43019" y="20104"/>
                  <a:pt x="43019" y="20104"/>
                </a:cubicBezTo>
                <a:cubicBezTo>
                  <a:pt x="43921" y="22268"/>
                  <a:pt x="43921" y="22268"/>
                  <a:pt x="43921" y="22268"/>
                </a:cubicBezTo>
                <a:cubicBezTo>
                  <a:pt x="42617" y="23912"/>
                  <a:pt x="42617" y="23912"/>
                  <a:pt x="42617" y="23912"/>
                </a:cubicBezTo>
                <a:cubicBezTo>
                  <a:pt x="42201" y="23501"/>
                  <a:pt x="42201" y="23501"/>
                  <a:pt x="42201" y="23501"/>
                </a:cubicBezTo>
                <a:cubicBezTo>
                  <a:pt x="38968" y="24323"/>
                  <a:pt x="38968" y="24323"/>
                  <a:pt x="38968" y="24323"/>
                </a:cubicBezTo>
                <a:cubicBezTo>
                  <a:pt x="39579" y="29883"/>
                  <a:pt x="39579" y="29883"/>
                  <a:pt x="39579" y="29883"/>
                </a:cubicBezTo>
                <a:cubicBezTo>
                  <a:pt x="40619" y="31116"/>
                  <a:pt x="40619" y="31116"/>
                  <a:pt x="40619" y="31116"/>
                </a:cubicBezTo>
                <a:cubicBezTo>
                  <a:pt x="40342" y="31800"/>
                  <a:pt x="40342" y="31800"/>
                  <a:pt x="40342" y="31800"/>
                </a:cubicBezTo>
                <a:cubicBezTo>
                  <a:pt x="41368" y="32622"/>
                  <a:pt x="41368" y="32622"/>
                  <a:pt x="41368" y="32622"/>
                </a:cubicBezTo>
                <a:cubicBezTo>
                  <a:pt x="41507" y="34923"/>
                  <a:pt x="41507" y="34923"/>
                  <a:pt x="41507" y="34923"/>
                </a:cubicBezTo>
                <a:cubicBezTo>
                  <a:pt x="41160" y="36019"/>
                  <a:pt x="41160" y="36019"/>
                  <a:pt x="41160" y="36019"/>
                </a:cubicBezTo>
                <a:cubicBezTo>
                  <a:pt x="41646" y="39415"/>
                  <a:pt x="41646" y="39415"/>
                  <a:pt x="41646" y="39415"/>
                </a:cubicBezTo>
                <a:cubicBezTo>
                  <a:pt x="41105" y="40073"/>
                  <a:pt x="41105" y="40073"/>
                  <a:pt x="41105" y="40073"/>
                </a:cubicBezTo>
                <a:cubicBezTo>
                  <a:pt x="41160" y="40894"/>
                  <a:pt x="41160" y="40894"/>
                  <a:pt x="41160" y="40894"/>
                </a:cubicBezTo>
                <a:cubicBezTo>
                  <a:pt x="40342" y="39963"/>
                  <a:pt x="40342" y="39963"/>
                  <a:pt x="40342" y="39963"/>
                </a:cubicBezTo>
                <a:cubicBezTo>
                  <a:pt x="40342" y="35471"/>
                  <a:pt x="40342" y="35471"/>
                  <a:pt x="40342" y="35471"/>
                </a:cubicBezTo>
                <a:cubicBezTo>
                  <a:pt x="41105" y="33553"/>
                  <a:pt x="41105" y="33553"/>
                  <a:pt x="41105" y="33553"/>
                </a:cubicBezTo>
                <a:cubicBezTo>
                  <a:pt x="40827" y="33143"/>
                  <a:pt x="40827" y="33143"/>
                  <a:pt x="40827" y="33143"/>
                </a:cubicBezTo>
                <a:cubicBezTo>
                  <a:pt x="39926" y="33553"/>
                  <a:pt x="39926" y="33553"/>
                  <a:pt x="39926" y="33553"/>
                </a:cubicBezTo>
                <a:cubicBezTo>
                  <a:pt x="39176" y="31664"/>
                  <a:pt x="39176" y="31664"/>
                  <a:pt x="39176" y="31664"/>
                </a:cubicBezTo>
                <a:cubicBezTo>
                  <a:pt x="38067" y="30294"/>
                  <a:pt x="38067" y="30294"/>
                  <a:pt x="38067" y="30294"/>
                </a:cubicBezTo>
                <a:cubicBezTo>
                  <a:pt x="36901" y="31390"/>
                  <a:pt x="36901" y="31390"/>
                  <a:pt x="36901" y="31390"/>
                </a:cubicBezTo>
                <a:cubicBezTo>
                  <a:pt x="37456" y="32074"/>
                  <a:pt x="37456" y="32074"/>
                  <a:pt x="37456" y="32074"/>
                </a:cubicBezTo>
                <a:cubicBezTo>
                  <a:pt x="36485" y="33417"/>
                  <a:pt x="36485" y="33417"/>
                  <a:pt x="36485" y="33417"/>
                </a:cubicBezTo>
                <a:cubicBezTo>
                  <a:pt x="36000" y="32485"/>
                  <a:pt x="36000" y="32485"/>
                  <a:pt x="36000" y="32485"/>
                </a:cubicBezTo>
                <a:cubicBezTo>
                  <a:pt x="36069" y="33827"/>
                  <a:pt x="36069" y="33827"/>
                  <a:pt x="36069" y="33827"/>
                </a:cubicBezTo>
                <a:cubicBezTo>
                  <a:pt x="37109" y="35060"/>
                  <a:pt x="37109" y="35060"/>
                  <a:pt x="37109" y="35060"/>
                </a:cubicBezTo>
                <a:cubicBezTo>
                  <a:pt x="37720" y="37087"/>
                  <a:pt x="37720" y="37087"/>
                  <a:pt x="37720" y="37087"/>
                </a:cubicBezTo>
                <a:cubicBezTo>
                  <a:pt x="36971" y="35882"/>
                  <a:pt x="36971" y="35882"/>
                  <a:pt x="36971" y="35882"/>
                </a:cubicBezTo>
                <a:cubicBezTo>
                  <a:pt x="35722" y="35608"/>
                  <a:pt x="35722" y="35608"/>
                  <a:pt x="35722" y="35608"/>
                </a:cubicBezTo>
                <a:cubicBezTo>
                  <a:pt x="35250" y="34512"/>
                  <a:pt x="35250" y="34512"/>
                  <a:pt x="35250" y="34512"/>
                </a:cubicBezTo>
                <a:cubicBezTo>
                  <a:pt x="35250" y="31664"/>
                  <a:pt x="35250" y="31664"/>
                  <a:pt x="35250" y="31664"/>
                </a:cubicBezTo>
                <a:cubicBezTo>
                  <a:pt x="35597" y="30705"/>
                  <a:pt x="35597" y="30705"/>
                  <a:pt x="35597" y="30705"/>
                </a:cubicBezTo>
                <a:cubicBezTo>
                  <a:pt x="35042" y="27856"/>
                  <a:pt x="35042" y="27856"/>
                  <a:pt x="35042" y="27856"/>
                </a:cubicBezTo>
                <a:cubicBezTo>
                  <a:pt x="34834" y="28267"/>
                  <a:pt x="34834" y="28267"/>
                  <a:pt x="34834" y="28267"/>
                </a:cubicBezTo>
                <a:cubicBezTo>
                  <a:pt x="35112" y="29883"/>
                  <a:pt x="35112" y="29883"/>
                  <a:pt x="35112" y="29883"/>
                </a:cubicBezTo>
                <a:cubicBezTo>
                  <a:pt x="35112" y="30020"/>
                  <a:pt x="35112" y="30020"/>
                  <a:pt x="35112" y="30020"/>
                </a:cubicBezTo>
                <a:cubicBezTo>
                  <a:pt x="34626" y="31800"/>
                  <a:pt x="34626" y="31800"/>
                  <a:pt x="34626" y="31800"/>
                </a:cubicBezTo>
                <a:lnTo>
                  <a:pt x="34626" y="31800"/>
                </a:lnTo>
                <a:cubicBezTo>
                  <a:pt x="33794" y="32759"/>
                  <a:pt x="33794" y="32759"/>
                  <a:pt x="33794" y="32759"/>
                </a:cubicBezTo>
                <a:cubicBezTo>
                  <a:pt x="33738" y="33964"/>
                  <a:pt x="33738" y="33964"/>
                  <a:pt x="33738" y="33964"/>
                </a:cubicBezTo>
                <a:cubicBezTo>
                  <a:pt x="34695" y="38183"/>
                  <a:pt x="34695" y="38183"/>
                  <a:pt x="34695" y="38183"/>
                </a:cubicBezTo>
                <a:cubicBezTo>
                  <a:pt x="34002" y="41853"/>
                  <a:pt x="34002" y="41853"/>
                  <a:pt x="34002" y="41853"/>
                </a:cubicBezTo>
                <a:cubicBezTo>
                  <a:pt x="34279" y="43086"/>
                  <a:pt x="34279" y="43086"/>
                  <a:pt x="34279" y="43086"/>
                </a:cubicBezTo>
                <a:lnTo>
                  <a:pt x="34279" y="43086"/>
                </a:lnTo>
                <a:cubicBezTo>
                  <a:pt x="34210" y="44565"/>
                  <a:pt x="34210" y="44565"/>
                  <a:pt x="34210" y="44565"/>
                </a:cubicBezTo>
                <a:cubicBezTo>
                  <a:pt x="35181" y="44702"/>
                  <a:pt x="35181" y="44702"/>
                  <a:pt x="35181" y="44702"/>
                </a:cubicBezTo>
                <a:cubicBezTo>
                  <a:pt x="35653" y="43880"/>
                  <a:pt x="35653" y="43880"/>
                  <a:pt x="35653" y="43880"/>
                </a:cubicBezTo>
                <a:cubicBezTo>
                  <a:pt x="37109" y="45660"/>
                  <a:pt x="37109" y="45660"/>
                  <a:pt x="37109" y="45660"/>
                </a:cubicBezTo>
                <a:cubicBezTo>
                  <a:pt x="37373" y="48098"/>
                  <a:pt x="37373" y="48098"/>
                  <a:pt x="37373" y="48098"/>
                </a:cubicBezTo>
                <a:cubicBezTo>
                  <a:pt x="37040" y="48509"/>
                  <a:pt x="37040" y="48509"/>
                  <a:pt x="37040" y="48509"/>
                </a:cubicBezTo>
                <a:cubicBezTo>
                  <a:pt x="36971" y="50152"/>
                  <a:pt x="36971" y="50152"/>
                  <a:pt x="36971" y="50152"/>
                </a:cubicBezTo>
                <a:cubicBezTo>
                  <a:pt x="38136" y="50837"/>
                  <a:pt x="38136" y="50837"/>
                  <a:pt x="38136" y="50837"/>
                </a:cubicBezTo>
                <a:cubicBezTo>
                  <a:pt x="37040" y="50947"/>
                  <a:pt x="37040" y="50947"/>
                  <a:pt x="37040" y="50947"/>
                </a:cubicBezTo>
                <a:cubicBezTo>
                  <a:pt x="36554" y="50152"/>
                  <a:pt x="36554" y="50152"/>
                  <a:pt x="36554" y="50152"/>
                </a:cubicBezTo>
                <a:cubicBezTo>
                  <a:pt x="36554" y="50015"/>
                  <a:pt x="36554" y="50015"/>
                  <a:pt x="36554" y="50015"/>
                </a:cubicBezTo>
                <a:cubicBezTo>
                  <a:pt x="36624" y="46756"/>
                  <a:pt x="36624" y="46756"/>
                  <a:pt x="36624" y="46756"/>
                </a:cubicBezTo>
                <a:cubicBezTo>
                  <a:pt x="36208" y="45249"/>
                  <a:pt x="36208" y="45249"/>
                  <a:pt x="36208" y="45249"/>
                </a:cubicBezTo>
                <a:cubicBezTo>
                  <a:pt x="34626" y="46345"/>
                  <a:pt x="34626" y="46345"/>
                  <a:pt x="34626" y="46345"/>
                </a:cubicBezTo>
                <a:cubicBezTo>
                  <a:pt x="34904" y="50152"/>
                  <a:pt x="34904" y="50152"/>
                  <a:pt x="34904" y="50152"/>
                </a:cubicBezTo>
                <a:cubicBezTo>
                  <a:pt x="34210" y="51632"/>
                  <a:pt x="34210" y="51632"/>
                  <a:pt x="34210" y="51632"/>
                </a:cubicBezTo>
                <a:cubicBezTo>
                  <a:pt x="34141" y="53001"/>
                  <a:pt x="34141" y="53001"/>
                  <a:pt x="34141" y="53001"/>
                </a:cubicBezTo>
                <a:cubicBezTo>
                  <a:pt x="33114" y="54343"/>
                  <a:pt x="33114" y="54343"/>
                  <a:pt x="33114" y="54343"/>
                </a:cubicBezTo>
                <a:cubicBezTo>
                  <a:pt x="32906" y="55713"/>
                  <a:pt x="32906" y="55713"/>
                  <a:pt x="32906" y="55713"/>
                </a:cubicBezTo>
                <a:cubicBezTo>
                  <a:pt x="31255" y="55165"/>
                  <a:pt x="31255" y="55165"/>
                  <a:pt x="31255" y="55165"/>
                </a:cubicBezTo>
                <a:cubicBezTo>
                  <a:pt x="31116" y="53549"/>
                  <a:pt x="31116" y="53549"/>
                  <a:pt x="31116" y="53549"/>
                </a:cubicBezTo>
                <a:cubicBezTo>
                  <a:pt x="31602" y="53823"/>
                  <a:pt x="31602" y="53823"/>
                  <a:pt x="31602" y="53823"/>
                </a:cubicBezTo>
                <a:cubicBezTo>
                  <a:pt x="32836" y="52590"/>
                  <a:pt x="32836" y="52590"/>
                  <a:pt x="32836" y="52590"/>
                </a:cubicBezTo>
                <a:cubicBezTo>
                  <a:pt x="33669" y="50015"/>
                  <a:pt x="33669" y="50015"/>
                  <a:pt x="33669" y="50015"/>
                </a:cubicBezTo>
                <a:cubicBezTo>
                  <a:pt x="33530" y="48235"/>
                  <a:pt x="33530" y="48235"/>
                  <a:pt x="33530" y="48235"/>
                </a:cubicBezTo>
                <a:cubicBezTo>
                  <a:pt x="33600" y="48235"/>
                  <a:pt x="33600" y="48235"/>
                  <a:pt x="33600" y="48235"/>
                </a:cubicBezTo>
                <a:cubicBezTo>
                  <a:pt x="33794" y="46619"/>
                  <a:pt x="33794" y="46619"/>
                  <a:pt x="33794" y="46619"/>
                </a:cubicBezTo>
                <a:cubicBezTo>
                  <a:pt x="33114" y="44702"/>
                  <a:pt x="33114" y="44702"/>
                  <a:pt x="33114" y="44702"/>
                </a:cubicBezTo>
                <a:cubicBezTo>
                  <a:pt x="33322" y="41579"/>
                  <a:pt x="33322" y="41579"/>
                  <a:pt x="33322" y="41579"/>
                </a:cubicBezTo>
                <a:cubicBezTo>
                  <a:pt x="33045" y="39689"/>
                  <a:pt x="33045" y="39689"/>
                  <a:pt x="33045" y="39689"/>
                </a:cubicBezTo>
                <a:cubicBezTo>
                  <a:pt x="33322" y="39141"/>
                  <a:pt x="33322" y="39141"/>
                  <a:pt x="33322" y="39141"/>
                </a:cubicBezTo>
                <a:cubicBezTo>
                  <a:pt x="33253" y="35608"/>
                  <a:pt x="33253" y="35608"/>
                  <a:pt x="33253" y="35608"/>
                </a:cubicBezTo>
                <a:cubicBezTo>
                  <a:pt x="32490" y="33827"/>
                  <a:pt x="32490" y="33827"/>
                  <a:pt x="32490" y="33827"/>
                </a:cubicBezTo>
                <a:cubicBezTo>
                  <a:pt x="32906" y="33143"/>
                  <a:pt x="32906" y="33143"/>
                  <a:pt x="32906" y="33143"/>
                </a:cubicBezTo>
                <a:cubicBezTo>
                  <a:pt x="33322" y="28404"/>
                  <a:pt x="33322" y="28404"/>
                  <a:pt x="33322" y="28404"/>
                </a:cubicBezTo>
                <a:cubicBezTo>
                  <a:pt x="32420" y="27445"/>
                  <a:pt x="32420" y="27445"/>
                  <a:pt x="32420" y="27445"/>
                </a:cubicBezTo>
                <a:cubicBezTo>
                  <a:pt x="30978" y="27582"/>
                  <a:pt x="30978" y="27582"/>
                  <a:pt x="30978" y="27582"/>
                </a:cubicBezTo>
                <a:cubicBezTo>
                  <a:pt x="30159" y="33143"/>
                  <a:pt x="30159" y="33143"/>
                  <a:pt x="30159" y="33143"/>
                </a:cubicBezTo>
                <a:cubicBezTo>
                  <a:pt x="28980" y="35471"/>
                  <a:pt x="28980" y="35471"/>
                  <a:pt x="28980" y="35471"/>
                </a:cubicBezTo>
                <a:cubicBezTo>
                  <a:pt x="29188" y="36156"/>
                  <a:pt x="29188" y="36156"/>
                  <a:pt x="29188" y="36156"/>
                </a:cubicBezTo>
                <a:cubicBezTo>
                  <a:pt x="28910" y="37498"/>
                  <a:pt x="28910" y="37498"/>
                  <a:pt x="28910" y="37498"/>
                </a:cubicBezTo>
                <a:cubicBezTo>
                  <a:pt x="29396" y="37498"/>
                  <a:pt x="29396" y="37498"/>
                  <a:pt x="29396" y="37498"/>
                </a:cubicBezTo>
                <a:cubicBezTo>
                  <a:pt x="29119" y="42675"/>
                  <a:pt x="29119" y="42675"/>
                  <a:pt x="29119" y="42675"/>
                </a:cubicBezTo>
                <a:cubicBezTo>
                  <a:pt x="29882" y="42675"/>
                  <a:pt x="29882" y="42675"/>
                  <a:pt x="29882" y="42675"/>
                </a:cubicBezTo>
                <a:cubicBezTo>
                  <a:pt x="30700" y="45797"/>
                  <a:pt x="30700" y="45797"/>
                  <a:pt x="30700" y="45797"/>
                </a:cubicBezTo>
                <a:cubicBezTo>
                  <a:pt x="30090" y="48509"/>
                  <a:pt x="30090" y="48509"/>
                  <a:pt x="30090" y="48509"/>
                </a:cubicBezTo>
                <a:cubicBezTo>
                  <a:pt x="29951" y="47167"/>
                  <a:pt x="29951" y="47167"/>
                  <a:pt x="29951" y="47167"/>
                </a:cubicBezTo>
                <a:cubicBezTo>
                  <a:pt x="27052" y="42949"/>
                  <a:pt x="27052" y="42949"/>
                  <a:pt x="27052" y="42949"/>
                </a:cubicBezTo>
                <a:cubicBezTo>
                  <a:pt x="24707" y="41716"/>
                  <a:pt x="24707" y="41716"/>
                  <a:pt x="24707" y="41716"/>
                </a:cubicBezTo>
                <a:cubicBezTo>
                  <a:pt x="24305" y="42538"/>
                  <a:pt x="24305" y="42538"/>
                  <a:pt x="24305" y="42538"/>
                </a:cubicBezTo>
                <a:cubicBezTo>
                  <a:pt x="24707" y="45112"/>
                  <a:pt x="24707" y="45112"/>
                  <a:pt x="24707" y="45112"/>
                </a:cubicBezTo>
                <a:cubicBezTo>
                  <a:pt x="24027" y="46482"/>
                  <a:pt x="24027" y="46482"/>
                  <a:pt x="24027" y="46482"/>
                </a:cubicBezTo>
                <a:cubicBezTo>
                  <a:pt x="23611" y="47961"/>
                  <a:pt x="23611" y="47961"/>
                  <a:pt x="23611" y="47961"/>
                </a:cubicBezTo>
                <a:cubicBezTo>
                  <a:pt x="23264" y="46482"/>
                  <a:pt x="23264" y="46482"/>
                  <a:pt x="23264" y="46482"/>
                </a:cubicBezTo>
                <a:cubicBezTo>
                  <a:pt x="23472" y="46071"/>
                  <a:pt x="23472" y="46071"/>
                  <a:pt x="23472" y="46071"/>
                </a:cubicBezTo>
                <a:cubicBezTo>
                  <a:pt x="23056" y="44702"/>
                  <a:pt x="23056" y="44702"/>
                  <a:pt x="23056" y="44702"/>
                </a:cubicBezTo>
                <a:cubicBezTo>
                  <a:pt x="21613" y="47030"/>
                  <a:pt x="21613" y="47030"/>
                  <a:pt x="21613" y="47030"/>
                </a:cubicBezTo>
                <a:cubicBezTo>
                  <a:pt x="21072" y="46756"/>
                  <a:pt x="21072" y="46756"/>
                  <a:pt x="21072" y="46756"/>
                </a:cubicBezTo>
                <a:cubicBezTo>
                  <a:pt x="20240" y="48646"/>
                  <a:pt x="20240" y="48646"/>
                  <a:pt x="20240" y="48646"/>
                </a:cubicBezTo>
                <a:cubicBezTo>
                  <a:pt x="19824" y="47961"/>
                  <a:pt x="19824" y="47961"/>
                  <a:pt x="19824" y="47961"/>
                </a:cubicBezTo>
                <a:cubicBezTo>
                  <a:pt x="19546" y="47961"/>
                  <a:pt x="19546" y="47961"/>
                  <a:pt x="19546" y="47961"/>
                </a:cubicBezTo>
                <a:cubicBezTo>
                  <a:pt x="19408" y="45249"/>
                  <a:pt x="19408" y="45249"/>
                  <a:pt x="19408" y="45249"/>
                </a:cubicBezTo>
                <a:cubicBezTo>
                  <a:pt x="18867" y="46756"/>
                  <a:pt x="18867" y="46756"/>
                  <a:pt x="18867" y="46756"/>
                </a:cubicBezTo>
                <a:cubicBezTo>
                  <a:pt x="18658" y="46482"/>
                  <a:pt x="18658" y="46482"/>
                  <a:pt x="18658" y="46482"/>
                </a:cubicBezTo>
                <a:cubicBezTo>
                  <a:pt x="18520" y="47550"/>
                  <a:pt x="18520" y="47550"/>
                  <a:pt x="18520" y="47550"/>
                </a:cubicBezTo>
                <a:cubicBezTo>
                  <a:pt x="18034" y="47030"/>
                  <a:pt x="18034" y="47030"/>
                  <a:pt x="18034" y="47030"/>
                </a:cubicBezTo>
                <a:cubicBezTo>
                  <a:pt x="15079" y="50947"/>
                  <a:pt x="15079" y="50947"/>
                  <a:pt x="15079" y="50947"/>
                </a:cubicBezTo>
                <a:cubicBezTo>
                  <a:pt x="14941" y="53138"/>
                  <a:pt x="14941" y="53138"/>
                  <a:pt x="14941" y="53138"/>
                </a:cubicBezTo>
                <a:cubicBezTo>
                  <a:pt x="13636" y="53823"/>
                  <a:pt x="13636" y="53823"/>
                  <a:pt x="13636" y="53823"/>
                </a:cubicBezTo>
                <a:cubicBezTo>
                  <a:pt x="12804" y="50700"/>
                  <a:pt x="12804" y="50700"/>
                  <a:pt x="12804" y="50700"/>
                </a:cubicBezTo>
                <a:cubicBezTo>
                  <a:pt x="14039" y="49605"/>
                  <a:pt x="14039" y="49605"/>
                  <a:pt x="14039" y="49605"/>
                </a:cubicBezTo>
                <a:cubicBezTo>
                  <a:pt x="13498" y="47030"/>
                  <a:pt x="13498" y="47030"/>
                  <a:pt x="13498" y="47030"/>
                </a:cubicBezTo>
                <a:cubicBezTo>
                  <a:pt x="11639" y="46482"/>
                  <a:pt x="11639" y="46482"/>
                  <a:pt x="11639" y="46482"/>
                </a:cubicBezTo>
                <a:cubicBezTo>
                  <a:pt x="12319" y="47550"/>
                  <a:pt x="12319" y="47550"/>
                  <a:pt x="12319" y="47550"/>
                </a:cubicBezTo>
                <a:cubicBezTo>
                  <a:pt x="12124" y="52042"/>
                  <a:pt x="12124" y="52042"/>
                  <a:pt x="12124" y="52042"/>
                </a:cubicBezTo>
                <a:cubicBezTo>
                  <a:pt x="12527" y="52453"/>
                  <a:pt x="12527" y="52453"/>
                  <a:pt x="12527" y="52453"/>
                </a:cubicBezTo>
                <a:cubicBezTo>
                  <a:pt x="12319" y="57082"/>
                  <a:pt x="12319" y="57082"/>
                  <a:pt x="12319" y="57082"/>
                </a:cubicBezTo>
                <a:cubicBezTo>
                  <a:pt x="10876" y="54508"/>
                  <a:pt x="10876" y="54508"/>
                  <a:pt x="10876" y="54508"/>
                </a:cubicBezTo>
                <a:cubicBezTo>
                  <a:pt x="9710" y="56671"/>
                  <a:pt x="9710" y="56671"/>
                  <a:pt x="9710" y="56671"/>
                </a:cubicBezTo>
                <a:cubicBezTo>
                  <a:pt x="9156" y="58288"/>
                  <a:pt x="9156" y="58288"/>
                  <a:pt x="9156" y="58288"/>
                </a:cubicBezTo>
                <a:cubicBezTo>
                  <a:pt x="10127" y="62232"/>
                  <a:pt x="10127" y="62232"/>
                  <a:pt x="10127" y="62232"/>
                </a:cubicBezTo>
                <a:cubicBezTo>
                  <a:pt x="8268" y="60753"/>
                  <a:pt x="8268" y="60753"/>
                  <a:pt x="8268" y="60753"/>
                </a:cubicBezTo>
                <a:cubicBezTo>
                  <a:pt x="7921" y="61574"/>
                  <a:pt x="7921" y="61574"/>
                  <a:pt x="7921" y="61574"/>
                </a:cubicBezTo>
                <a:cubicBezTo>
                  <a:pt x="7574" y="59931"/>
                  <a:pt x="7574" y="59931"/>
                  <a:pt x="7574" y="59931"/>
                </a:cubicBezTo>
                <a:cubicBezTo>
                  <a:pt x="7019" y="59383"/>
                  <a:pt x="7019" y="59383"/>
                  <a:pt x="7019" y="59383"/>
                </a:cubicBezTo>
                <a:cubicBezTo>
                  <a:pt x="6742" y="60479"/>
                  <a:pt x="6742" y="60479"/>
                  <a:pt x="6742" y="60479"/>
                </a:cubicBezTo>
                <a:cubicBezTo>
                  <a:pt x="7297" y="62095"/>
                  <a:pt x="7297" y="62095"/>
                  <a:pt x="7297" y="62095"/>
                </a:cubicBezTo>
                <a:cubicBezTo>
                  <a:pt x="7713" y="61821"/>
                  <a:pt x="7713" y="61821"/>
                  <a:pt x="7713" y="61821"/>
                </a:cubicBezTo>
                <a:cubicBezTo>
                  <a:pt x="8060" y="63738"/>
                  <a:pt x="8060" y="63738"/>
                  <a:pt x="8060" y="63738"/>
                </a:cubicBezTo>
                <a:cubicBezTo>
                  <a:pt x="7366" y="64149"/>
                  <a:pt x="7366" y="64149"/>
                  <a:pt x="7366" y="64149"/>
                </a:cubicBezTo>
                <a:cubicBezTo>
                  <a:pt x="6062" y="62232"/>
                  <a:pt x="6062" y="62232"/>
                  <a:pt x="6062" y="62232"/>
                </a:cubicBezTo>
                <a:cubicBezTo>
                  <a:pt x="5715" y="62369"/>
                  <a:pt x="5715" y="62369"/>
                  <a:pt x="5715" y="62369"/>
                </a:cubicBezTo>
                <a:cubicBezTo>
                  <a:pt x="5299" y="61684"/>
                  <a:pt x="5299" y="61684"/>
                  <a:pt x="5299" y="61684"/>
                </a:cubicBezTo>
                <a:lnTo>
                  <a:pt x="5299" y="61684"/>
                </a:lnTo>
                <a:cubicBezTo>
                  <a:pt x="5021" y="58698"/>
                  <a:pt x="5021" y="58698"/>
                  <a:pt x="5021" y="58698"/>
                </a:cubicBezTo>
                <a:cubicBezTo>
                  <a:pt x="5299" y="58288"/>
                  <a:pt x="5299" y="58288"/>
                  <a:pt x="5299" y="58288"/>
                </a:cubicBezTo>
                <a:cubicBezTo>
                  <a:pt x="5160" y="56124"/>
                  <a:pt x="5160" y="56124"/>
                  <a:pt x="5160" y="56124"/>
                </a:cubicBezTo>
                <a:cubicBezTo>
                  <a:pt x="3787" y="54234"/>
                  <a:pt x="3787" y="54234"/>
                  <a:pt x="3787" y="54234"/>
                </a:cubicBezTo>
                <a:cubicBezTo>
                  <a:pt x="3301" y="52042"/>
                  <a:pt x="3301" y="52042"/>
                  <a:pt x="3301" y="52042"/>
                </a:cubicBezTo>
                <a:cubicBezTo>
                  <a:pt x="3926" y="52316"/>
                  <a:pt x="3926" y="52316"/>
                  <a:pt x="3926" y="52316"/>
                </a:cubicBezTo>
                <a:lnTo>
                  <a:pt x="3926" y="52316"/>
                </a:lnTo>
                <a:cubicBezTo>
                  <a:pt x="4619" y="53823"/>
                  <a:pt x="4619" y="53823"/>
                  <a:pt x="4619" y="53823"/>
                </a:cubicBezTo>
                <a:cubicBezTo>
                  <a:pt x="8129" y="56124"/>
                  <a:pt x="8129" y="56124"/>
                  <a:pt x="8129" y="56124"/>
                </a:cubicBezTo>
                <a:cubicBezTo>
                  <a:pt x="9572" y="55028"/>
                  <a:pt x="9572" y="55028"/>
                  <a:pt x="9572" y="55028"/>
                </a:cubicBezTo>
                <a:cubicBezTo>
                  <a:pt x="10265" y="52316"/>
                  <a:pt x="10265" y="52316"/>
                  <a:pt x="10265" y="52316"/>
                </a:cubicBezTo>
                <a:cubicBezTo>
                  <a:pt x="9780" y="49879"/>
                  <a:pt x="9780" y="49879"/>
                  <a:pt x="9780" y="49879"/>
                </a:cubicBezTo>
                <a:cubicBezTo>
                  <a:pt x="9572" y="50015"/>
                  <a:pt x="9572" y="50015"/>
                  <a:pt x="9572" y="50015"/>
                </a:cubicBezTo>
                <a:cubicBezTo>
                  <a:pt x="9017" y="48646"/>
                  <a:pt x="9017" y="48646"/>
                  <a:pt x="9017" y="48646"/>
                </a:cubicBezTo>
                <a:cubicBezTo>
                  <a:pt x="5784" y="44017"/>
                  <a:pt x="5784" y="44017"/>
                  <a:pt x="5784" y="44017"/>
                </a:cubicBezTo>
                <a:cubicBezTo>
                  <a:pt x="5576" y="44291"/>
                  <a:pt x="5576" y="44291"/>
                  <a:pt x="5576" y="44291"/>
                </a:cubicBezTo>
                <a:cubicBezTo>
                  <a:pt x="5507" y="44291"/>
                  <a:pt x="5507" y="44291"/>
                  <a:pt x="5507" y="44291"/>
                </a:cubicBezTo>
                <a:cubicBezTo>
                  <a:pt x="3301" y="42675"/>
                  <a:pt x="3301" y="42675"/>
                  <a:pt x="3301" y="42675"/>
                </a:cubicBezTo>
                <a:cubicBezTo>
                  <a:pt x="3371" y="41990"/>
                  <a:pt x="3371" y="41990"/>
                  <a:pt x="3371" y="41990"/>
                </a:cubicBezTo>
                <a:cubicBezTo>
                  <a:pt x="2621" y="41853"/>
                  <a:pt x="2621" y="41853"/>
                  <a:pt x="2621" y="41853"/>
                </a:cubicBezTo>
                <a:cubicBezTo>
                  <a:pt x="2621" y="42538"/>
                  <a:pt x="2621" y="42538"/>
                  <a:pt x="2621" y="42538"/>
                </a:cubicBezTo>
                <a:cubicBezTo>
                  <a:pt x="1997" y="43086"/>
                  <a:pt x="1997" y="43086"/>
                  <a:pt x="1997" y="43086"/>
                </a:cubicBezTo>
                <a:cubicBezTo>
                  <a:pt x="1179" y="45112"/>
                  <a:pt x="1179" y="45112"/>
                  <a:pt x="1179" y="45112"/>
                </a:cubicBezTo>
                <a:cubicBezTo>
                  <a:pt x="1179" y="44976"/>
                  <a:pt x="1179" y="44976"/>
                  <a:pt x="1179" y="44976"/>
                </a:cubicBezTo>
                <a:cubicBezTo>
                  <a:pt x="832" y="45523"/>
                  <a:pt x="832" y="45523"/>
                  <a:pt x="832" y="45523"/>
                </a:cubicBezTo>
                <a:cubicBezTo>
                  <a:pt x="832" y="47824"/>
                  <a:pt x="832" y="47824"/>
                  <a:pt x="832" y="47824"/>
                </a:cubicBezTo>
                <a:cubicBezTo>
                  <a:pt x="1512" y="48372"/>
                  <a:pt x="1512" y="48372"/>
                  <a:pt x="1512" y="48372"/>
                </a:cubicBezTo>
                <a:lnTo>
                  <a:pt x="1512" y="48372"/>
                </a:lnTo>
                <a:cubicBezTo>
                  <a:pt x="1928" y="50700"/>
                  <a:pt x="1928" y="50700"/>
                  <a:pt x="1928" y="50700"/>
                </a:cubicBezTo>
                <a:cubicBezTo>
                  <a:pt x="1304" y="53138"/>
                  <a:pt x="1304" y="53138"/>
                  <a:pt x="1304" y="53138"/>
                </a:cubicBezTo>
                <a:cubicBezTo>
                  <a:pt x="1997" y="57219"/>
                  <a:pt x="1997" y="57219"/>
                  <a:pt x="1997" y="57219"/>
                </a:cubicBezTo>
                <a:cubicBezTo>
                  <a:pt x="1789" y="60205"/>
                  <a:pt x="1789" y="60205"/>
                  <a:pt x="1789" y="60205"/>
                </a:cubicBezTo>
                <a:cubicBezTo>
                  <a:pt x="2483" y="62917"/>
                  <a:pt x="2483" y="62917"/>
                  <a:pt x="2483" y="62917"/>
                </a:cubicBezTo>
                <a:cubicBezTo>
                  <a:pt x="1997" y="64286"/>
                  <a:pt x="1997" y="64286"/>
                  <a:pt x="1997" y="64286"/>
                </a:cubicBezTo>
                <a:cubicBezTo>
                  <a:pt x="3038" y="66587"/>
                  <a:pt x="3038" y="66587"/>
                  <a:pt x="3038" y="66587"/>
                </a:cubicBezTo>
                <a:cubicBezTo>
                  <a:pt x="2067" y="70394"/>
                  <a:pt x="2067" y="70394"/>
                  <a:pt x="2067" y="70394"/>
                </a:cubicBezTo>
                <a:cubicBezTo>
                  <a:pt x="346" y="73791"/>
                  <a:pt x="346" y="73791"/>
                  <a:pt x="346" y="73791"/>
                </a:cubicBezTo>
                <a:cubicBezTo>
                  <a:pt x="971" y="73654"/>
                  <a:pt x="971" y="73654"/>
                  <a:pt x="971" y="73654"/>
                </a:cubicBezTo>
                <a:cubicBezTo>
                  <a:pt x="763" y="74887"/>
                  <a:pt x="763" y="74887"/>
                  <a:pt x="763" y="74887"/>
                </a:cubicBezTo>
                <a:cubicBezTo>
                  <a:pt x="2136" y="76092"/>
                  <a:pt x="2136" y="76092"/>
                  <a:pt x="2136" y="76092"/>
                </a:cubicBezTo>
                <a:cubicBezTo>
                  <a:pt x="416" y="76503"/>
                  <a:pt x="416" y="76503"/>
                  <a:pt x="416" y="76503"/>
                </a:cubicBezTo>
                <a:cubicBezTo>
                  <a:pt x="416" y="76913"/>
                  <a:pt x="416" y="76913"/>
                  <a:pt x="416" y="76913"/>
                </a:cubicBezTo>
                <a:cubicBezTo>
                  <a:pt x="693" y="77461"/>
                  <a:pt x="693" y="77461"/>
                  <a:pt x="693" y="77461"/>
                </a:cubicBezTo>
                <a:cubicBezTo>
                  <a:pt x="416" y="78009"/>
                  <a:pt x="416" y="78009"/>
                  <a:pt x="416" y="78009"/>
                </a:cubicBezTo>
                <a:cubicBezTo>
                  <a:pt x="138" y="78831"/>
                  <a:pt x="138" y="78831"/>
                  <a:pt x="138" y="78831"/>
                </a:cubicBezTo>
                <a:cubicBezTo>
                  <a:pt x="208" y="78831"/>
                  <a:pt x="208" y="78831"/>
                  <a:pt x="208" y="78831"/>
                </a:cubicBezTo>
                <a:cubicBezTo>
                  <a:pt x="277" y="80036"/>
                  <a:pt x="277" y="80036"/>
                  <a:pt x="277" y="80036"/>
                </a:cubicBezTo>
                <a:cubicBezTo>
                  <a:pt x="69" y="80995"/>
                  <a:pt x="69" y="80995"/>
                  <a:pt x="69" y="80995"/>
                </a:cubicBezTo>
                <a:cubicBezTo>
                  <a:pt x="416" y="80995"/>
                  <a:pt x="416" y="80995"/>
                  <a:pt x="416" y="80995"/>
                </a:cubicBezTo>
                <a:cubicBezTo>
                  <a:pt x="554" y="82227"/>
                  <a:pt x="554" y="82227"/>
                  <a:pt x="554" y="82227"/>
                </a:cubicBezTo>
                <a:cubicBezTo>
                  <a:pt x="138" y="81679"/>
                  <a:pt x="138" y="81679"/>
                  <a:pt x="138" y="81679"/>
                </a:cubicBezTo>
                <a:cubicBezTo>
                  <a:pt x="0" y="82364"/>
                  <a:pt x="0" y="82364"/>
                  <a:pt x="0" y="82364"/>
                </a:cubicBezTo>
                <a:cubicBezTo>
                  <a:pt x="138" y="82912"/>
                  <a:pt x="138" y="82912"/>
                  <a:pt x="138" y="82912"/>
                </a:cubicBezTo>
                <a:cubicBezTo>
                  <a:pt x="277" y="82912"/>
                  <a:pt x="277" y="82912"/>
                  <a:pt x="277" y="82912"/>
                </a:cubicBezTo>
                <a:cubicBezTo>
                  <a:pt x="346" y="84528"/>
                  <a:pt x="346" y="84528"/>
                  <a:pt x="346" y="84528"/>
                </a:cubicBezTo>
                <a:cubicBezTo>
                  <a:pt x="693" y="86172"/>
                  <a:pt x="693" y="86172"/>
                  <a:pt x="693" y="86172"/>
                </a:cubicBezTo>
                <a:cubicBezTo>
                  <a:pt x="624" y="86309"/>
                  <a:pt x="624" y="86309"/>
                  <a:pt x="624" y="86309"/>
                </a:cubicBezTo>
                <a:cubicBezTo>
                  <a:pt x="1442" y="86829"/>
                  <a:pt x="1442" y="86829"/>
                  <a:pt x="1442" y="86829"/>
                </a:cubicBezTo>
                <a:cubicBezTo>
                  <a:pt x="1512" y="87514"/>
                  <a:pt x="1512" y="87514"/>
                  <a:pt x="1512" y="87514"/>
                </a:cubicBezTo>
                <a:cubicBezTo>
                  <a:pt x="2136" y="86966"/>
                  <a:pt x="2136" y="86966"/>
                  <a:pt x="2136" y="86966"/>
                </a:cubicBezTo>
                <a:cubicBezTo>
                  <a:pt x="2552" y="87925"/>
                  <a:pt x="2552" y="87925"/>
                  <a:pt x="2552" y="87925"/>
                </a:cubicBezTo>
                <a:cubicBezTo>
                  <a:pt x="2552" y="89568"/>
                  <a:pt x="2552" y="89568"/>
                  <a:pt x="2552" y="89568"/>
                </a:cubicBezTo>
                <a:cubicBezTo>
                  <a:pt x="3301" y="92280"/>
                  <a:pt x="3301" y="92280"/>
                  <a:pt x="3301" y="92280"/>
                </a:cubicBezTo>
                <a:cubicBezTo>
                  <a:pt x="3648" y="92143"/>
                  <a:pt x="3648" y="92143"/>
                  <a:pt x="3648" y="92143"/>
                </a:cubicBezTo>
                <a:cubicBezTo>
                  <a:pt x="4064" y="93238"/>
                  <a:pt x="4064" y="93238"/>
                  <a:pt x="4064" y="93238"/>
                </a:cubicBezTo>
                <a:cubicBezTo>
                  <a:pt x="3509" y="94170"/>
                  <a:pt x="3509" y="94170"/>
                  <a:pt x="3509" y="94170"/>
                </a:cubicBezTo>
                <a:cubicBezTo>
                  <a:pt x="3107" y="93649"/>
                  <a:pt x="3107" y="93649"/>
                  <a:pt x="3107" y="93649"/>
                </a:cubicBezTo>
                <a:cubicBezTo>
                  <a:pt x="3232" y="96361"/>
                  <a:pt x="3232" y="96361"/>
                  <a:pt x="3232" y="96361"/>
                </a:cubicBezTo>
                <a:cubicBezTo>
                  <a:pt x="3440" y="96635"/>
                  <a:pt x="3440" y="96635"/>
                  <a:pt x="3440" y="96635"/>
                </a:cubicBezTo>
                <a:cubicBezTo>
                  <a:pt x="3648" y="96087"/>
                  <a:pt x="3648" y="96087"/>
                  <a:pt x="3648" y="96087"/>
                </a:cubicBezTo>
                <a:cubicBezTo>
                  <a:pt x="4758" y="95950"/>
                  <a:pt x="4758" y="95950"/>
                  <a:pt x="4758" y="95950"/>
                </a:cubicBezTo>
                <a:cubicBezTo>
                  <a:pt x="5299" y="97429"/>
                  <a:pt x="5299" y="97429"/>
                  <a:pt x="5299" y="97429"/>
                </a:cubicBezTo>
                <a:cubicBezTo>
                  <a:pt x="4966" y="97566"/>
                  <a:pt x="4966" y="97566"/>
                  <a:pt x="4966" y="97566"/>
                </a:cubicBezTo>
                <a:cubicBezTo>
                  <a:pt x="5091" y="98525"/>
                  <a:pt x="5091" y="98525"/>
                  <a:pt x="5091" y="98525"/>
                </a:cubicBezTo>
                <a:cubicBezTo>
                  <a:pt x="5576" y="98662"/>
                  <a:pt x="5576" y="98662"/>
                  <a:pt x="5576" y="98662"/>
                </a:cubicBezTo>
                <a:cubicBezTo>
                  <a:pt x="6201" y="100552"/>
                  <a:pt x="6201" y="100552"/>
                  <a:pt x="6201" y="100552"/>
                </a:cubicBezTo>
                <a:cubicBezTo>
                  <a:pt x="6478" y="100305"/>
                  <a:pt x="6478" y="100305"/>
                  <a:pt x="6478" y="100305"/>
                </a:cubicBezTo>
                <a:cubicBezTo>
                  <a:pt x="6880" y="100716"/>
                  <a:pt x="6880" y="100716"/>
                  <a:pt x="6880" y="100716"/>
                </a:cubicBezTo>
                <a:cubicBezTo>
                  <a:pt x="7366" y="100442"/>
                  <a:pt x="7366" y="100442"/>
                  <a:pt x="7366" y="100442"/>
                </a:cubicBezTo>
                <a:cubicBezTo>
                  <a:pt x="7921" y="101648"/>
                  <a:pt x="7921" y="101648"/>
                  <a:pt x="7921" y="101648"/>
                </a:cubicBezTo>
                <a:cubicBezTo>
                  <a:pt x="9364" y="102332"/>
                  <a:pt x="9364" y="102332"/>
                  <a:pt x="9364" y="102332"/>
                </a:cubicBezTo>
                <a:cubicBezTo>
                  <a:pt x="9364" y="102469"/>
                  <a:pt x="9364" y="102469"/>
                  <a:pt x="9364" y="102469"/>
                </a:cubicBezTo>
                <a:cubicBezTo>
                  <a:pt x="9086" y="106277"/>
                  <a:pt x="9086" y="106277"/>
                  <a:pt x="9086" y="106277"/>
                </a:cubicBezTo>
                <a:cubicBezTo>
                  <a:pt x="8268" y="106277"/>
                  <a:pt x="8268" y="106277"/>
                  <a:pt x="8268" y="106277"/>
                </a:cubicBezTo>
                <a:cubicBezTo>
                  <a:pt x="7990" y="107619"/>
                  <a:pt x="7990" y="107619"/>
                  <a:pt x="7990" y="107619"/>
                </a:cubicBezTo>
                <a:cubicBezTo>
                  <a:pt x="8601" y="107619"/>
                  <a:pt x="8601" y="107619"/>
                  <a:pt x="8601" y="107619"/>
                </a:cubicBezTo>
                <a:cubicBezTo>
                  <a:pt x="8878" y="108030"/>
                  <a:pt x="8878" y="108030"/>
                  <a:pt x="8878" y="108030"/>
                </a:cubicBezTo>
                <a:cubicBezTo>
                  <a:pt x="7574" y="108988"/>
                  <a:pt x="7574" y="108988"/>
                  <a:pt x="7574" y="108988"/>
                </a:cubicBezTo>
                <a:cubicBezTo>
                  <a:pt x="8198" y="110084"/>
                  <a:pt x="8198" y="110084"/>
                  <a:pt x="8198" y="110084"/>
                </a:cubicBezTo>
                <a:cubicBezTo>
                  <a:pt x="7297" y="111700"/>
                  <a:pt x="7297" y="111700"/>
                  <a:pt x="7297" y="111700"/>
                </a:cubicBezTo>
                <a:cubicBezTo>
                  <a:pt x="6950" y="111837"/>
                  <a:pt x="6950" y="111837"/>
                  <a:pt x="6950" y="111837"/>
                </a:cubicBezTo>
                <a:cubicBezTo>
                  <a:pt x="8739" y="114686"/>
                  <a:pt x="8739" y="114686"/>
                  <a:pt x="8739" y="114686"/>
                </a:cubicBezTo>
                <a:cubicBezTo>
                  <a:pt x="9017" y="115343"/>
                  <a:pt x="9017" y="115343"/>
                  <a:pt x="9017" y="115343"/>
                </a:cubicBezTo>
                <a:cubicBezTo>
                  <a:pt x="9641" y="115233"/>
                  <a:pt x="9641" y="115233"/>
                  <a:pt x="9641" y="115233"/>
                </a:cubicBezTo>
                <a:lnTo>
                  <a:pt x="9641" y="115233"/>
                </a:lnTo>
                <a:cubicBezTo>
                  <a:pt x="10668" y="116028"/>
                  <a:pt x="10668" y="116028"/>
                  <a:pt x="10668" y="116028"/>
                </a:cubicBezTo>
                <a:cubicBezTo>
                  <a:pt x="11361" y="116028"/>
                  <a:pt x="11361" y="116028"/>
                  <a:pt x="11361" y="116028"/>
                </a:cubicBezTo>
                <a:lnTo>
                  <a:pt x="11361" y="116028"/>
                </a:lnTo>
                <a:cubicBezTo>
                  <a:pt x="12041" y="117123"/>
                  <a:pt x="12041" y="117123"/>
                  <a:pt x="12041" y="117123"/>
                </a:cubicBezTo>
                <a:cubicBezTo>
                  <a:pt x="12943" y="116713"/>
                  <a:pt x="12943" y="116713"/>
                  <a:pt x="12943" y="116713"/>
                </a:cubicBezTo>
                <a:cubicBezTo>
                  <a:pt x="14108" y="118740"/>
                  <a:pt x="14108" y="118740"/>
                  <a:pt x="14108" y="118740"/>
                </a:cubicBezTo>
                <a:cubicBezTo>
                  <a:pt x="14108" y="118876"/>
                  <a:pt x="14108" y="118876"/>
                  <a:pt x="14108" y="118876"/>
                </a:cubicBezTo>
                <a:cubicBezTo>
                  <a:pt x="14663" y="119972"/>
                  <a:pt x="14663" y="119972"/>
                  <a:pt x="14663" y="119972"/>
                </a:cubicBezTo>
                <a:cubicBezTo>
                  <a:pt x="14871" y="119835"/>
                  <a:pt x="14871" y="119835"/>
                  <a:pt x="14871" y="119835"/>
                </a:cubicBezTo>
                <a:cubicBezTo>
                  <a:pt x="15357" y="119150"/>
                  <a:pt x="15357" y="119150"/>
                  <a:pt x="15357" y="119150"/>
                </a:cubicBezTo>
                <a:cubicBezTo>
                  <a:pt x="15149" y="118630"/>
                  <a:pt x="15149" y="118630"/>
                  <a:pt x="15149" y="118630"/>
                </a:cubicBezTo>
                <a:cubicBezTo>
                  <a:pt x="14663" y="116439"/>
                  <a:pt x="14663" y="116439"/>
                  <a:pt x="14663" y="116439"/>
                </a:cubicBezTo>
                <a:cubicBezTo>
                  <a:pt x="14732" y="114850"/>
                  <a:pt x="14732" y="114850"/>
                  <a:pt x="14732" y="114850"/>
                </a:cubicBezTo>
                <a:cubicBezTo>
                  <a:pt x="14594" y="115343"/>
                  <a:pt x="14594" y="115343"/>
                  <a:pt x="14594" y="115343"/>
                </a:cubicBezTo>
                <a:cubicBezTo>
                  <a:pt x="14316" y="113754"/>
                  <a:pt x="14316" y="113754"/>
                  <a:pt x="14316" y="113754"/>
                </a:cubicBezTo>
                <a:cubicBezTo>
                  <a:pt x="13969" y="113617"/>
                  <a:pt x="13969" y="113617"/>
                  <a:pt x="13969" y="113617"/>
                </a:cubicBezTo>
                <a:cubicBezTo>
                  <a:pt x="14802" y="110769"/>
                  <a:pt x="14802" y="110769"/>
                  <a:pt x="14802" y="110769"/>
                </a:cubicBezTo>
                <a:cubicBezTo>
                  <a:pt x="14663" y="109536"/>
                  <a:pt x="14663" y="109536"/>
                  <a:pt x="14663" y="109536"/>
                </a:cubicBezTo>
                <a:cubicBezTo>
                  <a:pt x="15287" y="110632"/>
                  <a:pt x="15287" y="110632"/>
                  <a:pt x="15287" y="110632"/>
                </a:cubicBezTo>
                <a:cubicBezTo>
                  <a:pt x="15565" y="109673"/>
                  <a:pt x="15565" y="109673"/>
                  <a:pt x="15565" y="109673"/>
                </a:cubicBezTo>
                <a:cubicBezTo>
                  <a:pt x="15079" y="108988"/>
                  <a:pt x="15079" y="108988"/>
                  <a:pt x="15079" y="108988"/>
                </a:cubicBezTo>
                <a:cubicBezTo>
                  <a:pt x="15218" y="108440"/>
                  <a:pt x="15218" y="108440"/>
                  <a:pt x="15218" y="108440"/>
                </a:cubicBezTo>
                <a:cubicBezTo>
                  <a:pt x="15565" y="108440"/>
                  <a:pt x="15565" y="108440"/>
                  <a:pt x="15565" y="108440"/>
                </a:cubicBezTo>
                <a:cubicBezTo>
                  <a:pt x="15149" y="106140"/>
                  <a:pt x="15149" y="106140"/>
                  <a:pt x="15149" y="106140"/>
                </a:cubicBezTo>
                <a:cubicBezTo>
                  <a:pt x="14594" y="106277"/>
                  <a:pt x="14594" y="106277"/>
                  <a:pt x="14594" y="106277"/>
                </a:cubicBezTo>
                <a:cubicBezTo>
                  <a:pt x="14594" y="106140"/>
                  <a:pt x="14594" y="106140"/>
                  <a:pt x="14594" y="106140"/>
                </a:cubicBezTo>
                <a:cubicBezTo>
                  <a:pt x="13969" y="104496"/>
                  <a:pt x="13969" y="104496"/>
                  <a:pt x="13969" y="104496"/>
                </a:cubicBezTo>
                <a:cubicBezTo>
                  <a:pt x="14732" y="99895"/>
                  <a:pt x="14732" y="99895"/>
                  <a:pt x="14732" y="99895"/>
                </a:cubicBezTo>
                <a:cubicBezTo>
                  <a:pt x="14732" y="100031"/>
                  <a:pt x="14732" y="100031"/>
                  <a:pt x="14732" y="100031"/>
                </a:cubicBezTo>
                <a:cubicBezTo>
                  <a:pt x="15010" y="100963"/>
                  <a:pt x="15287" y="101784"/>
                  <a:pt x="15426" y="101921"/>
                </a:cubicBezTo>
                <a:cubicBezTo>
                  <a:pt x="15495" y="101921"/>
                  <a:pt x="15704" y="101648"/>
                  <a:pt x="15773" y="101511"/>
                </a:cubicBezTo>
                <a:cubicBezTo>
                  <a:pt x="15495" y="100305"/>
                  <a:pt x="15495" y="100305"/>
                  <a:pt x="15495" y="100305"/>
                </a:cubicBezTo>
                <a:cubicBezTo>
                  <a:pt x="17354" y="97429"/>
                  <a:pt x="17354" y="97429"/>
                  <a:pt x="17354" y="97429"/>
                </a:cubicBezTo>
                <a:cubicBezTo>
                  <a:pt x="17826" y="98114"/>
                  <a:pt x="17826" y="98114"/>
                  <a:pt x="17826" y="98114"/>
                </a:cubicBezTo>
                <a:cubicBezTo>
                  <a:pt x="18104" y="97566"/>
                  <a:pt x="18104" y="97566"/>
                  <a:pt x="18104" y="97566"/>
                </a:cubicBezTo>
                <a:cubicBezTo>
                  <a:pt x="19477" y="98251"/>
                  <a:pt x="19477" y="98251"/>
                  <a:pt x="19477" y="98251"/>
                </a:cubicBezTo>
                <a:cubicBezTo>
                  <a:pt x="21128" y="100305"/>
                  <a:pt x="21128" y="100305"/>
                  <a:pt x="21128" y="100305"/>
                </a:cubicBezTo>
                <a:cubicBezTo>
                  <a:pt x="21752" y="99210"/>
                  <a:pt x="21752" y="99210"/>
                  <a:pt x="21752" y="99210"/>
                </a:cubicBezTo>
                <a:cubicBezTo>
                  <a:pt x="22862" y="98799"/>
                  <a:pt x="22862" y="98799"/>
                  <a:pt x="22862" y="98799"/>
                </a:cubicBezTo>
                <a:cubicBezTo>
                  <a:pt x="23819" y="100305"/>
                  <a:pt x="23819" y="100305"/>
                  <a:pt x="23819" y="100305"/>
                </a:cubicBezTo>
                <a:cubicBezTo>
                  <a:pt x="24915" y="99758"/>
                  <a:pt x="24915" y="99758"/>
                  <a:pt x="24915" y="99758"/>
                </a:cubicBezTo>
                <a:cubicBezTo>
                  <a:pt x="25123" y="98388"/>
                  <a:pt x="25123" y="98388"/>
                  <a:pt x="25123" y="98388"/>
                </a:cubicBezTo>
                <a:cubicBezTo>
                  <a:pt x="23819" y="96772"/>
                  <a:pt x="23819" y="96772"/>
                  <a:pt x="23819" y="96772"/>
                </a:cubicBezTo>
                <a:cubicBezTo>
                  <a:pt x="25262" y="94444"/>
                  <a:pt x="25262" y="94444"/>
                  <a:pt x="25262" y="94444"/>
                </a:cubicBezTo>
                <a:cubicBezTo>
                  <a:pt x="24652" y="91869"/>
                  <a:pt x="24652" y="91869"/>
                  <a:pt x="24652" y="91869"/>
                </a:cubicBezTo>
                <a:cubicBezTo>
                  <a:pt x="27953" y="90910"/>
                  <a:pt x="27953" y="90910"/>
                  <a:pt x="27953" y="90910"/>
                </a:cubicBezTo>
                <a:cubicBezTo>
                  <a:pt x="30769" y="88472"/>
                  <a:pt x="30769" y="88472"/>
                  <a:pt x="30769" y="88472"/>
                </a:cubicBezTo>
                <a:cubicBezTo>
                  <a:pt x="32018" y="88746"/>
                  <a:pt x="32018" y="88746"/>
                  <a:pt x="32018" y="88746"/>
                </a:cubicBezTo>
                <a:cubicBezTo>
                  <a:pt x="32018" y="88883"/>
                  <a:pt x="32018" y="88883"/>
                  <a:pt x="32018" y="88883"/>
                </a:cubicBezTo>
                <a:cubicBezTo>
                  <a:pt x="32351" y="91732"/>
                  <a:pt x="32351" y="91732"/>
                  <a:pt x="32351" y="91732"/>
                </a:cubicBezTo>
                <a:cubicBezTo>
                  <a:pt x="32836" y="91458"/>
                  <a:pt x="32836" y="91458"/>
                  <a:pt x="32836" y="91458"/>
                </a:cubicBezTo>
                <a:cubicBezTo>
                  <a:pt x="34002" y="92143"/>
                  <a:pt x="34002" y="92143"/>
                  <a:pt x="34002" y="92143"/>
                </a:cubicBezTo>
                <a:cubicBezTo>
                  <a:pt x="34002" y="92965"/>
                  <a:pt x="34002" y="92965"/>
                  <a:pt x="34002" y="92965"/>
                </a:cubicBezTo>
                <a:cubicBezTo>
                  <a:pt x="36416" y="90910"/>
                  <a:pt x="36416" y="90910"/>
                  <a:pt x="36416" y="90910"/>
                </a:cubicBezTo>
                <a:cubicBezTo>
                  <a:pt x="36346" y="92280"/>
                  <a:pt x="36346" y="92280"/>
                  <a:pt x="36346" y="92280"/>
                </a:cubicBezTo>
                <a:cubicBezTo>
                  <a:pt x="37179" y="93759"/>
                  <a:pt x="37179" y="93759"/>
                  <a:pt x="37179" y="93759"/>
                </a:cubicBezTo>
                <a:cubicBezTo>
                  <a:pt x="38760" y="99621"/>
                  <a:pt x="38760" y="99621"/>
                  <a:pt x="38760" y="99621"/>
                </a:cubicBezTo>
                <a:cubicBezTo>
                  <a:pt x="39107" y="98525"/>
                  <a:pt x="39107" y="98525"/>
                  <a:pt x="39107" y="98525"/>
                </a:cubicBezTo>
                <a:cubicBezTo>
                  <a:pt x="39926" y="99621"/>
                  <a:pt x="39926" y="99621"/>
                  <a:pt x="39926" y="99621"/>
                </a:cubicBezTo>
                <a:cubicBezTo>
                  <a:pt x="41438" y="99210"/>
                  <a:pt x="41438" y="99210"/>
                  <a:pt x="41438" y="99210"/>
                </a:cubicBezTo>
                <a:cubicBezTo>
                  <a:pt x="43435" y="102743"/>
                  <a:pt x="43435" y="102743"/>
                  <a:pt x="43435" y="102743"/>
                </a:cubicBezTo>
                <a:cubicBezTo>
                  <a:pt x="43643" y="102469"/>
                  <a:pt x="43643" y="102469"/>
                  <a:pt x="43643" y="102469"/>
                </a:cubicBezTo>
                <a:cubicBezTo>
                  <a:pt x="44060" y="103428"/>
                  <a:pt x="44060" y="103428"/>
                  <a:pt x="44060" y="103428"/>
                </a:cubicBezTo>
                <a:cubicBezTo>
                  <a:pt x="43921" y="104113"/>
                  <a:pt x="43921" y="104113"/>
                  <a:pt x="43921" y="104113"/>
                </a:cubicBezTo>
                <a:cubicBezTo>
                  <a:pt x="44337" y="103976"/>
                  <a:pt x="44337" y="103976"/>
                  <a:pt x="44337" y="103976"/>
                </a:cubicBezTo>
                <a:cubicBezTo>
                  <a:pt x="44545" y="103154"/>
                  <a:pt x="44545" y="103154"/>
                  <a:pt x="44545" y="103154"/>
                </a:cubicBezTo>
                <a:lnTo>
                  <a:pt x="44545" y="103154"/>
                </a:lnTo>
                <a:cubicBezTo>
                  <a:pt x="47986" y="100031"/>
                  <a:pt x="47986" y="100031"/>
                  <a:pt x="47986" y="100031"/>
                </a:cubicBezTo>
                <a:cubicBezTo>
                  <a:pt x="48527" y="100963"/>
                  <a:pt x="48527" y="100963"/>
                  <a:pt x="48527" y="100963"/>
                </a:cubicBezTo>
                <a:cubicBezTo>
                  <a:pt x="49082" y="100716"/>
                  <a:pt x="49082" y="100716"/>
                  <a:pt x="49082" y="100716"/>
                </a:cubicBezTo>
                <a:cubicBezTo>
                  <a:pt x="49706" y="101648"/>
                  <a:pt x="49706" y="101648"/>
                  <a:pt x="49706" y="101648"/>
                </a:cubicBezTo>
                <a:cubicBezTo>
                  <a:pt x="51842" y="101511"/>
                  <a:pt x="51842" y="101511"/>
                  <a:pt x="51842" y="101511"/>
                </a:cubicBezTo>
                <a:cubicBezTo>
                  <a:pt x="51842" y="98662"/>
                  <a:pt x="51842" y="98662"/>
                  <a:pt x="51842" y="98662"/>
                </a:cubicBezTo>
                <a:cubicBezTo>
                  <a:pt x="52800" y="96498"/>
                  <a:pt x="52800" y="96498"/>
                  <a:pt x="52800" y="96498"/>
                </a:cubicBezTo>
                <a:cubicBezTo>
                  <a:pt x="54867" y="98251"/>
                  <a:pt x="54867" y="98251"/>
                  <a:pt x="54867" y="98251"/>
                </a:cubicBezTo>
                <a:lnTo>
                  <a:pt x="54867" y="98251"/>
                </a:lnTo>
                <a:cubicBezTo>
                  <a:pt x="55075" y="100031"/>
                  <a:pt x="55075" y="100031"/>
                  <a:pt x="55075" y="100031"/>
                </a:cubicBezTo>
                <a:cubicBezTo>
                  <a:pt x="56032" y="101374"/>
                  <a:pt x="56032" y="101374"/>
                  <a:pt x="56032" y="101374"/>
                </a:cubicBezTo>
                <a:cubicBezTo>
                  <a:pt x="57350" y="100031"/>
                  <a:pt x="57350" y="100031"/>
                  <a:pt x="57350" y="100031"/>
                </a:cubicBezTo>
                <a:cubicBezTo>
                  <a:pt x="57405" y="100031"/>
                  <a:pt x="57405" y="100031"/>
                  <a:pt x="57405" y="100031"/>
                </a:cubicBezTo>
                <a:cubicBezTo>
                  <a:pt x="61401" y="103702"/>
                  <a:pt x="61401" y="103702"/>
                  <a:pt x="61401" y="103702"/>
                </a:cubicBezTo>
                <a:cubicBezTo>
                  <a:pt x="63052" y="102743"/>
                  <a:pt x="63052" y="102743"/>
                  <a:pt x="63052" y="102743"/>
                </a:cubicBezTo>
                <a:cubicBezTo>
                  <a:pt x="64092" y="101100"/>
                  <a:pt x="64092" y="101100"/>
                  <a:pt x="64092" y="101100"/>
                </a:cubicBezTo>
                <a:cubicBezTo>
                  <a:pt x="64633" y="101921"/>
                  <a:pt x="64633" y="101921"/>
                  <a:pt x="64633" y="101921"/>
                </a:cubicBezTo>
                <a:cubicBezTo>
                  <a:pt x="65327" y="101784"/>
                  <a:pt x="65327" y="101784"/>
                  <a:pt x="65327" y="101784"/>
                </a:cubicBezTo>
                <a:cubicBezTo>
                  <a:pt x="65396" y="101648"/>
                  <a:pt x="65396" y="101648"/>
                  <a:pt x="65396" y="101648"/>
                </a:cubicBezTo>
                <a:cubicBezTo>
                  <a:pt x="66492" y="102606"/>
                  <a:pt x="66492" y="102606"/>
                  <a:pt x="66492" y="102606"/>
                </a:cubicBezTo>
                <a:cubicBezTo>
                  <a:pt x="67463" y="101784"/>
                  <a:pt x="67463" y="101784"/>
                  <a:pt x="67463" y="101784"/>
                </a:cubicBezTo>
                <a:cubicBezTo>
                  <a:pt x="68018" y="98114"/>
                  <a:pt x="68018" y="98114"/>
                  <a:pt x="68018" y="98114"/>
                </a:cubicBezTo>
                <a:cubicBezTo>
                  <a:pt x="68698" y="97046"/>
                  <a:pt x="68698" y="97046"/>
                  <a:pt x="68698" y="97046"/>
                </a:cubicBezTo>
                <a:cubicBezTo>
                  <a:pt x="68559" y="95950"/>
                  <a:pt x="68559" y="95950"/>
                  <a:pt x="68559" y="95950"/>
                </a:cubicBezTo>
                <a:cubicBezTo>
                  <a:pt x="68018" y="95950"/>
                  <a:pt x="68018" y="95950"/>
                  <a:pt x="68018" y="95950"/>
                </a:cubicBezTo>
                <a:cubicBezTo>
                  <a:pt x="68628" y="94170"/>
                  <a:pt x="68628" y="94170"/>
                  <a:pt x="68628" y="94170"/>
                </a:cubicBezTo>
                <a:cubicBezTo>
                  <a:pt x="70626" y="93238"/>
                  <a:pt x="70626" y="93238"/>
                  <a:pt x="70626" y="93238"/>
                </a:cubicBezTo>
                <a:cubicBezTo>
                  <a:pt x="71528" y="94581"/>
                  <a:pt x="71528" y="94581"/>
                  <a:pt x="71528" y="94581"/>
                </a:cubicBezTo>
                <a:cubicBezTo>
                  <a:pt x="71875" y="94170"/>
                  <a:pt x="71875" y="94170"/>
                  <a:pt x="71875" y="94170"/>
                </a:cubicBezTo>
                <a:cubicBezTo>
                  <a:pt x="72832" y="96224"/>
                  <a:pt x="72832" y="96224"/>
                  <a:pt x="72832" y="96224"/>
                </a:cubicBezTo>
                <a:cubicBezTo>
                  <a:pt x="73789" y="102743"/>
                  <a:pt x="73789" y="102743"/>
                  <a:pt x="73789" y="102743"/>
                </a:cubicBezTo>
                <a:cubicBezTo>
                  <a:pt x="74413" y="102332"/>
                  <a:pt x="74413" y="102332"/>
                  <a:pt x="74413" y="102332"/>
                </a:cubicBezTo>
                <a:cubicBezTo>
                  <a:pt x="75995" y="103976"/>
                  <a:pt x="75995" y="103976"/>
                  <a:pt x="75995" y="103976"/>
                </a:cubicBezTo>
                <a:cubicBezTo>
                  <a:pt x="76342" y="106551"/>
                  <a:pt x="76342" y="106551"/>
                  <a:pt x="76342" y="106551"/>
                </a:cubicBezTo>
                <a:cubicBezTo>
                  <a:pt x="76897" y="106961"/>
                  <a:pt x="76897" y="106961"/>
                  <a:pt x="76897" y="106961"/>
                </a:cubicBezTo>
                <a:cubicBezTo>
                  <a:pt x="79102" y="105181"/>
                  <a:pt x="79102" y="105181"/>
                  <a:pt x="79102" y="105181"/>
                </a:cubicBezTo>
                <a:cubicBezTo>
                  <a:pt x="79102" y="107098"/>
                  <a:pt x="79102" y="107098"/>
                  <a:pt x="79102" y="107098"/>
                </a:cubicBezTo>
                <a:cubicBezTo>
                  <a:pt x="78686" y="107619"/>
                  <a:pt x="78686" y="107619"/>
                  <a:pt x="78686" y="107619"/>
                </a:cubicBezTo>
                <a:cubicBezTo>
                  <a:pt x="78478" y="110084"/>
                  <a:pt x="78478" y="110084"/>
                  <a:pt x="78478" y="110084"/>
                </a:cubicBezTo>
                <a:cubicBezTo>
                  <a:pt x="77854" y="112385"/>
                  <a:pt x="77854" y="112385"/>
                  <a:pt x="77854" y="112385"/>
                </a:cubicBezTo>
                <a:cubicBezTo>
                  <a:pt x="77576" y="112522"/>
                  <a:pt x="77576" y="112522"/>
                  <a:pt x="77576" y="112522"/>
                </a:cubicBezTo>
                <a:cubicBezTo>
                  <a:pt x="77174" y="111837"/>
                  <a:pt x="77174" y="111837"/>
                  <a:pt x="77174" y="111837"/>
                </a:cubicBezTo>
                <a:cubicBezTo>
                  <a:pt x="76342" y="113207"/>
                  <a:pt x="76342" y="113207"/>
                  <a:pt x="76342" y="113207"/>
                </a:cubicBezTo>
                <a:cubicBezTo>
                  <a:pt x="76480" y="115617"/>
                  <a:pt x="76480" y="115617"/>
                  <a:pt x="76480" y="115617"/>
                </a:cubicBezTo>
                <a:cubicBezTo>
                  <a:pt x="75926" y="117534"/>
                  <a:pt x="75926" y="117534"/>
                  <a:pt x="75926" y="117534"/>
                </a:cubicBezTo>
                <a:cubicBezTo>
                  <a:pt x="75926" y="117671"/>
                  <a:pt x="75926" y="117671"/>
                  <a:pt x="75926" y="117671"/>
                </a:cubicBezTo>
                <a:cubicBezTo>
                  <a:pt x="76064" y="117397"/>
                  <a:pt x="76064" y="117397"/>
                  <a:pt x="76064" y="117397"/>
                </a:cubicBezTo>
                <a:cubicBezTo>
                  <a:pt x="76411" y="117397"/>
                  <a:pt x="76411" y="117397"/>
                  <a:pt x="76411" y="117397"/>
                </a:cubicBezTo>
                <a:cubicBezTo>
                  <a:pt x="76827" y="116165"/>
                  <a:pt x="76827" y="116165"/>
                  <a:pt x="76827" y="116165"/>
                </a:cubicBezTo>
                <a:cubicBezTo>
                  <a:pt x="77243" y="116302"/>
                  <a:pt x="77243" y="116302"/>
                  <a:pt x="77243" y="116302"/>
                </a:cubicBezTo>
                <a:cubicBezTo>
                  <a:pt x="77299" y="116986"/>
                  <a:pt x="77299" y="116986"/>
                  <a:pt x="77299" y="116986"/>
                </a:cubicBezTo>
                <a:cubicBezTo>
                  <a:pt x="78270" y="117260"/>
                  <a:pt x="78270" y="117260"/>
                  <a:pt x="78270" y="117260"/>
                </a:cubicBezTo>
                <a:cubicBezTo>
                  <a:pt x="79574" y="115233"/>
                  <a:pt x="79574" y="115233"/>
                  <a:pt x="79574" y="115233"/>
                </a:cubicBezTo>
                <a:cubicBezTo>
                  <a:pt x="79713" y="114165"/>
                  <a:pt x="79713" y="114165"/>
                  <a:pt x="79713" y="114165"/>
                </a:cubicBezTo>
                <a:cubicBezTo>
                  <a:pt x="80060" y="113617"/>
                  <a:pt x="80060" y="113617"/>
                  <a:pt x="80060" y="113617"/>
                </a:cubicBezTo>
                <a:cubicBezTo>
                  <a:pt x="81572" y="109947"/>
                  <a:pt x="81572" y="109947"/>
                  <a:pt x="81572" y="109947"/>
                </a:cubicBezTo>
                <a:cubicBezTo>
                  <a:pt x="81710" y="108030"/>
                  <a:pt x="81710" y="108030"/>
                  <a:pt x="81710" y="108030"/>
                </a:cubicBezTo>
                <a:cubicBezTo>
                  <a:pt x="83084" y="105181"/>
                  <a:pt x="83084" y="105181"/>
                  <a:pt x="83084" y="105181"/>
                </a:cubicBezTo>
                <a:cubicBezTo>
                  <a:pt x="83361" y="101374"/>
                  <a:pt x="83361" y="101374"/>
                  <a:pt x="83361" y="101374"/>
                </a:cubicBezTo>
                <a:cubicBezTo>
                  <a:pt x="83153" y="100031"/>
                  <a:pt x="83153" y="100031"/>
                  <a:pt x="83153" y="100031"/>
                </a:cubicBezTo>
                <a:cubicBezTo>
                  <a:pt x="83500" y="98251"/>
                  <a:pt x="83500" y="98251"/>
                  <a:pt x="83500" y="98251"/>
                </a:cubicBezTo>
                <a:cubicBezTo>
                  <a:pt x="83916" y="96635"/>
                  <a:pt x="83916" y="96635"/>
                  <a:pt x="83916" y="96635"/>
                </a:cubicBezTo>
                <a:cubicBezTo>
                  <a:pt x="83708" y="96224"/>
                  <a:pt x="83708" y="96224"/>
                  <a:pt x="83708" y="96224"/>
                </a:cubicBezTo>
                <a:cubicBezTo>
                  <a:pt x="83778" y="94992"/>
                  <a:pt x="83778" y="94992"/>
                  <a:pt x="83778" y="94992"/>
                </a:cubicBezTo>
                <a:cubicBezTo>
                  <a:pt x="82876" y="93896"/>
                  <a:pt x="82876" y="93896"/>
                  <a:pt x="82876" y="93896"/>
                </a:cubicBezTo>
                <a:cubicBezTo>
                  <a:pt x="83778" y="94444"/>
                  <a:pt x="83778" y="94444"/>
                  <a:pt x="83778" y="94444"/>
                </a:cubicBezTo>
                <a:cubicBezTo>
                  <a:pt x="83847" y="94033"/>
                  <a:pt x="83847" y="94033"/>
                  <a:pt x="83847" y="94033"/>
                </a:cubicBezTo>
                <a:cubicBezTo>
                  <a:pt x="82682" y="91595"/>
                  <a:pt x="82682" y="91595"/>
                  <a:pt x="82682" y="91595"/>
                </a:cubicBezTo>
                <a:cubicBezTo>
                  <a:pt x="82057" y="91595"/>
                  <a:pt x="82057" y="91595"/>
                  <a:pt x="82057" y="91595"/>
                </a:cubicBezTo>
                <a:cubicBezTo>
                  <a:pt x="81919" y="93238"/>
                  <a:pt x="81919" y="93238"/>
                  <a:pt x="81919" y="93238"/>
                </a:cubicBezTo>
                <a:cubicBezTo>
                  <a:pt x="81641" y="93485"/>
                  <a:pt x="81641" y="93485"/>
                  <a:pt x="81641" y="93485"/>
                </a:cubicBezTo>
                <a:cubicBezTo>
                  <a:pt x="81710" y="92691"/>
                  <a:pt x="81710" y="92691"/>
                  <a:pt x="81710" y="92691"/>
                </a:cubicBezTo>
                <a:cubicBezTo>
                  <a:pt x="80753" y="93375"/>
                  <a:pt x="80753" y="93375"/>
                  <a:pt x="80753" y="93375"/>
                </a:cubicBezTo>
                <a:cubicBezTo>
                  <a:pt x="81086" y="92554"/>
                  <a:pt x="81086" y="92554"/>
                  <a:pt x="81086" y="92554"/>
                </a:cubicBezTo>
                <a:cubicBezTo>
                  <a:pt x="80878" y="92006"/>
                  <a:pt x="80878" y="92006"/>
                  <a:pt x="80878" y="92006"/>
                </a:cubicBezTo>
                <a:cubicBezTo>
                  <a:pt x="80961" y="91732"/>
                  <a:pt x="80961" y="91732"/>
                  <a:pt x="80961" y="91732"/>
                </a:cubicBezTo>
                <a:cubicBezTo>
                  <a:pt x="80753" y="91869"/>
                  <a:pt x="80753" y="91869"/>
                  <a:pt x="80753" y="91869"/>
                </a:cubicBezTo>
                <a:cubicBezTo>
                  <a:pt x="80823" y="92143"/>
                  <a:pt x="80823" y="92143"/>
                  <a:pt x="80823" y="92143"/>
                </a:cubicBezTo>
                <a:cubicBezTo>
                  <a:pt x="80406" y="92965"/>
                  <a:pt x="80406" y="92965"/>
                  <a:pt x="80406" y="92965"/>
                </a:cubicBezTo>
                <a:cubicBezTo>
                  <a:pt x="80406" y="90636"/>
                  <a:pt x="80406" y="90636"/>
                  <a:pt x="80406" y="90636"/>
                </a:cubicBezTo>
                <a:cubicBezTo>
                  <a:pt x="79713" y="90910"/>
                  <a:pt x="79713" y="90910"/>
                  <a:pt x="79713" y="90910"/>
                </a:cubicBezTo>
                <a:cubicBezTo>
                  <a:pt x="79227" y="90089"/>
                  <a:pt x="79227" y="90089"/>
                  <a:pt x="79227" y="90089"/>
                </a:cubicBezTo>
                <a:lnTo>
                  <a:pt x="79227" y="90089"/>
                </a:lnTo>
                <a:cubicBezTo>
                  <a:pt x="83292" y="81816"/>
                  <a:pt x="83292" y="81816"/>
                  <a:pt x="83292" y="81816"/>
                </a:cubicBezTo>
                <a:cubicBezTo>
                  <a:pt x="83431" y="81132"/>
                  <a:pt x="83431" y="81132"/>
                  <a:pt x="83431" y="81132"/>
                </a:cubicBezTo>
                <a:cubicBezTo>
                  <a:pt x="85082" y="77735"/>
                  <a:pt x="85082" y="77735"/>
                  <a:pt x="85082" y="77735"/>
                </a:cubicBezTo>
                <a:cubicBezTo>
                  <a:pt x="87218" y="77735"/>
                  <a:pt x="87218" y="77735"/>
                  <a:pt x="87218" y="77735"/>
                </a:cubicBezTo>
                <a:cubicBezTo>
                  <a:pt x="87426" y="78283"/>
                  <a:pt x="87426" y="78283"/>
                  <a:pt x="87426" y="78283"/>
                </a:cubicBezTo>
                <a:cubicBezTo>
                  <a:pt x="87634" y="77461"/>
                  <a:pt x="87634" y="77461"/>
                  <a:pt x="87634" y="77461"/>
                </a:cubicBezTo>
                <a:cubicBezTo>
                  <a:pt x="88591" y="78146"/>
                  <a:pt x="88591" y="78146"/>
                  <a:pt x="88591" y="78146"/>
                </a:cubicBezTo>
                <a:cubicBezTo>
                  <a:pt x="89077" y="77872"/>
                  <a:pt x="89077" y="77872"/>
                  <a:pt x="89077" y="77872"/>
                </a:cubicBezTo>
                <a:cubicBezTo>
                  <a:pt x="89424" y="78146"/>
                  <a:pt x="89424" y="78146"/>
                  <a:pt x="89424" y="78146"/>
                </a:cubicBezTo>
                <a:cubicBezTo>
                  <a:pt x="89701" y="76640"/>
                  <a:pt x="89701" y="76640"/>
                  <a:pt x="89701" y="76640"/>
                </a:cubicBezTo>
                <a:cubicBezTo>
                  <a:pt x="91421" y="77324"/>
                  <a:pt x="91421" y="77324"/>
                  <a:pt x="91421" y="77324"/>
                </a:cubicBezTo>
                <a:cubicBezTo>
                  <a:pt x="92032" y="78557"/>
                  <a:pt x="92032" y="78557"/>
                  <a:pt x="92032" y="78557"/>
                </a:cubicBezTo>
                <a:cubicBezTo>
                  <a:pt x="91213" y="78557"/>
                  <a:pt x="91213" y="78557"/>
                  <a:pt x="91213" y="78557"/>
                </a:cubicBezTo>
                <a:cubicBezTo>
                  <a:pt x="91352" y="79351"/>
                  <a:pt x="91352" y="79351"/>
                  <a:pt x="91352" y="79351"/>
                </a:cubicBezTo>
                <a:cubicBezTo>
                  <a:pt x="92171" y="78831"/>
                  <a:pt x="92171" y="78831"/>
                  <a:pt x="92171" y="78831"/>
                </a:cubicBezTo>
                <a:cubicBezTo>
                  <a:pt x="92379" y="79105"/>
                  <a:pt x="92379" y="79105"/>
                  <a:pt x="92379" y="79105"/>
                </a:cubicBezTo>
                <a:cubicBezTo>
                  <a:pt x="93003" y="78283"/>
                  <a:pt x="93003" y="78283"/>
                  <a:pt x="93003" y="78283"/>
                </a:cubicBezTo>
                <a:cubicBezTo>
                  <a:pt x="93350" y="78694"/>
                  <a:pt x="93350" y="78694"/>
                  <a:pt x="93350" y="78694"/>
                </a:cubicBezTo>
                <a:cubicBezTo>
                  <a:pt x="94030" y="78420"/>
                  <a:pt x="94030" y="78420"/>
                  <a:pt x="94030" y="78420"/>
                </a:cubicBezTo>
                <a:cubicBezTo>
                  <a:pt x="93280" y="77324"/>
                  <a:pt x="93280" y="77324"/>
                  <a:pt x="93280" y="77324"/>
                </a:cubicBezTo>
                <a:cubicBezTo>
                  <a:pt x="93891" y="74887"/>
                  <a:pt x="93891" y="74887"/>
                  <a:pt x="93891" y="74887"/>
                </a:cubicBezTo>
                <a:cubicBezTo>
                  <a:pt x="95139" y="72558"/>
                  <a:pt x="95139" y="72558"/>
                  <a:pt x="95139" y="72558"/>
                </a:cubicBezTo>
                <a:cubicBezTo>
                  <a:pt x="95139" y="71627"/>
                  <a:pt x="95139" y="71627"/>
                  <a:pt x="95139" y="71627"/>
                </a:cubicBezTo>
                <a:cubicBezTo>
                  <a:pt x="95889" y="70668"/>
                  <a:pt x="95889" y="70668"/>
                  <a:pt x="95889" y="70668"/>
                </a:cubicBezTo>
                <a:cubicBezTo>
                  <a:pt x="96998" y="70120"/>
                  <a:pt x="96998" y="70120"/>
                  <a:pt x="96998" y="70120"/>
                </a:cubicBezTo>
                <a:cubicBezTo>
                  <a:pt x="97470" y="70942"/>
                  <a:pt x="97470" y="70942"/>
                  <a:pt x="97470" y="70942"/>
                </a:cubicBezTo>
                <a:cubicBezTo>
                  <a:pt x="97956" y="69984"/>
                  <a:pt x="97956" y="69984"/>
                  <a:pt x="97956" y="69984"/>
                </a:cubicBezTo>
                <a:cubicBezTo>
                  <a:pt x="97609" y="73106"/>
                  <a:pt x="97609" y="73106"/>
                  <a:pt x="97609" y="73106"/>
                </a:cubicBezTo>
                <a:cubicBezTo>
                  <a:pt x="98025" y="72969"/>
                  <a:pt x="98025" y="72969"/>
                  <a:pt x="98025" y="72969"/>
                </a:cubicBezTo>
                <a:cubicBezTo>
                  <a:pt x="97886" y="74065"/>
                  <a:pt x="97886" y="74065"/>
                  <a:pt x="97886" y="74065"/>
                </a:cubicBezTo>
                <a:cubicBezTo>
                  <a:pt x="99745" y="70805"/>
                  <a:pt x="99745" y="70805"/>
                  <a:pt x="99745" y="70805"/>
                </a:cubicBezTo>
                <a:cubicBezTo>
                  <a:pt x="99884" y="71216"/>
                  <a:pt x="99884" y="71216"/>
                  <a:pt x="99884" y="71216"/>
                </a:cubicBezTo>
                <a:cubicBezTo>
                  <a:pt x="99884" y="70120"/>
                  <a:pt x="99884" y="70120"/>
                  <a:pt x="99884" y="70120"/>
                </a:cubicBezTo>
                <a:cubicBezTo>
                  <a:pt x="100231" y="68230"/>
                  <a:pt x="100231" y="68230"/>
                  <a:pt x="100231" y="68230"/>
                </a:cubicBezTo>
                <a:cubicBezTo>
                  <a:pt x="101119" y="67683"/>
                  <a:pt x="101119" y="67683"/>
                  <a:pt x="101119" y="67683"/>
                </a:cubicBezTo>
                <a:cubicBezTo>
                  <a:pt x="101396" y="68367"/>
                  <a:pt x="101396" y="68367"/>
                  <a:pt x="101396" y="68367"/>
                </a:cubicBezTo>
                <a:cubicBezTo>
                  <a:pt x="100702" y="69162"/>
                  <a:pt x="100702" y="69162"/>
                  <a:pt x="100702" y="69162"/>
                </a:cubicBezTo>
                <a:cubicBezTo>
                  <a:pt x="100300" y="72969"/>
                  <a:pt x="100300" y="72969"/>
                  <a:pt x="100300" y="72969"/>
                </a:cubicBezTo>
                <a:cubicBezTo>
                  <a:pt x="100508" y="73380"/>
                  <a:pt x="100508" y="73380"/>
                  <a:pt x="100508" y="73380"/>
                </a:cubicBezTo>
                <a:cubicBezTo>
                  <a:pt x="99121" y="74750"/>
                  <a:pt x="99121" y="74750"/>
                  <a:pt x="99121" y="74750"/>
                </a:cubicBezTo>
                <a:cubicBezTo>
                  <a:pt x="99052" y="75544"/>
                  <a:pt x="99052" y="75544"/>
                  <a:pt x="99052" y="75544"/>
                </a:cubicBezTo>
                <a:cubicBezTo>
                  <a:pt x="98982" y="75544"/>
                  <a:pt x="98982" y="75544"/>
                  <a:pt x="98982" y="75544"/>
                </a:cubicBezTo>
                <a:cubicBezTo>
                  <a:pt x="97539" y="78831"/>
                  <a:pt x="97539" y="78831"/>
                  <a:pt x="97539" y="78831"/>
                </a:cubicBezTo>
                <a:cubicBezTo>
                  <a:pt x="97539" y="79242"/>
                  <a:pt x="97539" y="79242"/>
                  <a:pt x="97539" y="79242"/>
                </a:cubicBezTo>
                <a:lnTo>
                  <a:pt x="97539" y="79242"/>
                </a:lnTo>
                <a:cubicBezTo>
                  <a:pt x="96305" y="81816"/>
                  <a:pt x="96305" y="81816"/>
                  <a:pt x="96305" y="81816"/>
                </a:cubicBezTo>
                <a:cubicBezTo>
                  <a:pt x="96027" y="81953"/>
                  <a:pt x="96027" y="81953"/>
                  <a:pt x="96027" y="81953"/>
                </a:cubicBezTo>
                <a:cubicBezTo>
                  <a:pt x="95750" y="82501"/>
                  <a:pt x="95750" y="82501"/>
                  <a:pt x="95750" y="82501"/>
                </a:cubicBezTo>
                <a:cubicBezTo>
                  <a:pt x="95403" y="82364"/>
                  <a:pt x="95403" y="82364"/>
                  <a:pt x="95403" y="82364"/>
                </a:cubicBezTo>
                <a:cubicBezTo>
                  <a:pt x="95542" y="83159"/>
                  <a:pt x="95542" y="83159"/>
                  <a:pt x="95542" y="83159"/>
                </a:cubicBezTo>
                <a:cubicBezTo>
                  <a:pt x="95347" y="84254"/>
                  <a:pt x="95347" y="84254"/>
                  <a:pt x="95347" y="84254"/>
                </a:cubicBezTo>
                <a:cubicBezTo>
                  <a:pt x="94723" y="85076"/>
                  <a:pt x="94723" y="85076"/>
                  <a:pt x="94723" y="85076"/>
                </a:cubicBezTo>
                <a:cubicBezTo>
                  <a:pt x="94446" y="88472"/>
                  <a:pt x="94446" y="88472"/>
                  <a:pt x="94446" y="88472"/>
                </a:cubicBezTo>
                <a:cubicBezTo>
                  <a:pt x="94862" y="94033"/>
                  <a:pt x="94862" y="94033"/>
                  <a:pt x="94862" y="94033"/>
                </a:cubicBezTo>
                <a:cubicBezTo>
                  <a:pt x="95139" y="97155"/>
                  <a:pt x="95139" y="97155"/>
                  <a:pt x="95139" y="97155"/>
                </a:cubicBezTo>
                <a:cubicBezTo>
                  <a:pt x="95209" y="98662"/>
                  <a:pt x="95209" y="98662"/>
                  <a:pt x="95209" y="98662"/>
                </a:cubicBezTo>
                <a:cubicBezTo>
                  <a:pt x="95347" y="99484"/>
                  <a:pt x="95347" y="99484"/>
                  <a:pt x="95347" y="99484"/>
                </a:cubicBezTo>
                <a:cubicBezTo>
                  <a:pt x="96513" y="96772"/>
                  <a:pt x="96513" y="96772"/>
                  <a:pt x="96513" y="96772"/>
                </a:cubicBezTo>
                <a:cubicBezTo>
                  <a:pt x="96513" y="94718"/>
                  <a:pt x="96513" y="94718"/>
                  <a:pt x="96513" y="94718"/>
                </a:cubicBezTo>
                <a:cubicBezTo>
                  <a:pt x="97539" y="94170"/>
                  <a:pt x="97539" y="94170"/>
                  <a:pt x="97539" y="94170"/>
                </a:cubicBezTo>
                <a:cubicBezTo>
                  <a:pt x="97470" y="92143"/>
                  <a:pt x="97470" y="92143"/>
                  <a:pt x="97470" y="92143"/>
                </a:cubicBezTo>
                <a:cubicBezTo>
                  <a:pt x="98580" y="90636"/>
                  <a:pt x="98580" y="90636"/>
                  <a:pt x="98580" y="90636"/>
                </a:cubicBezTo>
                <a:cubicBezTo>
                  <a:pt x="98788" y="90910"/>
                  <a:pt x="98788" y="90910"/>
                  <a:pt x="98788" y="90910"/>
                </a:cubicBezTo>
                <a:cubicBezTo>
                  <a:pt x="99190" y="90362"/>
                  <a:pt x="99190" y="90362"/>
                  <a:pt x="99190" y="90362"/>
                </a:cubicBezTo>
                <a:cubicBezTo>
                  <a:pt x="98788" y="88609"/>
                  <a:pt x="98788" y="88609"/>
                  <a:pt x="98788" y="88609"/>
                </a:cubicBezTo>
                <a:cubicBezTo>
                  <a:pt x="99329" y="86582"/>
                  <a:pt x="99329" y="86582"/>
                  <a:pt x="99329" y="86582"/>
                </a:cubicBezTo>
                <a:cubicBezTo>
                  <a:pt x="99190" y="86172"/>
                  <a:pt x="99190" y="86172"/>
                  <a:pt x="99190" y="86172"/>
                </a:cubicBezTo>
                <a:cubicBezTo>
                  <a:pt x="99953" y="85624"/>
                  <a:pt x="99953" y="85624"/>
                  <a:pt x="99953" y="85624"/>
                </a:cubicBezTo>
                <a:cubicBezTo>
                  <a:pt x="99884" y="85350"/>
                  <a:pt x="99884" y="85350"/>
                  <a:pt x="99884" y="85350"/>
                </a:cubicBezTo>
                <a:cubicBezTo>
                  <a:pt x="99676" y="85350"/>
                  <a:pt x="99676" y="85350"/>
                  <a:pt x="99676" y="85350"/>
                </a:cubicBezTo>
                <a:cubicBezTo>
                  <a:pt x="99606" y="83706"/>
                  <a:pt x="99606" y="83706"/>
                  <a:pt x="99606" y="83706"/>
                </a:cubicBezTo>
                <a:cubicBezTo>
                  <a:pt x="100023" y="82501"/>
                  <a:pt x="100023" y="82501"/>
                  <a:pt x="100023" y="82501"/>
                </a:cubicBezTo>
                <a:cubicBezTo>
                  <a:pt x="99468" y="81953"/>
                  <a:pt x="99468" y="81953"/>
                  <a:pt x="99468" y="81953"/>
                </a:cubicBezTo>
                <a:cubicBezTo>
                  <a:pt x="99260" y="82501"/>
                  <a:pt x="99260" y="82501"/>
                  <a:pt x="99260" y="82501"/>
                </a:cubicBezTo>
                <a:cubicBezTo>
                  <a:pt x="99052" y="82090"/>
                  <a:pt x="99052" y="82090"/>
                  <a:pt x="99052" y="82090"/>
                </a:cubicBezTo>
                <a:cubicBezTo>
                  <a:pt x="99190" y="80447"/>
                  <a:pt x="99190" y="80447"/>
                  <a:pt x="99190" y="80447"/>
                </a:cubicBezTo>
                <a:cubicBezTo>
                  <a:pt x="100023" y="77872"/>
                  <a:pt x="100023" y="77872"/>
                  <a:pt x="100023" y="77872"/>
                </a:cubicBezTo>
                <a:cubicBezTo>
                  <a:pt x="100092" y="76503"/>
                  <a:pt x="100092" y="76503"/>
                  <a:pt x="100092" y="76503"/>
                </a:cubicBezTo>
                <a:cubicBezTo>
                  <a:pt x="101049" y="75818"/>
                  <a:pt x="101049" y="75818"/>
                  <a:pt x="101049" y="75818"/>
                </a:cubicBezTo>
                <a:cubicBezTo>
                  <a:pt x="101396" y="76366"/>
                  <a:pt x="101396" y="76366"/>
                  <a:pt x="101396" y="76366"/>
                </a:cubicBezTo>
                <a:cubicBezTo>
                  <a:pt x="101465" y="75434"/>
                  <a:pt x="101465" y="75434"/>
                  <a:pt x="101465" y="75434"/>
                </a:cubicBezTo>
                <a:cubicBezTo>
                  <a:pt x="102298" y="74476"/>
                  <a:pt x="102298" y="74476"/>
                  <a:pt x="102298" y="74476"/>
                </a:cubicBezTo>
                <a:cubicBezTo>
                  <a:pt x="102228" y="76503"/>
                  <a:pt x="102228" y="76503"/>
                  <a:pt x="102228" y="76503"/>
                </a:cubicBezTo>
                <a:cubicBezTo>
                  <a:pt x="103602" y="74202"/>
                  <a:pt x="103602" y="74202"/>
                  <a:pt x="103602" y="74202"/>
                </a:cubicBezTo>
                <a:cubicBezTo>
                  <a:pt x="104365" y="74202"/>
                  <a:pt x="104365" y="74202"/>
                  <a:pt x="104365" y="74202"/>
                </a:cubicBezTo>
                <a:cubicBezTo>
                  <a:pt x="105183" y="76092"/>
                  <a:pt x="105183" y="76092"/>
                  <a:pt x="105183" y="76092"/>
                </a:cubicBezTo>
                <a:cubicBezTo>
                  <a:pt x="105391" y="74750"/>
                  <a:pt x="105391" y="74750"/>
                  <a:pt x="105391" y="74750"/>
                </a:cubicBezTo>
                <a:cubicBezTo>
                  <a:pt x="105391" y="74613"/>
                  <a:pt x="105391" y="74613"/>
                  <a:pt x="105391" y="74613"/>
                </a:cubicBezTo>
                <a:cubicBezTo>
                  <a:pt x="107181" y="71901"/>
                  <a:pt x="107181" y="71901"/>
                  <a:pt x="107181" y="71901"/>
                </a:cubicBezTo>
                <a:cubicBezTo>
                  <a:pt x="110275" y="68367"/>
                  <a:pt x="110275" y="68367"/>
                  <a:pt x="110275" y="68367"/>
                </a:cubicBezTo>
                <a:cubicBezTo>
                  <a:pt x="111593" y="68888"/>
                  <a:pt x="111593" y="68888"/>
                  <a:pt x="111593" y="68888"/>
                </a:cubicBezTo>
                <a:cubicBezTo>
                  <a:pt x="111995" y="67546"/>
                  <a:pt x="111995" y="67546"/>
                  <a:pt x="111995" y="67546"/>
                </a:cubicBezTo>
                <a:cubicBezTo>
                  <a:pt x="111176" y="62369"/>
                  <a:pt x="111176" y="62369"/>
                  <a:pt x="111176" y="62369"/>
                </a:cubicBezTo>
                <a:cubicBezTo>
                  <a:pt x="110830" y="62780"/>
                  <a:pt x="110830" y="62780"/>
                  <a:pt x="110830" y="62780"/>
                </a:cubicBezTo>
                <a:cubicBezTo>
                  <a:pt x="110413" y="62095"/>
                  <a:pt x="110413" y="62095"/>
                  <a:pt x="110413" y="62095"/>
                </a:cubicBezTo>
                <a:cubicBezTo>
                  <a:pt x="110483" y="60890"/>
                  <a:pt x="110483" y="60890"/>
                  <a:pt x="110483" y="60890"/>
                </a:cubicBezTo>
                <a:cubicBezTo>
                  <a:pt x="111454" y="61410"/>
                  <a:pt x="111454" y="61410"/>
                  <a:pt x="111454" y="61410"/>
                </a:cubicBezTo>
                <a:cubicBezTo>
                  <a:pt x="112272" y="60479"/>
                  <a:pt x="112272" y="60479"/>
                  <a:pt x="112272" y="60479"/>
                </a:cubicBezTo>
                <a:cubicBezTo>
                  <a:pt x="112966" y="57630"/>
                  <a:pt x="112966" y="57630"/>
                  <a:pt x="112966" y="57630"/>
                </a:cubicBezTo>
                <a:cubicBezTo>
                  <a:pt x="112550" y="56808"/>
                  <a:pt x="112550" y="56808"/>
                  <a:pt x="112550" y="56808"/>
                </a:cubicBezTo>
                <a:cubicBezTo>
                  <a:pt x="112550" y="55850"/>
                  <a:pt x="112550" y="55850"/>
                  <a:pt x="112550" y="55850"/>
                </a:cubicBezTo>
                <a:cubicBezTo>
                  <a:pt x="113646" y="55302"/>
                  <a:pt x="113646" y="55302"/>
                  <a:pt x="113646" y="55302"/>
                </a:cubicBezTo>
                <a:cubicBezTo>
                  <a:pt x="113243" y="56398"/>
                  <a:pt x="113243" y="56398"/>
                  <a:pt x="113243" y="56398"/>
                </a:cubicBezTo>
                <a:cubicBezTo>
                  <a:pt x="113715" y="58014"/>
                  <a:pt x="113715" y="58014"/>
                  <a:pt x="113715" y="58014"/>
                </a:cubicBezTo>
                <a:cubicBezTo>
                  <a:pt x="115574" y="58151"/>
                  <a:pt x="115574" y="58151"/>
                  <a:pt x="115574" y="58151"/>
                </a:cubicBezTo>
                <a:cubicBezTo>
                  <a:pt x="115643" y="59794"/>
                  <a:pt x="115643" y="59794"/>
                  <a:pt x="115643" y="59794"/>
                </a:cubicBezTo>
                <a:cubicBezTo>
                  <a:pt x="117641" y="62369"/>
                  <a:pt x="117641" y="62369"/>
                  <a:pt x="117641" y="62369"/>
                </a:cubicBezTo>
                <a:cubicBezTo>
                  <a:pt x="118265" y="59794"/>
                  <a:pt x="118265" y="59794"/>
                  <a:pt x="118265" y="59794"/>
                </a:cubicBezTo>
                <a:cubicBezTo>
                  <a:pt x="118335" y="58151"/>
                  <a:pt x="118335" y="58151"/>
                  <a:pt x="118335" y="58151"/>
                </a:cubicBezTo>
                <a:cubicBezTo>
                  <a:pt x="119431" y="57630"/>
                  <a:pt x="119431" y="57630"/>
                  <a:pt x="119431" y="57630"/>
                </a:cubicBezTo>
                <a:cubicBezTo>
                  <a:pt x="119986" y="55987"/>
                  <a:pt x="119986" y="55987"/>
                  <a:pt x="119986" y="55987"/>
                </a:cubicBezTo>
                <a:lnTo>
                  <a:pt x="116892" y="52179"/>
                </a:lnTo>
                <a:close/>
                <a:moveTo>
                  <a:pt x="2954" y="80858"/>
                </a:moveTo>
                <a:lnTo>
                  <a:pt x="2954" y="80858"/>
                </a:lnTo>
                <a:cubicBezTo>
                  <a:pt x="2691" y="80995"/>
                  <a:pt x="2691" y="80995"/>
                  <a:pt x="2691" y="80995"/>
                </a:cubicBezTo>
                <a:cubicBezTo>
                  <a:pt x="2483" y="80858"/>
                  <a:pt x="2483" y="80858"/>
                  <a:pt x="2483" y="80858"/>
                </a:cubicBezTo>
                <a:cubicBezTo>
                  <a:pt x="2830" y="80310"/>
                  <a:pt x="2830" y="80310"/>
                  <a:pt x="2830" y="80310"/>
                </a:cubicBezTo>
                <a:cubicBezTo>
                  <a:pt x="3107" y="80584"/>
                  <a:pt x="3107" y="80584"/>
                  <a:pt x="3107" y="80584"/>
                </a:cubicBezTo>
                <a:cubicBezTo>
                  <a:pt x="3107" y="80995"/>
                  <a:pt x="3107" y="80995"/>
                  <a:pt x="3107" y="80995"/>
                </a:cubicBezTo>
                <a:lnTo>
                  <a:pt x="2954" y="80858"/>
                </a:lnTo>
                <a:close/>
                <a:moveTo>
                  <a:pt x="3509" y="75434"/>
                </a:moveTo>
                <a:lnTo>
                  <a:pt x="3509" y="75434"/>
                </a:lnTo>
                <a:cubicBezTo>
                  <a:pt x="3232" y="75023"/>
                  <a:pt x="3232" y="75023"/>
                  <a:pt x="3232" y="75023"/>
                </a:cubicBezTo>
                <a:cubicBezTo>
                  <a:pt x="2899" y="75297"/>
                  <a:pt x="2899" y="75297"/>
                  <a:pt x="2899" y="75297"/>
                </a:cubicBezTo>
                <a:cubicBezTo>
                  <a:pt x="2899" y="75818"/>
                  <a:pt x="2899" y="75818"/>
                  <a:pt x="2899" y="75818"/>
                </a:cubicBezTo>
                <a:cubicBezTo>
                  <a:pt x="2552" y="75955"/>
                  <a:pt x="2552" y="75955"/>
                  <a:pt x="2552" y="75955"/>
                </a:cubicBezTo>
                <a:cubicBezTo>
                  <a:pt x="2552" y="74339"/>
                  <a:pt x="2552" y="74339"/>
                  <a:pt x="2552" y="74339"/>
                </a:cubicBezTo>
                <a:cubicBezTo>
                  <a:pt x="2136" y="73654"/>
                  <a:pt x="2136" y="73654"/>
                  <a:pt x="2136" y="73654"/>
                </a:cubicBezTo>
                <a:cubicBezTo>
                  <a:pt x="2275" y="73380"/>
                  <a:pt x="2275" y="73380"/>
                  <a:pt x="2275" y="73380"/>
                </a:cubicBezTo>
                <a:cubicBezTo>
                  <a:pt x="2067" y="72558"/>
                  <a:pt x="2067" y="72558"/>
                  <a:pt x="2067" y="72558"/>
                </a:cubicBezTo>
                <a:cubicBezTo>
                  <a:pt x="1928" y="72558"/>
                  <a:pt x="1928" y="72558"/>
                  <a:pt x="1928" y="72558"/>
                </a:cubicBezTo>
                <a:cubicBezTo>
                  <a:pt x="1928" y="71764"/>
                  <a:pt x="1928" y="71764"/>
                  <a:pt x="1928" y="71764"/>
                </a:cubicBezTo>
                <a:cubicBezTo>
                  <a:pt x="2344" y="70805"/>
                  <a:pt x="2344" y="70805"/>
                  <a:pt x="2344" y="70805"/>
                </a:cubicBezTo>
                <a:cubicBezTo>
                  <a:pt x="2691" y="70805"/>
                  <a:pt x="2691" y="70805"/>
                  <a:pt x="2691" y="70805"/>
                </a:cubicBezTo>
                <a:cubicBezTo>
                  <a:pt x="3107" y="71901"/>
                  <a:pt x="3107" y="71901"/>
                  <a:pt x="3107" y="71901"/>
                </a:cubicBezTo>
                <a:cubicBezTo>
                  <a:pt x="3579" y="72284"/>
                  <a:pt x="3579" y="72284"/>
                  <a:pt x="3579" y="72284"/>
                </a:cubicBezTo>
                <a:cubicBezTo>
                  <a:pt x="3717" y="73243"/>
                  <a:pt x="3717" y="73243"/>
                  <a:pt x="3717" y="73243"/>
                </a:cubicBezTo>
                <a:cubicBezTo>
                  <a:pt x="3787" y="73243"/>
                  <a:pt x="3787" y="73243"/>
                  <a:pt x="3787" y="73243"/>
                </a:cubicBezTo>
                <a:cubicBezTo>
                  <a:pt x="3856" y="74202"/>
                  <a:pt x="3856" y="74202"/>
                  <a:pt x="3856" y="74202"/>
                </a:cubicBezTo>
                <a:lnTo>
                  <a:pt x="3509" y="75434"/>
                </a:lnTo>
                <a:close/>
                <a:moveTo>
                  <a:pt x="6547" y="72284"/>
                </a:moveTo>
                <a:lnTo>
                  <a:pt x="6547" y="72284"/>
                </a:lnTo>
                <a:cubicBezTo>
                  <a:pt x="6270" y="72558"/>
                  <a:pt x="6270" y="72558"/>
                  <a:pt x="6270" y="72558"/>
                </a:cubicBezTo>
                <a:cubicBezTo>
                  <a:pt x="6131" y="73106"/>
                  <a:pt x="6131" y="73106"/>
                  <a:pt x="6131" y="73106"/>
                </a:cubicBezTo>
                <a:cubicBezTo>
                  <a:pt x="5923" y="72969"/>
                  <a:pt x="5923" y="72969"/>
                  <a:pt x="5923" y="72969"/>
                </a:cubicBezTo>
                <a:cubicBezTo>
                  <a:pt x="6062" y="72284"/>
                  <a:pt x="6062" y="72284"/>
                  <a:pt x="6062" y="72284"/>
                </a:cubicBezTo>
                <a:cubicBezTo>
                  <a:pt x="5715" y="71216"/>
                  <a:pt x="5715" y="71216"/>
                  <a:pt x="5715" y="71216"/>
                </a:cubicBezTo>
                <a:cubicBezTo>
                  <a:pt x="5230" y="70805"/>
                  <a:pt x="5230" y="70805"/>
                  <a:pt x="5230" y="70805"/>
                </a:cubicBezTo>
                <a:cubicBezTo>
                  <a:pt x="5021" y="70257"/>
                  <a:pt x="5021" y="70257"/>
                  <a:pt x="5021" y="70257"/>
                </a:cubicBezTo>
                <a:cubicBezTo>
                  <a:pt x="5299" y="70394"/>
                  <a:pt x="5299" y="70394"/>
                  <a:pt x="5299" y="70394"/>
                </a:cubicBezTo>
                <a:cubicBezTo>
                  <a:pt x="5091" y="69299"/>
                  <a:pt x="5091" y="69299"/>
                  <a:pt x="5091" y="69299"/>
                </a:cubicBezTo>
                <a:cubicBezTo>
                  <a:pt x="5368" y="69710"/>
                  <a:pt x="5368" y="69710"/>
                  <a:pt x="5368" y="69710"/>
                </a:cubicBezTo>
                <a:cubicBezTo>
                  <a:pt x="5160" y="68094"/>
                  <a:pt x="5160" y="68094"/>
                  <a:pt x="5160" y="68094"/>
                </a:cubicBezTo>
                <a:lnTo>
                  <a:pt x="5160" y="68094"/>
                </a:lnTo>
                <a:cubicBezTo>
                  <a:pt x="5368" y="68641"/>
                  <a:pt x="5368" y="68641"/>
                  <a:pt x="5368" y="68641"/>
                </a:cubicBezTo>
                <a:cubicBezTo>
                  <a:pt x="5368" y="69436"/>
                  <a:pt x="5368" y="69436"/>
                  <a:pt x="5368" y="69436"/>
                </a:cubicBezTo>
                <a:cubicBezTo>
                  <a:pt x="5646" y="69710"/>
                  <a:pt x="5646" y="69710"/>
                  <a:pt x="5646" y="69710"/>
                </a:cubicBezTo>
                <a:cubicBezTo>
                  <a:pt x="5576" y="69162"/>
                  <a:pt x="5576" y="69162"/>
                  <a:pt x="5576" y="69162"/>
                </a:cubicBezTo>
                <a:cubicBezTo>
                  <a:pt x="5854" y="69162"/>
                  <a:pt x="5854" y="69162"/>
                  <a:pt x="5854" y="69162"/>
                </a:cubicBezTo>
                <a:cubicBezTo>
                  <a:pt x="5993" y="68888"/>
                  <a:pt x="5993" y="68888"/>
                  <a:pt x="5993" y="68888"/>
                </a:cubicBezTo>
                <a:cubicBezTo>
                  <a:pt x="5784" y="67957"/>
                  <a:pt x="5784" y="67957"/>
                  <a:pt x="5784" y="67957"/>
                </a:cubicBezTo>
                <a:cubicBezTo>
                  <a:pt x="5368" y="67683"/>
                  <a:pt x="5368" y="67683"/>
                  <a:pt x="5368" y="67683"/>
                </a:cubicBezTo>
                <a:cubicBezTo>
                  <a:pt x="5230" y="67135"/>
                  <a:pt x="5230" y="67135"/>
                  <a:pt x="5230" y="67135"/>
                </a:cubicBezTo>
                <a:cubicBezTo>
                  <a:pt x="5576" y="67546"/>
                  <a:pt x="5576" y="67546"/>
                  <a:pt x="5576" y="67546"/>
                </a:cubicBezTo>
                <a:cubicBezTo>
                  <a:pt x="6062" y="68230"/>
                  <a:pt x="6062" y="68230"/>
                  <a:pt x="6062" y="68230"/>
                </a:cubicBezTo>
                <a:cubicBezTo>
                  <a:pt x="5993" y="69436"/>
                  <a:pt x="5993" y="69436"/>
                  <a:pt x="5993" y="69436"/>
                </a:cubicBezTo>
                <a:cubicBezTo>
                  <a:pt x="6547" y="71627"/>
                  <a:pt x="6547" y="71627"/>
                  <a:pt x="6547" y="71627"/>
                </a:cubicBezTo>
                <a:lnTo>
                  <a:pt x="6547" y="72284"/>
                </a:lnTo>
                <a:close/>
                <a:moveTo>
                  <a:pt x="7297" y="75023"/>
                </a:moveTo>
                <a:lnTo>
                  <a:pt x="7297" y="75023"/>
                </a:lnTo>
                <a:cubicBezTo>
                  <a:pt x="7574" y="74887"/>
                  <a:pt x="7574" y="74887"/>
                  <a:pt x="7574" y="74887"/>
                </a:cubicBezTo>
                <a:cubicBezTo>
                  <a:pt x="7713" y="75160"/>
                  <a:pt x="7713" y="75160"/>
                  <a:pt x="7713" y="75160"/>
                </a:cubicBezTo>
                <a:cubicBezTo>
                  <a:pt x="7782" y="75544"/>
                  <a:pt x="7782" y="75544"/>
                  <a:pt x="7782" y="75544"/>
                </a:cubicBezTo>
                <a:cubicBezTo>
                  <a:pt x="7713" y="75544"/>
                  <a:pt x="7713" y="75544"/>
                  <a:pt x="7713" y="75544"/>
                </a:cubicBezTo>
                <a:cubicBezTo>
                  <a:pt x="7297" y="75544"/>
                  <a:pt x="7297" y="75544"/>
                  <a:pt x="7297" y="75544"/>
                </a:cubicBezTo>
                <a:cubicBezTo>
                  <a:pt x="7158" y="75160"/>
                  <a:pt x="7158" y="75160"/>
                  <a:pt x="7158" y="75160"/>
                </a:cubicBezTo>
                <a:lnTo>
                  <a:pt x="7297" y="75023"/>
                </a:lnTo>
                <a:close/>
                <a:moveTo>
                  <a:pt x="8060" y="81406"/>
                </a:moveTo>
                <a:lnTo>
                  <a:pt x="8060" y="81406"/>
                </a:lnTo>
                <a:cubicBezTo>
                  <a:pt x="7921" y="80721"/>
                  <a:pt x="7921" y="80721"/>
                  <a:pt x="7921" y="80721"/>
                </a:cubicBezTo>
                <a:cubicBezTo>
                  <a:pt x="7713" y="80721"/>
                  <a:pt x="7713" y="80721"/>
                  <a:pt x="7713" y="80721"/>
                </a:cubicBezTo>
                <a:cubicBezTo>
                  <a:pt x="7089" y="79516"/>
                  <a:pt x="7089" y="79516"/>
                  <a:pt x="7089" y="79516"/>
                </a:cubicBezTo>
                <a:cubicBezTo>
                  <a:pt x="7227" y="79351"/>
                  <a:pt x="7227" y="79351"/>
                  <a:pt x="7227" y="79351"/>
                </a:cubicBezTo>
                <a:cubicBezTo>
                  <a:pt x="7782" y="80310"/>
                  <a:pt x="7782" y="80310"/>
                  <a:pt x="7782" y="80310"/>
                </a:cubicBezTo>
                <a:cubicBezTo>
                  <a:pt x="7782" y="79105"/>
                  <a:pt x="7782" y="79105"/>
                  <a:pt x="7782" y="79105"/>
                </a:cubicBezTo>
                <a:cubicBezTo>
                  <a:pt x="7505" y="78831"/>
                  <a:pt x="7505" y="78831"/>
                  <a:pt x="7505" y="78831"/>
                </a:cubicBezTo>
                <a:cubicBezTo>
                  <a:pt x="7713" y="78694"/>
                  <a:pt x="7713" y="78694"/>
                  <a:pt x="7713" y="78694"/>
                </a:cubicBezTo>
                <a:cubicBezTo>
                  <a:pt x="8268" y="80036"/>
                  <a:pt x="8268" y="80036"/>
                  <a:pt x="8268" y="80036"/>
                </a:cubicBezTo>
                <a:cubicBezTo>
                  <a:pt x="8406" y="80173"/>
                  <a:pt x="8406" y="80173"/>
                  <a:pt x="8406" y="80173"/>
                </a:cubicBezTo>
                <a:cubicBezTo>
                  <a:pt x="8462" y="80447"/>
                  <a:pt x="8462" y="80447"/>
                  <a:pt x="8462" y="80447"/>
                </a:cubicBezTo>
                <a:lnTo>
                  <a:pt x="8060" y="81406"/>
                </a:lnTo>
                <a:close/>
                <a:moveTo>
                  <a:pt x="16175" y="89294"/>
                </a:moveTo>
                <a:lnTo>
                  <a:pt x="16175" y="89294"/>
                </a:lnTo>
                <a:cubicBezTo>
                  <a:pt x="15828" y="89568"/>
                  <a:pt x="15828" y="89568"/>
                  <a:pt x="15828" y="89568"/>
                </a:cubicBezTo>
                <a:cubicBezTo>
                  <a:pt x="15828" y="90225"/>
                  <a:pt x="15828" y="90225"/>
                  <a:pt x="15828" y="90225"/>
                </a:cubicBezTo>
                <a:cubicBezTo>
                  <a:pt x="15495" y="91047"/>
                  <a:pt x="15495" y="91047"/>
                  <a:pt x="15495" y="91047"/>
                </a:cubicBezTo>
                <a:cubicBezTo>
                  <a:pt x="15828" y="92143"/>
                  <a:pt x="15828" y="92143"/>
                  <a:pt x="15828" y="92143"/>
                </a:cubicBezTo>
                <a:cubicBezTo>
                  <a:pt x="16175" y="91732"/>
                  <a:pt x="16175" y="91732"/>
                  <a:pt x="16175" y="91732"/>
                </a:cubicBezTo>
                <a:cubicBezTo>
                  <a:pt x="15828" y="92965"/>
                  <a:pt x="15828" y="92965"/>
                  <a:pt x="15828" y="92965"/>
                </a:cubicBezTo>
                <a:cubicBezTo>
                  <a:pt x="15967" y="93485"/>
                  <a:pt x="15967" y="93485"/>
                  <a:pt x="15967" y="93485"/>
                </a:cubicBezTo>
                <a:cubicBezTo>
                  <a:pt x="15704" y="93375"/>
                  <a:pt x="15704" y="93375"/>
                  <a:pt x="15704" y="93375"/>
                </a:cubicBezTo>
                <a:cubicBezTo>
                  <a:pt x="15634" y="92143"/>
                  <a:pt x="15634" y="92143"/>
                  <a:pt x="15634" y="92143"/>
                </a:cubicBezTo>
                <a:cubicBezTo>
                  <a:pt x="15287" y="91595"/>
                  <a:pt x="15287" y="91595"/>
                  <a:pt x="15287" y="91595"/>
                </a:cubicBezTo>
                <a:cubicBezTo>
                  <a:pt x="15426" y="90362"/>
                  <a:pt x="15426" y="90362"/>
                  <a:pt x="15426" y="90362"/>
                </a:cubicBezTo>
                <a:cubicBezTo>
                  <a:pt x="16175" y="88883"/>
                  <a:pt x="16175" y="88883"/>
                  <a:pt x="16175" y="88883"/>
                </a:cubicBezTo>
                <a:cubicBezTo>
                  <a:pt x="17077" y="88472"/>
                  <a:pt x="17077" y="88472"/>
                  <a:pt x="17077" y="88472"/>
                </a:cubicBezTo>
                <a:lnTo>
                  <a:pt x="16175" y="89294"/>
                </a:lnTo>
                <a:close/>
                <a:moveTo>
                  <a:pt x="60305" y="91321"/>
                </a:moveTo>
                <a:lnTo>
                  <a:pt x="60305" y="91321"/>
                </a:lnTo>
                <a:cubicBezTo>
                  <a:pt x="60305" y="92417"/>
                  <a:pt x="60305" y="92417"/>
                  <a:pt x="60305" y="92417"/>
                </a:cubicBezTo>
                <a:cubicBezTo>
                  <a:pt x="60027" y="93238"/>
                  <a:pt x="60027" y="93238"/>
                  <a:pt x="60027" y="93238"/>
                </a:cubicBezTo>
                <a:cubicBezTo>
                  <a:pt x="60027" y="92965"/>
                  <a:pt x="60027" y="92965"/>
                  <a:pt x="60027" y="92965"/>
                </a:cubicBezTo>
                <a:cubicBezTo>
                  <a:pt x="59750" y="93485"/>
                  <a:pt x="59750" y="93485"/>
                  <a:pt x="59750" y="93485"/>
                </a:cubicBezTo>
                <a:cubicBezTo>
                  <a:pt x="59889" y="93485"/>
                  <a:pt x="59889" y="93485"/>
                  <a:pt x="59889" y="93485"/>
                </a:cubicBezTo>
                <a:cubicBezTo>
                  <a:pt x="59889" y="93896"/>
                  <a:pt x="59889" y="93896"/>
                  <a:pt x="59889" y="93896"/>
                </a:cubicBezTo>
                <a:cubicBezTo>
                  <a:pt x="59680" y="94170"/>
                  <a:pt x="59680" y="94170"/>
                  <a:pt x="59680" y="94170"/>
                </a:cubicBezTo>
                <a:cubicBezTo>
                  <a:pt x="59403" y="95265"/>
                  <a:pt x="59403" y="95265"/>
                  <a:pt x="59403" y="95265"/>
                </a:cubicBezTo>
                <a:cubicBezTo>
                  <a:pt x="58584" y="95950"/>
                  <a:pt x="58584" y="95950"/>
                  <a:pt x="58584" y="95950"/>
                </a:cubicBezTo>
                <a:cubicBezTo>
                  <a:pt x="58446" y="96361"/>
                  <a:pt x="58446" y="96361"/>
                  <a:pt x="58446" y="96361"/>
                </a:cubicBezTo>
                <a:cubicBezTo>
                  <a:pt x="58099" y="96361"/>
                  <a:pt x="58099" y="96361"/>
                  <a:pt x="58099" y="96361"/>
                </a:cubicBezTo>
                <a:cubicBezTo>
                  <a:pt x="57683" y="97977"/>
                  <a:pt x="57683" y="97977"/>
                  <a:pt x="57683" y="97977"/>
                </a:cubicBezTo>
                <a:cubicBezTo>
                  <a:pt x="56795" y="98662"/>
                  <a:pt x="56795" y="98662"/>
                  <a:pt x="56795" y="98662"/>
                </a:cubicBezTo>
                <a:cubicBezTo>
                  <a:pt x="56309" y="98388"/>
                  <a:pt x="56309" y="98388"/>
                  <a:pt x="56309" y="98388"/>
                </a:cubicBezTo>
                <a:cubicBezTo>
                  <a:pt x="56240" y="97840"/>
                  <a:pt x="56240" y="97840"/>
                  <a:pt x="56240" y="97840"/>
                </a:cubicBezTo>
                <a:cubicBezTo>
                  <a:pt x="57280" y="97292"/>
                  <a:pt x="57280" y="97292"/>
                  <a:pt x="57280" y="97292"/>
                </a:cubicBezTo>
                <a:cubicBezTo>
                  <a:pt x="57683" y="96087"/>
                  <a:pt x="57683" y="96087"/>
                  <a:pt x="57683" y="96087"/>
                </a:cubicBezTo>
                <a:cubicBezTo>
                  <a:pt x="59126" y="94033"/>
                  <a:pt x="59126" y="94033"/>
                  <a:pt x="59126" y="94033"/>
                </a:cubicBezTo>
                <a:cubicBezTo>
                  <a:pt x="58515" y="94581"/>
                  <a:pt x="58515" y="94581"/>
                  <a:pt x="58515" y="94581"/>
                </a:cubicBezTo>
                <a:cubicBezTo>
                  <a:pt x="59403" y="92280"/>
                  <a:pt x="59403" y="92280"/>
                  <a:pt x="59403" y="92280"/>
                </a:cubicBezTo>
                <a:cubicBezTo>
                  <a:pt x="60235" y="88472"/>
                  <a:pt x="60235" y="88472"/>
                  <a:pt x="60235" y="88472"/>
                </a:cubicBezTo>
                <a:cubicBezTo>
                  <a:pt x="60513" y="87925"/>
                  <a:pt x="60513" y="87925"/>
                  <a:pt x="60513" y="87925"/>
                </a:cubicBezTo>
                <a:cubicBezTo>
                  <a:pt x="60652" y="88335"/>
                  <a:pt x="60652" y="88335"/>
                  <a:pt x="60652" y="88335"/>
                </a:cubicBezTo>
                <a:lnTo>
                  <a:pt x="60305" y="9132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27" name="Google Shape;4527;p343"/>
          <p:cNvSpPr/>
          <p:nvPr/>
        </p:nvSpPr>
        <p:spPr>
          <a:xfrm>
            <a:off x="4670385" y="2175659"/>
            <a:ext cx="168600" cy="369900"/>
          </a:xfrm>
          <a:custGeom>
            <a:avLst/>
            <a:gdLst/>
            <a:ahLst/>
            <a:cxnLst/>
            <a:rect l="l" t="t" r="r" b="b"/>
            <a:pathLst>
              <a:path w="120000" h="120000" extrusionOk="0">
                <a:moveTo>
                  <a:pt x="104771" y="80895"/>
                </a:moveTo>
                <a:lnTo>
                  <a:pt x="111878" y="76262"/>
                </a:lnTo>
                <a:lnTo>
                  <a:pt x="100710" y="67088"/>
                </a:lnTo>
                <a:lnTo>
                  <a:pt x="104771" y="56988"/>
                </a:lnTo>
                <a:lnTo>
                  <a:pt x="93807" y="43181"/>
                </a:lnTo>
                <a:lnTo>
                  <a:pt x="103756" y="34934"/>
                </a:lnTo>
                <a:lnTo>
                  <a:pt x="97664" y="27521"/>
                </a:lnTo>
                <a:lnTo>
                  <a:pt x="87715" y="25667"/>
                </a:lnTo>
                <a:lnTo>
                  <a:pt x="87715" y="16957"/>
                </a:lnTo>
                <a:lnTo>
                  <a:pt x="93807" y="15104"/>
                </a:lnTo>
                <a:lnTo>
                  <a:pt x="97664" y="7783"/>
                </a:lnTo>
                <a:lnTo>
                  <a:pt x="82639" y="0"/>
                </a:lnTo>
                <a:lnTo>
                  <a:pt x="59492" y="3613"/>
                </a:lnTo>
                <a:lnTo>
                  <a:pt x="58477" y="13714"/>
                </a:lnTo>
                <a:lnTo>
                  <a:pt x="47309" y="19737"/>
                </a:lnTo>
                <a:lnTo>
                  <a:pt x="24162" y="19737"/>
                </a:lnTo>
                <a:lnTo>
                  <a:pt x="12182" y="11861"/>
                </a:lnTo>
                <a:lnTo>
                  <a:pt x="0" y="14177"/>
                </a:lnTo>
                <a:lnTo>
                  <a:pt x="18071" y="22054"/>
                </a:lnTo>
                <a:lnTo>
                  <a:pt x="26192" y="22980"/>
                </a:lnTo>
                <a:lnTo>
                  <a:pt x="35329" y="28911"/>
                </a:lnTo>
                <a:lnTo>
                  <a:pt x="35329" y="28911"/>
                </a:lnTo>
                <a:lnTo>
                  <a:pt x="33299" y="41328"/>
                </a:lnTo>
                <a:lnTo>
                  <a:pt x="40406" y="45498"/>
                </a:lnTo>
                <a:lnTo>
                  <a:pt x="34314" y="50965"/>
                </a:lnTo>
                <a:lnTo>
                  <a:pt x="40406" y="56061"/>
                </a:lnTo>
                <a:lnTo>
                  <a:pt x="46294" y="56061"/>
                </a:lnTo>
                <a:lnTo>
                  <a:pt x="46294" y="56061"/>
                </a:lnTo>
                <a:lnTo>
                  <a:pt x="55431" y="68015"/>
                </a:lnTo>
                <a:lnTo>
                  <a:pt x="46294" y="68015"/>
                </a:lnTo>
                <a:lnTo>
                  <a:pt x="19086" y="86826"/>
                </a:lnTo>
                <a:lnTo>
                  <a:pt x="7106" y="90996"/>
                </a:lnTo>
                <a:lnTo>
                  <a:pt x="13197" y="105266"/>
                </a:lnTo>
                <a:lnTo>
                  <a:pt x="13197" y="105266"/>
                </a:lnTo>
                <a:lnTo>
                  <a:pt x="9137" y="112123"/>
                </a:lnTo>
                <a:lnTo>
                  <a:pt x="30253" y="119907"/>
                </a:lnTo>
                <a:lnTo>
                  <a:pt x="72487" y="113513"/>
                </a:lnTo>
                <a:lnTo>
                  <a:pt x="80609" y="113050"/>
                </a:lnTo>
                <a:lnTo>
                  <a:pt x="105786" y="101559"/>
                </a:lnTo>
                <a:lnTo>
                  <a:pt x="119796" y="88679"/>
                </a:lnTo>
                <a:lnTo>
                  <a:pt x="104771" y="80895"/>
                </a:lnTo>
                <a:close/>
                <a:moveTo>
                  <a:pt x="57461" y="108880"/>
                </a:moveTo>
                <a:lnTo>
                  <a:pt x="56446" y="102023"/>
                </a:lnTo>
                <a:lnTo>
                  <a:pt x="58477" y="101096"/>
                </a:lnTo>
                <a:lnTo>
                  <a:pt x="56446" y="100169"/>
                </a:lnTo>
                <a:lnTo>
                  <a:pt x="60507" y="95629"/>
                </a:lnTo>
                <a:lnTo>
                  <a:pt x="58477" y="100169"/>
                </a:lnTo>
                <a:lnTo>
                  <a:pt x="58477" y="106656"/>
                </a:lnTo>
                <a:lnTo>
                  <a:pt x="62538" y="109343"/>
                </a:lnTo>
                <a:lnTo>
                  <a:pt x="57461" y="108880"/>
                </a:lnTo>
                <a:close/>
                <a:moveTo>
                  <a:pt x="96649" y="96926"/>
                </a:moveTo>
                <a:lnTo>
                  <a:pt x="89746" y="102949"/>
                </a:lnTo>
                <a:lnTo>
                  <a:pt x="93807" y="104803"/>
                </a:lnTo>
                <a:lnTo>
                  <a:pt x="88730" y="107490"/>
                </a:lnTo>
                <a:lnTo>
                  <a:pt x="83654" y="102023"/>
                </a:lnTo>
                <a:lnTo>
                  <a:pt x="85685" y="102486"/>
                </a:lnTo>
                <a:lnTo>
                  <a:pt x="87715" y="99243"/>
                </a:lnTo>
                <a:lnTo>
                  <a:pt x="88730" y="101096"/>
                </a:lnTo>
                <a:lnTo>
                  <a:pt x="90761" y="98316"/>
                </a:lnTo>
                <a:lnTo>
                  <a:pt x="92791" y="97853"/>
                </a:lnTo>
                <a:lnTo>
                  <a:pt x="86700" y="94239"/>
                </a:lnTo>
                <a:lnTo>
                  <a:pt x="85685" y="90532"/>
                </a:lnTo>
                <a:lnTo>
                  <a:pt x="93807" y="93776"/>
                </a:lnTo>
                <a:lnTo>
                  <a:pt x="96649" y="87752"/>
                </a:lnTo>
                <a:lnTo>
                  <a:pt x="96649" y="92386"/>
                </a:lnTo>
                <a:lnTo>
                  <a:pt x="99695" y="98316"/>
                </a:lnTo>
                <a:lnTo>
                  <a:pt x="96649" y="96926"/>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28" name="Google Shape;4528;p343"/>
          <p:cNvSpPr/>
          <p:nvPr/>
        </p:nvSpPr>
        <p:spPr>
          <a:xfrm>
            <a:off x="4529373" y="2220970"/>
            <a:ext cx="197700" cy="458100"/>
          </a:xfrm>
          <a:custGeom>
            <a:avLst/>
            <a:gdLst/>
            <a:ahLst/>
            <a:cxnLst/>
            <a:rect l="l" t="t" r="r" b="b"/>
            <a:pathLst>
              <a:path w="120000" h="120000" extrusionOk="0">
                <a:moveTo>
                  <a:pt x="119826" y="25286"/>
                </a:moveTo>
                <a:lnTo>
                  <a:pt x="113748" y="21546"/>
                </a:lnTo>
                <a:lnTo>
                  <a:pt x="113748" y="21546"/>
                </a:lnTo>
                <a:lnTo>
                  <a:pt x="115484" y="11521"/>
                </a:lnTo>
                <a:lnTo>
                  <a:pt x="107670" y="7032"/>
                </a:lnTo>
                <a:lnTo>
                  <a:pt x="101591" y="6359"/>
                </a:lnTo>
                <a:lnTo>
                  <a:pt x="101591" y="6359"/>
                </a:lnTo>
                <a:lnTo>
                  <a:pt x="85267" y="0"/>
                </a:lnTo>
                <a:lnTo>
                  <a:pt x="84399" y="0"/>
                </a:lnTo>
                <a:lnTo>
                  <a:pt x="84399" y="7481"/>
                </a:lnTo>
                <a:lnTo>
                  <a:pt x="67206" y="5985"/>
                </a:lnTo>
                <a:lnTo>
                  <a:pt x="63733" y="12269"/>
                </a:lnTo>
                <a:lnTo>
                  <a:pt x="55918" y="10399"/>
                </a:lnTo>
                <a:lnTo>
                  <a:pt x="47409" y="17805"/>
                </a:lnTo>
                <a:lnTo>
                  <a:pt x="52619" y="21172"/>
                </a:lnTo>
                <a:lnTo>
                  <a:pt x="38726" y="30448"/>
                </a:lnTo>
                <a:lnTo>
                  <a:pt x="32648" y="30822"/>
                </a:lnTo>
                <a:lnTo>
                  <a:pt x="25007" y="44962"/>
                </a:lnTo>
                <a:lnTo>
                  <a:pt x="28480" y="47506"/>
                </a:lnTo>
                <a:lnTo>
                  <a:pt x="28480" y="50872"/>
                </a:lnTo>
                <a:lnTo>
                  <a:pt x="19797" y="50872"/>
                </a:lnTo>
                <a:lnTo>
                  <a:pt x="10246" y="54987"/>
                </a:lnTo>
                <a:lnTo>
                  <a:pt x="10246" y="71296"/>
                </a:lnTo>
                <a:lnTo>
                  <a:pt x="17192" y="73915"/>
                </a:lnTo>
                <a:lnTo>
                  <a:pt x="11114" y="77206"/>
                </a:lnTo>
                <a:lnTo>
                  <a:pt x="12850" y="84239"/>
                </a:lnTo>
                <a:lnTo>
                  <a:pt x="4341" y="88354"/>
                </a:lnTo>
                <a:lnTo>
                  <a:pt x="6946" y="92094"/>
                </a:lnTo>
                <a:lnTo>
                  <a:pt x="1736" y="93216"/>
                </a:lnTo>
                <a:lnTo>
                  <a:pt x="0" y="93965"/>
                </a:lnTo>
                <a:lnTo>
                  <a:pt x="11114" y="109152"/>
                </a:lnTo>
                <a:lnTo>
                  <a:pt x="17192" y="111770"/>
                </a:lnTo>
                <a:lnTo>
                  <a:pt x="12850" y="113940"/>
                </a:lnTo>
                <a:lnTo>
                  <a:pt x="18060" y="117680"/>
                </a:lnTo>
                <a:lnTo>
                  <a:pt x="17192" y="119925"/>
                </a:lnTo>
                <a:lnTo>
                  <a:pt x="28480" y="119177"/>
                </a:lnTo>
                <a:lnTo>
                  <a:pt x="27612" y="115062"/>
                </a:lnTo>
                <a:lnTo>
                  <a:pt x="35253" y="113640"/>
                </a:lnTo>
                <a:lnTo>
                  <a:pt x="43068" y="113940"/>
                </a:lnTo>
                <a:lnTo>
                  <a:pt x="50882" y="98379"/>
                </a:lnTo>
                <a:lnTo>
                  <a:pt x="47409" y="95386"/>
                </a:lnTo>
                <a:lnTo>
                  <a:pt x="68075" y="90598"/>
                </a:lnTo>
                <a:lnTo>
                  <a:pt x="48277" y="89476"/>
                </a:lnTo>
                <a:lnTo>
                  <a:pt x="48277" y="89102"/>
                </a:lnTo>
                <a:lnTo>
                  <a:pt x="66338" y="88354"/>
                </a:lnTo>
                <a:lnTo>
                  <a:pt x="70680" y="85361"/>
                </a:lnTo>
                <a:lnTo>
                  <a:pt x="56787" y="79825"/>
                </a:lnTo>
                <a:lnTo>
                  <a:pt x="56787" y="79451"/>
                </a:lnTo>
                <a:lnTo>
                  <a:pt x="54182" y="70174"/>
                </a:lnTo>
                <a:lnTo>
                  <a:pt x="56787" y="70174"/>
                </a:lnTo>
                <a:lnTo>
                  <a:pt x="55918" y="66807"/>
                </a:lnTo>
                <a:lnTo>
                  <a:pt x="55918" y="66807"/>
                </a:lnTo>
                <a:lnTo>
                  <a:pt x="57655" y="63516"/>
                </a:lnTo>
                <a:lnTo>
                  <a:pt x="68943" y="56034"/>
                </a:lnTo>
                <a:lnTo>
                  <a:pt x="90477" y="47880"/>
                </a:lnTo>
                <a:lnTo>
                  <a:pt x="96555" y="46758"/>
                </a:lnTo>
                <a:lnTo>
                  <a:pt x="94819" y="44962"/>
                </a:lnTo>
                <a:lnTo>
                  <a:pt x="92214" y="43840"/>
                </a:lnTo>
                <a:lnTo>
                  <a:pt x="93950" y="40099"/>
                </a:lnTo>
                <a:lnTo>
                  <a:pt x="105065" y="33067"/>
                </a:lnTo>
                <a:lnTo>
                  <a:pt x="114616" y="33815"/>
                </a:lnTo>
                <a:lnTo>
                  <a:pt x="119826" y="33441"/>
                </a:lnTo>
                <a:lnTo>
                  <a:pt x="114616" y="29326"/>
                </a:lnTo>
                <a:lnTo>
                  <a:pt x="119826" y="25286"/>
                </a:lnTo>
                <a:close/>
                <a:moveTo>
                  <a:pt x="23270" y="95760"/>
                </a:moveTo>
                <a:lnTo>
                  <a:pt x="21534" y="95760"/>
                </a:lnTo>
                <a:lnTo>
                  <a:pt x="17192" y="97256"/>
                </a:lnTo>
                <a:lnTo>
                  <a:pt x="17192" y="96508"/>
                </a:lnTo>
                <a:lnTo>
                  <a:pt x="11982" y="97630"/>
                </a:lnTo>
                <a:lnTo>
                  <a:pt x="14587" y="95386"/>
                </a:lnTo>
                <a:lnTo>
                  <a:pt x="12850" y="93965"/>
                </a:lnTo>
                <a:lnTo>
                  <a:pt x="14587" y="93216"/>
                </a:lnTo>
                <a:lnTo>
                  <a:pt x="15455" y="91346"/>
                </a:lnTo>
                <a:lnTo>
                  <a:pt x="17192" y="90972"/>
                </a:lnTo>
                <a:lnTo>
                  <a:pt x="18929" y="93216"/>
                </a:lnTo>
                <a:lnTo>
                  <a:pt x="18929" y="87980"/>
                </a:lnTo>
                <a:lnTo>
                  <a:pt x="25875" y="89476"/>
                </a:lnTo>
                <a:lnTo>
                  <a:pt x="23270" y="95760"/>
                </a:lnTo>
                <a:close/>
                <a:moveTo>
                  <a:pt x="32648" y="98004"/>
                </a:moveTo>
                <a:lnTo>
                  <a:pt x="30043" y="99127"/>
                </a:lnTo>
                <a:lnTo>
                  <a:pt x="28480" y="102867"/>
                </a:lnTo>
                <a:lnTo>
                  <a:pt x="26743" y="103990"/>
                </a:lnTo>
                <a:lnTo>
                  <a:pt x="29348" y="98004"/>
                </a:lnTo>
                <a:lnTo>
                  <a:pt x="28480" y="96134"/>
                </a:lnTo>
                <a:lnTo>
                  <a:pt x="30043" y="96882"/>
                </a:lnTo>
                <a:lnTo>
                  <a:pt x="33516" y="94638"/>
                </a:lnTo>
                <a:lnTo>
                  <a:pt x="32648" y="98004"/>
                </a:lnTo>
                <a:close/>
                <a:moveTo>
                  <a:pt x="55224" y="82069"/>
                </a:moveTo>
                <a:lnTo>
                  <a:pt x="56787" y="79825"/>
                </a:lnTo>
                <a:lnTo>
                  <a:pt x="58523" y="80947"/>
                </a:lnTo>
                <a:lnTo>
                  <a:pt x="53487" y="83566"/>
                </a:lnTo>
                <a:lnTo>
                  <a:pt x="49146" y="83940"/>
                </a:lnTo>
                <a:lnTo>
                  <a:pt x="46541" y="83566"/>
                </a:lnTo>
                <a:lnTo>
                  <a:pt x="55224" y="8206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29" name="Google Shape;4529;p343"/>
          <p:cNvSpPr/>
          <p:nvPr/>
        </p:nvSpPr>
        <p:spPr>
          <a:xfrm>
            <a:off x="4314078" y="3526181"/>
            <a:ext cx="64200" cy="98400"/>
          </a:xfrm>
          <a:custGeom>
            <a:avLst/>
            <a:gdLst/>
            <a:ahLst/>
            <a:cxnLst/>
            <a:rect l="l" t="t" r="r" b="b"/>
            <a:pathLst>
              <a:path w="120000" h="120000" extrusionOk="0">
                <a:moveTo>
                  <a:pt x="103392" y="78017"/>
                </a:moveTo>
                <a:lnTo>
                  <a:pt x="103392" y="20991"/>
                </a:lnTo>
                <a:lnTo>
                  <a:pt x="71785" y="0"/>
                </a:lnTo>
                <a:lnTo>
                  <a:pt x="5357" y="0"/>
                </a:lnTo>
                <a:lnTo>
                  <a:pt x="18214" y="52128"/>
                </a:lnTo>
                <a:lnTo>
                  <a:pt x="0" y="85014"/>
                </a:lnTo>
                <a:lnTo>
                  <a:pt x="15535" y="100758"/>
                </a:lnTo>
                <a:lnTo>
                  <a:pt x="12857" y="116151"/>
                </a:lnTo>
                <a:lnTo>
                  <a:pt x="28928" y="119650"/>
                </a:lnTo>
                <a:lnTo>
                  <a:pt x="47678" y="112653"/>
                </a:lnTo>
                <a:lnTo>
                  <a:pt x="69107" y="109504"/>
                </a:lnTo>
                <a:lnTo>
                  <a:pt x="89999" y="100758"/>
                </a:lnTo>
                <a:lnTo>
                  <a:pt x="108749" y="99008"/>
                </a:lnTo>
                <a:lnTo>
                  <a:pt x="111428" y="100758"/>
                </a:lnTo>
                <a:lnTo>
                  <a:pt x="119464" y="95510"/>
                </a:lnTo>
                <a:lnTo>
                  <a:pt x="103392" y="78017"/>
                </a:lnTo>
                <a:close/>
                <a:moveTo>
                  <a:pt x="87321" y="90262"/>
                </a:moveTo>
                <a:lnTo>
                  <a:pt x="63749" y="81516"/>
                </a:lnTo>
                <a:lnTo>
                  <a:pt x="85178" y="83265"/>
                </a:lnTo>
                <a:lnTo>
                  <a:pt x="89999" y="72769"/>
                </a:lnTo>
                <a:lnTo>
                  <a:pt x="85178" y="66122"/>
                </a:lnTo>
                <a:lnTo>
                  <a:pt x="74464" y="67871"/>
                </a:lnTo>
                <a:lnTo>
                  <a:pt x="79821" y="62623"/>
                </a:lnTo>
                <a:lnTo>
                  <a:pt x="71785" y="59125"/>
                </a:lnTo>
                <a:lnTo>
                  <a:pt x="61071" y="60874"/>
                </a:lnTo>
                <a:lnTo>
                  <a:pt x="61071" y="48629"/>
                </a:lnTo>
                <a:lnTo>
                  <a:pt x="34285" y="46880"/>
                </a:lnTo>
                <a:lnTo>
                  <a:pt x="53035" y="43381"/>
                </a:lnTo>
                <a:lnTo>
                  <a:pt x="53035" y="34635"/>
                </a:lnTo>
                <a:lnTo>
                  <a:pt x="61071" y="46880"/>
                </a:lnTo>
                <a:lnTo>
                  <a:pt x="87321" y="60874"/>
                </a:lnTo>
                <a:lnTo>
                  <a:pt x="92678" y="45131"/>
                </a:lnTo>
                <a:lnTo>
                  <a:pt x="95357" y="74518"/>
                </a:lnTo>
                <a:lnTo>
                  <a:pt x="87321" y="90262"/>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30" name="Google Shape;4530;p343"/>
          <p:cNvSpPr/>
          <p:nvPr/>
        </p:nvSpPr>
        <p:spPr>
          <a:xfrm>
            <a:off x="4875607" y="3626872"/>
            <a:ext cx="119700" cy="138600"/>
          </a:xfrm>
          <a:custGeom>
            <a:avLst/>
            <a:gdLst/>
            <a:ahLst/>
            <a:cxnLst/>
            <a:rect l="l" t="t" r="r" b="b"/>
            <a:pathLst>
              <a:path w="120000" h="120000" extrusionOk="0">
                <a:moveTo>
                  <a:pt x="105611" y="72197"/>
                </a:moveTo>
                <a:lnTo>
                  <a:pt x="105611" y="23408"/>
                </a:lnTo>
                <a:lnTo>
                  <a:pt x="105611" y="23408"/>
                </a:lnTo>
                <a:lnTo>
                  <a:pt x="119712" y="9856"/>
                </a:lnTo>
                <a:lnTo>
                  <a:pt x="99856" y="4928"/>
                </a:lnTo>
                <a:lnTo>
                  <a:pt x="85467" y="13552"/>
                </a:lnTo>
                <a:lnTo>
                  <a:pt x="65611" y="14784"/>
                </a:lnTo>
                <a:lnTo>
                  <a:pt x="39999" y="1232"/>
                </a:lnTo>
                <a:lnTo>
                  <a:pt x="31366" y="1232"/>
                </a:lnTo>
                <a:lnTo>
                  <a:pt x="34244" y="3696"/>
                </a:lnTo>
                <a:lnTo>
                  <a:pt x="35683" y="19712"/>
                </a:lnTo>
                <a:lnTo>
                  <a:pt x="42589" y="31786"/>
                </a:lnTo>
                <a:lnTo>
                  <a:pt x="29928" y="20944"/>
                </a:lnTo>
                <a:lnTo>
                  <a:pt x="25611" y="8624"/>
                </a:lnTo>
                <a:lnTo>
                  <a:pt x="28489" y="0"/>
                </a:lnTo>
                <a:lnTo>
                  <a:pt x="4316" y="0"/>
                </a:lnTo>
                <a:lnTo>
                  <a:pt x="0" y="4928"/>
                </a:lnTo>
                <a:lnTo>
                  <a:pt x="0" y="4928"/>
                </a:lnTo>
                <a:lnTo>
                  <a:pt x="15539" y="34250"/>
                </a:lnTo>
                <a:lnTo>
                  <a:pt x="0" y="57659"/>
                </a:lnTo>
                <a:lnTo>
                  <a:pt x="0" y="57659"/>
                </a:lnTo>
                <a:lnTo>
                  <a:pt x="1438" y="63572"/>
                </a:lnTo>
                <a:lnTo>
                  <a:pt x="12661" y="63572"/>
                </a:lnTo>
                <a:lnTo>
                  <a:pt x="0" y="69733"/>
                </a:lnTo>
                <a:lnTo>
                  <a:pt x="56978" y="97823"/>
                </a:lnTo>
                <a:lnTo>
                  <a:pt x="58417" y="110143"/>
                </a:lnTo>
                <a:lnTo>
                  <a:pt x="81151" y="119753"/>
                </a:lnTo>
                <a:lnTo>
                  <a:pt x="84028" y="118767"/>
                </a:lnTo>
                <a:lnTo>
                  <a:pt x="92661" y="103983"/>
                </a:lnTo>
                <a:lnTo>
                  <a:pt x="94100" y="96591"/>
                </a:lnTo>
                <a:lnTo>
                  <a:pt x="102733" y="91663"/>
                </a:lnTo>
                <a:lnTo>
                  <a:pt x="105611" y="85749"/>
                </a:lnTo>
                <a:lnTo>
                  <a:pt x="111366" y="84517"/>
                </a:lnTo>
                <a:lnTo>
                  <a:pt x="115395" y="79589"/>
                </a:lnTo>
                <a:lnTo>
                  <a:pt x="105611" y="7219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31" name="Google Shape;4531;p343"/>
          <p:cNvSpPr/>
          <p:nvPr/>
        </p:nvSpPr>
        <p:spPr>
          <a:xfrm>
            <a:off x="4815173" y="3859720"/>
            <a:ext cx="159900" cy="259200"/>
          </a:xfrm>
          <a:custGeom>
            <a:avLst/>
            <a:gdLst/>
            <a:ahLst/>
            <a:cxnLst/>
            <a:rect l="l" t="t" r="r" b="b"/>
            <a:pathLst>
              <a:path w="120000" h="120000" extrusionOk="0">
                <a:moveTo>
                  <a:pt x="119786" y="0"/>
                </a:moveTo>
                <a:lnTo>
                  <a:pt x="118718" y="0"/>
                </a:lnTo>
                <a:lnTo>
                  <a:pt x="96512" y="6600"/>
                </a:lnTo>
                <a:lnTo>
                  <a:pt x="55088" y="7920"/>
                </a:lnTo>
                <a:lnTo>
                  <a:pt x="50818" y="12409"/>
                </a:lnTo>
                <a:lnTo>
                  <a:pt x="54021" y="20990"/>
                </a:lnTo>
                <a:lnTo>
                  <a:pt x="65765" y="28778"/>
                </a:lnTo>
                <a:lnTo>
                  <a:pt x="65765" y="28778"/>
                </a:lnTo>
                <a:lnTo>
                  <a:pt x="66832" y="38679"/>
                </a:lnTo>
                <a:lnTo>
                  <a:pt x="66832" y="38679"/>
                </a:lnTo>
                <a:lnTo>
                  <a:pt x="61494" y="47128"/>
                </a:lnTo>
                <a:lnTo>
                  <a:pt x="46761" y="39339"/>
                </a:lnTo>
                <a:lnTo>
                  <a:pt x="49750" y="32739"/>
                </a:lnTo>
                <a:lnTo>
                  <a:pt x="47615" y="27458"/>
                </a:lnTo>
                <a:lnTo>
                  <a:pt x="40355" y="29438"/>
                </a:lnTo>
                <a:lnTo>
                  <a:pt x="33950" y="24290"/>
                </a:lnTo>
                <a:lnTo>
                  <a:pt x="0" y="31419"/>
                </a:lnTo>
                <a:lnTo>
                  <a:pt x="2135" y="35379"/>
                </a:lnTo>
                <a:lnTo>
                  <a:pt x="2135" y="35379"/>
                </a:lnTo>
                <a:lnTo>
                  <a:pt x="4270" y="38679"/>
                </a:lnTo>
                <a:lnTo>
                  <a:pt x="30747" y="42640"/>
                </a:lnTo>
                <a:lnTo>
                  <a:pt x="29679" y="61518"/>
                </a:lnTo>
                <a:lnTo>
                  <a:pt x="33950" y="68118"/>
                </a:lnTo>
                <a:lnTo>
                  <a:pt x="33950" y="68118"/>
                </a:lnTo>
                <a:lnTo>
                  <a:pt x="21138" y="83168"/>
                </a:lnTo>
                <a:lnTo>
                  <a:pt x="17935" y="83168"/>
                </a:lnTo>
                <a:lnTo>
                  <a:pt x="16014" y="88448"/>
                </a:lnTo>
                <a:lnTo>
                  <a:pt x="16014" y="88448"/>
                </a:lnTo>
                <a:lnTo>
                  <a:pt x="17081" y="95577"/>
                </a:lnTo>
                <a:lnTo>
                  <a:pt x="21138" y="101518"/>
                </a:lnTo>
                <a:lnTo>
                  <a:pt x="22206" y="112607"/>
                </a:lnTo>
                <a:lnTo>
                  <a:pt x="23274" y="119207"/>
                </a:lnTo>
                <a:lnTo>
                  <a:pt x="29679" y="119867"/>
                </a:lnTo>
                <a:lnTo>
                  <a:pt x="29679" y="116567"/>
                </a:lnTo>
                <a:lnTo>
                  <a:pt x="28612" y="117227"/>
                </a:lnTo>
                <a:lnTo>
                  <a:pt x="25409" y="113927"/>
                </a:lnTo>
                <a:lnTo>
                  <a:pt x="29679" y="110099"/>
                </a:lnTo>
                <a:lnTo>
                  <a:pt x="31814" y="110759"/>
                </a:lnTo>
                <a:lnTo>
                  <a:pt x="38220" y="107458"/>
                </a:lnTo>
                <a:lnTo>
                  <a:pt x="50818" y="106138"/>
                </a:lnTo>
                <a:lnTo>
                  <a:pt x="58291" y="100858"/>
                </a:lnTo>
                <a:lnTo>
                  <a:pt x="59359" y="98877"/>
                </a:lnTo>
                <a:lnTo>
                  <a:pt x="55088" y="100198"/>
                </a:lnTo>
                <a:lnTo>
                  <a:pt x="59359" y="93069"/>
                </a:lnTo>
                <a:lnTo>
                  <a:pt x="59359" y="85148"/>
                </a:lnTo>
                <a:lnTo>
                  <a:pt x="57224" y="85808"/>
                </a:lnTo>
                <a:lnTo>
                  <a:pt x="57224" y="81848"/>
                </a:lnTo>
                <a:lnTo>
                  <a:pt x="54021" y="75379"/>
                </a:lnTo>
                <a:lnTo>
                  <a:pt x="49750" y="72739"/>
                </a:lnTo>
                <a:lnTo>
                  <a:pt x="49750" y="68118"/>
                </a:lnTo>
                <a:lnTo>
                  <a:pt x="57224" y="65478"/>
                </a:lnTo>
                <a:lnTo>
                  <a:pt x="66832" y="58349"/>
                </a:lnTo>
                <a:lnTo>
                  <a:pt x="67900" y="59669"/>
                </a:lnTo>
                <a:lnTo>
                  <a:pt x="72170" y="57029"/>
                </a:lnTo>
                <a:lnTo>
                  <a:pt x="72170" y="55049"/>
                </a:lnTo>
                <a:lnTo>
                  <a:pt x="75373" y="55049"/>
                </a:lnTo>
                <a:lnTo>
                  <a:pt x="78362" y="51749"/>
                </a:lnTo>
                <a:lnTo>
                  <a:pt x="78362" y="51749"/>
                </a:lnTo>
                <a:lnTo>
                  <a:pt x="92241" y="47128"/>
                </a:lnTo>
                <a:lnTo>
                  <a:pt x="97580" y="47128"/>
                </a:lnTo>
                <a:lnTo>
                  <a:pt x="100782" y="44488"/>
                </a:lnTo>
                <a:lnTo>
                  <a:pt x="106975" y="42640"/>
                </a:lnTo>
                <a:lnTo>
                  <a:pt x="106975" y="41320"/>
                </a:lnTo>
                <a:lnTo>
                  <a:pt x="110177" y="40000"/>
                </a:lnTo>
                <a:lnTo>
                  <a:pt x="116583" y="34059"/>
                </a:lnTo>
                <a:lnTo>
                  <a:pt x="114448" y="33399"/>
                </a:lnTo>
                <a:lnTo>
                  <a:pt x="118718" y="28778"/>
                </a:lnTo>
                <a:lnTo>
                  <a:pt x="116583" y="28118"/>
                </a:lnTo>
                <a:lnTo>
                  <a:pt x="117651" y="26798"/>
                </a:lnTo>
                <a:lnTo>
                  <a:pt x="116583" y="26270"/>
                </a:lnTo>
                <a:lnTo>
                  <a:pt x="116583" y="18349"/>
                </a:lnTo>
                <a:lnTo>
                  <a:pt x="114448" y="17029"/>
                </a:lnTo>
                <a:lnTo>
                  <a:pt x="116583" y="15049"/>
                </a:lnTo>
                <a:lnTo>
                  <a:pt x="114448" y="7920"/>
                </a:lnTo>
                <a:lnTo>
                  <a:pt x="119786" y="3300"/>
                </a:lnTo>
                <a:lnTo>
                  <a:pt x="119786" y="0"/>
                </a:lnTo>
                <a:close/>
                <a:moveTo>
                  <a:pt x="13879" y="38679"/>
                </a:moveTo>
                <a:lnTo>
                  <a:pt x="6405" y="36039"/>
                </a:lnTo>
                <a:lnTo>
                  <a:pt x="8540" y="35379"/>
                </a:lnTo>
                <a:lnTo>
                  <a:pt x="13879" y="36699"/>
                </a:lnTo>
                <a:lnTo>
                  <a:pt x="24341" y="36039"/>
                </a:lnTo>
                <a:lnTo>
                  <a:pt x="13879" y="3867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32" name="Google Shape;4532;p343"/>
          <p:cNvSpPr/>
          <p:nvPr/>
        </p:nvSpPr>
        <p:spPr>
          <a:xfrm>
            <a:off x="4660312" y="3971740"/>
            <a:ext cx="141000" cy="147300"/>
          </a:xfrm>
          <a:custGeom>
            <a:avLst/>
            <a:gdLst/>
            <a:ahLst/>
            <a:cxnLst/>
            <a:rect l="l" t="t" r="r" b="b"/>
            <a:pathLst>
              <a:path w="120000" h="120000" extrusionOk="0">
                <a:moveTo>
                  <a:pt x="102718" y="52920"/>
                </a:moveTo>
                <a:lnTo>
                  <a:pt x="99066" y="35744"/>
                </a:lnTo>
                <a:lnTo>
                  <a:pt x="76186" y="17176"/>
                </a:lnTo>
                <a:lnTo>
                  <a:pt x="67667" y="0"/>
                </a:lnTo>
                <a:lnTo>
                  <a:pt x="46004" y="12765"/>
                </a:lnTo>
                <a:lnTo>
                  <a:pt x="41135" y="3481"/>
                </a:lnTo>
                <a:lnTo>
                  <a:pt x="13387" y="8123"/>
                </a:lnTo>
                <a:lnTo>
                  <a:pt x="13387" y="54081"/>
                </a:lnTo>
                <a:lnTo>
                  <a:pt x="0" y="57562"/>
                </a:lnTo>
                <a:lnTo>
                  <a:pt x="0" y="89825"/>
                </a:lnTo>
                <a:lnTo>
                  <a:pt x="12170" y="106073"/>
                </a:lnTo>
                <a:lnTo>
                  <a:pt x="12170" y="113965"/>
                </a:lnTo>
                <a:lnTo>
                  <a:pt x="8519" y="118607"/>
                </a:lnTo>
                <a:lnTo>
                  <a:pt x="17038" y="119767"/>
                </a:lnTo>
                <a:lnTo>
                  <a:pt x="30182" y="116286"/>
                </a:lnTo>
                <a:lnTo>
                  <a:pt x="44787" y="99110"/>
                </a:lnTo>
                <a:lnTo>
                  <a:pt x="62799" y="106073"/>
                </a:lnTo>
                <a:lnTo>
                  <a:pt x="72535" y="102591"/>
                </a:lnTo>
                <a:lnTo>
                  <a:pt x="78620" y="88665"/>
                </a:lnTo>
                <a:lnTo>
                  <a:pt x="107586" y="63365"/>
                </a:lnTo>
                <a:lnTo>
                  <a:pt x="119756" y="57562"/>
                </a:lnTo>
                <a:lnTo>
                  <a:pt x="102718" y="52920"/>
                </a:lnTo>
                <a:close/>
                <a:moveTo>
                  <a:pt x="77403" y="46189"/>
                </a:moveTo>
                <a:lnTo>
                  <a:pt x="72535" y="43868"/>
                </a:lnTo>
                <a:lnTo>
                  <a:pt x="62799" y="42707"/>
                </a:lnTo>
                <a:lnTo>
                  <a:pt x="62799" y="35744"/>
                </a:lnTo>
                <a:lnTo>
                  <a:pt x="68884" y="34584"/>
                </a:lnTo>
                <a:lnTo>
                  <a:pt x="78620" y="22978"/>
                </a:lnTo>
                <a:lnTo>
                  <a:pt x="73752" y="34584"/>
                </a:lnTo>
                <a:lnTo>
                  <a:pt x="74969" y="39226"/>
                </a:lnTo>
                <a:lnTo>
                  <a:pt x="79837" y="28781"/>
                </a:lnTo>
                <a:lnTo>
                  <a:pt x="78620" y="39226"/>
                </a:lnTo>
                <a:lnTo>
                  <a:pt x="83488" y="43868"/>
                </a:lnTo>
                <a:lnTo>
                  <a:pt x="77403" y="46189"/>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33" name="Google Shape;4533;p343"/>
          <p:cNvSpPr/>
          <p:nvPr/>
        </p:nvSpPr>
        <p:spPr>
          <a:xfrm>
            <a:off x="4535668" y="3955377"/>
            <a:ext cx="202800" cy="204000"/>
          </a:xfrm>
          <a:custGeom>
            <a:avLst/>
            <a:gdLst/>
            <a:ahLst/>
            <a:cxnLst/>
            <a:rect l="l" t="t" r="r" b="b"/>
            <a:pathLst>
              <a:path w="120000" h="120000" extrusionOk="0">
                <a:moveTo>
                  <a:pt x="110704" y="5027"/>
                </a:moveTo>
                <a:lnTo>
                  <a:pt x="88901" y="11731"/>
                </a:lnTo>
                <a:lnTo>
                  <a:pt x="88901" y="11731"/>
                </a:lnTo>
                <a:lnTo>
                  <a:pt x="62873" y="9217"/>
                </a:lnTo>
                <a:lnTo>
                  <a:pt x="58647" y="5027"/>
                </a:lnTo>
                <a:lnTo>
                  <a:pt x="18422" y="5027"/>
                </a:lnTo>
                <a:lnTo>
                  <a:pt x="10816" y="0"/>
                </a:lnTo>
                <a:lnTo>
                  <a:pt x="3380" y="3351"/>
                </a:lnTo>
                <a:lnTo>
                  <a:pt x="1690" y="2513"/>
                </a:lnTo>
                <a:lnTo>
                  <a:pt x="0" y="4189"/>
                </a:lnTo>
                <a:lnTo>
                  <a:pt x="0" y="9217"/>
                </a:lnTo>
                <a:lnTo>
                  <a:pt x="845" y="14245"/>
                </a:lnTo>
                <a:lnTo>
                  <a:pt x="4056" y="18435"/>
                </a:lnTo>
                <a:lnTo>
                  <a:pt x="19267" y="47430"/>
                </a:lnTo>
                <a:lnTo>
                  <a:pt x="24338" y="54134"/>
                </a:lnTo>
                <a:lnTo>
                  <a:pt x="24338" y="54134"/>
                </a:lnTo>
                <a:lnTo>
                  <a:pt x="24338" y="70726"/>
                </a:lnTo>
                <a:lnTo>
                  <a:pt x="27549" y="79106"/>
                </a:lnTo>
                <a:lnTo>
                  <a:pt x="26873" y="83296"/>
                </a:lnTo>
                <a:lnTo>
                  <a:pt x="30929" y="102402"/>
                </a:lnTo>
                <a:lnTo>
                  <a:pt x="34309" y="106592"/>
                </a:lnTo>
                <a:lnTo>
                  <a:pt x="35154" y="109776"/>
                </a:lnTo>
                <a:lnTo>
                  <a:pt x="41070" y="114804"/>
                </a:lnTo>
                <a:lnTo>
                  <a:pt x="41915" y="115642"/>
                </a:lnTo>
                <a:lnTo>
                  <a:pt x="46985" y="111452"/>
                </a:lnTo>
                <a:lnTo>
                  <a:pt x="55267" y="119832"/>
                </a:lnTo>
                <a:lnTo>
                  <a:pt x="65408" y="118994"/>
                </a:lnTo>
                <a:lnTo>
                  <a:pt x="72845" y="113128"/>
                </a:lnTo>
                <a:lnTo>
                  <a:pt x="72845" y="74078"/>
                </a:lnTo>
                <a:lnTo>
                  <a:pt x="72845" y="50782"/>
                </a:lnTo>
                <a:lnTo>
                  <a:pt x="82140" y="47430"/>
                </a:lnTo>
                <a:lnTo>
                  <a:pt x="82140" y="15083"/>
                </a:lnTo>
                <a:lnTo>
                  <a:pt x="82140" y="14245"/>
                </a:lnTo>
                <a:lnTo>
                  <a:pt x="103098" y="10055"/>
                </a:lnTo>
                <a:lnTo>
                  <a:pt x="106478" y="16759"/>
                </a:lnTo>
                <a:lnTo>
                  <a:pt x="119830" y="8379"/>
                </a:lnTo>
                <a:lnTo>
                  <a:pt x="110704" y="5027"/>
                </a:lnTo>
                <a:close/>
                <a:moveTo>
                  <a:pt x="41070" y="20111"/>
                </a:moveTo>
                <a:lnTo>
                  <a:pt x="38535" y="21620"/>
                </a:lnTo>
                <a:lnTo>
                  <a:pt x="36000" y="20111"/>
                </a:lnTo>
                <a:lnTo>
                  <a:pt x="37690" y="16759"/>
                </a:lnTo>
                <a:lnTo>
                  <a:pt x="39380" y="17597"/>
                </a:lnTo>
                <a:lnTo>
                  <a:pt x="42760" y="15083"/>
                </a:lnTo>
                <a:lnTo>
                  <a:pt x="47830" y="18435"/>
                </a:lnTo>
                <a:lnTo>
                  <a:pt x="41070" y="20111"/>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34" name="Google Shape;4534;p343"/>
          <p:cNvSpPr/>
          <p:nvPr/>
        </p:nvSpPr>
        <p:spPr>
          <a:xfrm>
            <a:off x="3303075" y="3844617"/>
            <a:ext cx="182400" cy="208800"/>
          </a:xfrm>
          <a:custGeom>
            <a:avLst/>
            <a:gdLst/>
            <a:ahLst/>
            <a:cxnLst/>
            <a:rect l="l" t="t" r="r" b="b"/>
            <a:pathLst>
              <a:path w="120000" h="120000" extrusionOk="0">
                <a:moveTo>
                  <a:pt x="110452" y="65170"/>
                </a:moveTo>
                <a:lnTo>
                  <a:pt x="110452" y="57948"/>
                </a:lnTo>
                <a:lnTo>
                  <a:pt x="94726" y="57127"/>
                </a:lnTo>
                <a:lnTo>
                  <a:pt x="89110" y="50560"/>
                </a:lnTo>
                <a:lnTo>
                  <a:pt x="93790" y="46456"/>
                </a:lnTo>
                <a:lnTo>
                  <a:pt x="85366" y="32667"/>
                </a:lnTo>
                <a:lnTo>
                  <a:pt x="61216" y="24459"/>
                </a:lnTo>
                <a:lnTo>
                  <a:pt x="49235" y="22818"/>
                </a:lnTo>
                <a:lnTo>
                  <a:pt x="40811" y="12311"/>
                </a:lnTo>
                <a:lnTo>
                  <a:pt x="42683" y="0"/>
                </a:lnTo>
                <a:lnTo>
                  <a:pt x="28829" y="0"/>
                </a:lnTo>
                <a:lnTo>
                  <a:pt x="13853" y="11491"/>
                </a:lnTo>
                <a:lnTo>
                  <a:pt x="936" y="10670"/>
                </a:lnTo>
                <a:lnTo>
                  <a:pt x="9360" y="25280"/>
                </a:lnTo>
                <a:lnTo>
                  <a:pt x="2808" y="52202"/>
                </a:lnTo>
                <a:lnTo>
                  <a:pt x="3744" y="53023"/>
                </a:lnTo>
                <a:lnTo>
                  <a:pt x="8237" y="52202"/>
                </a:lnTo>
                <a:lnTo>
                  <a:pt x="10109" y="58768"/>
                </a:lnTo>
                <a:lnTo>
                  <a:pt x="6552" y="58768"/>
                </a:lnTo>
                <a:lnTo>
                  <a:pt x="0" y="68454"/>
                </a:lnTo>
                <a:lnTo>
                  <a:pt x="1872" y="71737"/>
                </a:lnTo>
                <a:lnTo>
                  <a:pt x="5616" y="71737"/>
                </a:lnTo>
                <a:lnTo>
                  <a:pt x="5616" y="80766"/>
                </a:lnTo>
                <a:lnTo>
                  <a:pt x="11981" y="86347"/>
                </a:lnTo>
                <a:lnTo>
                  <a:pt x="8237" y="93734"/>
                </a:lnTo>
                <a:lnTo>
                  <a:pt x="13853" y="100300"/>
                </a:lnTo>
                <a:lnTo>
                  <a:pt x="15725" y="119835"/>
                </a:lnTo>
                <a:lnTo>
                  <a:pt x="25085" y="119015"/>
                </a:lnTo>
                <a:lnTo>
                  <a:pt x="26957" y="115731"/>
                </a:lnTo>
                <a:lnTo>
                  <a:pt x="36131" y="108344"/>
                </a:lnTo>
                <a:lnTo>
                  <a:pt x="38939" y="113269"/>
                </a:lnTo>
                <a:lnTo>
                  <a:pt x="49235" y="114090"/>
                </a:lnTo>
                <a:lnTo>
                  <a:pt x="53915" y="117373"/>
                </a:lnTo>
                <a:lnTo>
                  <a:pt x="56536" y="110807"/>
                </a:lnTo>
                <a:lnTo>
                  <a:pt x="70577" y="112448"/>
                </a:lnTo>
                <a:lnTo>
                  <a:pt x="71513" y="101121"/>
                </a:lnTo>
                <a:lnTo>
                  <a:pt x="78065" y="90451"/>
                </a:lnTo>
                <a:lnTo>
                  <a:pt x="104836" y="85526"/>
                </a:lnTo>
                <a:lnTo>
                  <a:pt x="114196" y="90451"/>
                </a:lnTo>
                <a:lnTo>
                  <a:pt x="114196" y="92093"/>
                </a:lnTo>
                <a:lnTo>
                  <a:pt x="115132" y="85526"/>
                </a:lnTo>
                <a:lnTo>
                  <a:pt x="119812" y="79945"/>
                </a:lnTo>
                <a:lnTo>
                  <a:pt x="110452" y="65170"/>
                </a:lnTo>
                <a:close/>
                <a:moveTo>
                  <a:pt x="23213" y="82407"/>
                </a:moveTo>
                <a:lnTo>
                  <a:pt x="24149" y="78303"/>
                </a:lnTo>
                <a:lnTo>
                  <a:pt x="27893" y="77482"/>
                </a:lnTo>
                <a:lnTo>
                  <a:pt x="27893" y="81586"/>
                </a:lnTo>
                <a:lnTo>
                  <a:pt x="31638" y="86347"/>
                </a:lnTo>
                <a:lnTo>
                  <a:pt x="23213" y="82407"/>
                </a:lnTo>
                <a:close/>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35" name="Google Shape;4535;p343"/>
          <p:cNvSpPr/>
          <p:nvPr/>
        </p:nvSpPr>
        <p:spPr>
          <a:xfrm>
            <a:off x="5841285" y="3375144"/>
            <a:ext cx="118200" cy="147300"/>
          </a:xfrm>
          <a:custGeom>
            <a:avLst/>
            <a:gdLst/>
            <a:ahLst/>
            <a:cxnLst/>
            <a:rect l="l" t="t" r="r" b="b"/>
            <a:pathLst>
              <a:path w="120000" h="120000" extrusionOk="0">
                <a:moveTo>
                  <a:pt x="61888" y="102591"/>
                </a:moveTo>
                <a:lnTo>
                  <a:pt x="79322" y="119767"/>
                </a:lnTo>
                <a:lnTo>
                  <a:pt x="76416" y="104912"/>
                </a:lnTo>
                <a:lnTo>
                  <a:pt x="69152" y="95628"/>
                </a:lnTo>
                <a:lnTo>
                  <a:pt x="69152" y="95628"/>
                </a:lnTo>
                <a:lnTo>
                  <a:pt x="81937" y="81702"/>
                </a:lnTo>
                <a:lnTo>
                  <a:pt x="110992" y="80541"/>
                </a:lnTo>
                <a:lnTo>
                  <a:pt x="115351" y="82862"/>
                </a:lnTo>
                <a:lnTo>
                  <a:pt x="119709" y="79613"/>
                </a:lnTo>
                <a:lnTo>
                  <a:pt x="119709" y="64526"/>
                </a:lnTo>
                <a:lnTo>
                  <a:pt x="105181" y="58723"/>
                </a:lnTo>
                <a:lnTo>
                  <a:pt x="105181" y="39226"/>
                </a:lnTo>
                <a:lnTo>
                  <a:pt x="90653" y="32263"/>
                </a:lnTo>
                <a:lnTo>
                  <a:pt x="47360" y="39226"/>
                </a:lnTo>
                <a:lnTo>
                  <a:pt x="50266" y="12765"/>
                </a:lnTo>
                <a:lnTo>
                  <a:pt x="34576" y="0"/>
                </a:lnTo>
                <a:lnTo>
                  <a:pt x="18595" y="12765"/>
                </a:lnTo>
                <a:lnTo>
                  <a:pt x="18595" y="12765"/>
                </a:lnTo>
                <a:lnTo>
                  <a:pt x="4358" y="15087"/>
                </a:lnTo>
                <a:lnTo>
                  <a:pt x="0" y="29941"/>
                </a:lnTo>
                <a:lnTo>
                  <a:pt x="17142" y="57562"/>
                </a:lnTo>
                <a:lnTo>
                  <a:pt x="8716" y="74970"/>
                </a:lnTo>
                <a:lnTo>
                  <a:pt x="31670" y="113965"/>
                </a:lnTo>
                <a:lnTo>
                  <a:pt x="33123" y="110483"/>
                </a:lnTo>
                <a:lnTo>
                  <a:pt x="33123" y="93307"/>
                </a:lnTo>
                <a:lnTo>
                  <a:pt x="50266" y="93307"/>
                </a:lnTo>
                <a:lnTo>
                  <a:pt x="50266" y="103752"/>
                </a:lnTo>
                <a:lnTo>
                  <a:pt x="61888" y="102591"/>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sp>
        <p:nvSpPr>
          <p:cNvPr id="4536" name="Google Shape;4536;p343"/>
          <p:cNvSpPr/>
          <p:nvPr/>
        </p:nvSpPr>
        <p:spPr>
          <a:xfrm>
            <a:off x="1814897" y="2119021"/>
            <a:ext cx="450600" cy="570000"/>
          </a:xfrm>
          <a:custGeom>
            <a:avLst/>
            <a:gdLst/>
            <a:ahLst/>
            <a:cxnLst/>
            <a:rect l="l" t="t" r="r" b="b"/>
            <a:pathLst>
              <a:path w="120000" h="120000" extrusionOk="0">
                <a:moveTo>
                  <a:pt x="18467" y="118737"/>
                </a:moveTo>
                <a:lnTo>
                  <a:pt x="18467" y="118737"/>
                </a:lnTo>
                <a:cubicBezTo>
                  <a:pt x="18847" y="119939"/>
                  <a:pt x="18847" y="119939"/>
                  <a:pt x="18847" y="119939"/>
                </a:cubicBezTo>
                <a:cubicBezTo>
                  <a:pt x="19607" y="118737"/>
                  <a:pt x="19607" y="118737"/>
                  <a:pt x="19607" y="118737"/>
                </a:cubicBezTo>
                <a:cubicBezTo>
                  <a:pt x="20747" y="119338"/>
                  <a:pt x="20747" y="119338"/>
                  <a:pt x="20747" y="119338"/>
                </a:cubicBezTo>
                <a:cubicBezTo>
                  <a:pt x="21887" y="117835"/>
                  <a:pt x="21887" y="117835"/>
                  <a:pt x="21887" y="117835"/>
                </a:cubicBezTo>
                <a:cubicBezTo>
                  <a:pt x="22191" y="119038"/>
                  <a:pt x="22191" y="119038"/>
                  <a:pt x="22191" y="119038"/>
                </a:cubicBezTo>
                <a:cubicBezTo>
                  <a:pt x="23711" y="118737"/>
                  <a:pt x="23711" y="118737"/>
                  <a:pt x="23711" y="118737"/>
                </a:cubicBezTo>
                <a:cubicBezTo>
                  <a:pt x="25991" y="115430"/>
                  <a:pt x="25991" y="115430"/>
                  <a:pt x="25991" y="115430"/>
                </a:cubicBezTo>
                <a:cubicBezTo>
                  <a:pt x="25991" y="116933"/>
                  <a:pt x="25991" y="116933"/>
                  <a:pt x="25991" y="116933"/>
                </a:cubicBezTo>
                <a:cubicBezTo>
                  <a:pt x="32754" y="114529"/>
                  <a:pt x="32754" y="114529"/>
                  <a:pt x="32754" y="114529"/>
                </a:cubicBezTo>
                <a:cubicBezTo>
                  <a:pt x="33134" y="115731"/>
                  <a:pt x="33134" y="115731"/>
                  <a:pt x="33134" y="115731"/>
                </a:cubicBezTo>
                <a:cubicBezTo>
                  <a:pt x="34274" y="114529"/>
                  <a:pt x="34274" y="114529"/>
                  <a:pt x="34274" y="114529"/>
                </a:cubicBezTo>
                <a:cubicBezTo>
                  <a:pt x="37314" y="113026"/>
                  <a:pt x="37314" y="113026"/>
                  <a:pt x="37314" y="113026"/>
                </a:cubicBezTo>
                <a:cubicBezTo>
                  <a:pt x="34654" y="110981"/>
                  <a:pt x="34654" y="110981"/>
                  <a:pt x="34654" y="110981"/>
                </a:cubicBezTo>
                <a:cubicBezTo>
                  <a:pt x="37314" y="111583"/>
                  <a:pt x="37314" y="111583"/>
                  <a:pt x="37314" y="111583"/>
                </a:cubicBezTo>
                <a:cubicBezTo>
                  <a:pt x="40734" y="110681"/>
                  <a:pt x="40734" y="110681"/>
                  <a:pt x="40734" y="110681"/>
                </a:cubicBezTo>
                <a:cubicBezTo>
                  <a:pt x="42254" y="108577"/>
                  <a:pt x="42254" y="108577"/>
                  <a:pt x="42254" y="108577"/>
                </a:cubicBezTo>
                <a:cubicBezTo>
                  <a:pt x="43318" y="108877"/>
                  <a:pt x="43318" y="108877"/>
                  <a:pt x="43318" y="108877"/>
                </a:cubicBezTo>
                <a:cubicBezTo>
                  <a:pt x="46738" y="106773"/>
                  <a:pt x="46738" y="106773"/>
                  <a:pt x="46738" y="106773"/>
                </a:cubicBezTo>
                <a:cubicBezTo>
                  <a:pt x="45598" y="105871"/>
                  <a:pt x="45598" y="105871"/>
                  <a:pt x="45598" y="105871"/>
                </a:cubicBezTo>
                <a:cubicBezTo>
                  <a:pt x="51982" y="102024"/>
                  <a:pt x="51982" y="102024"/>
                  <a:pt x="51982" y="102024"/>
                </a:cubicBezTo>
                <a:cubicBezTo>
                  <a:pt x="55782" y="98416"/>
                  <a:pt x="55782" y="98416"/>
                  <a:pt x="55782" y="98416"/>
                </a:cubicBezTo>
                <a:cubicBezTo>
                  <a:pt x="58062" y="97515"/>
                  <a:pt x="58062" y="97515"/>
                  <a:pt x="58062" y="97515"/>
                </a:cubicBezTo>
                <a:cubicBezTo>
                  <a:pt x="56542" y="95771"/>
                  <a:pt x="56542" y="95771"/>
                  <a:pt x="56542" y="95771"/>
                </a:cubicBezTo>
                <a:cubicBezTo>
                  <a:pt x="55402" y="95771"/>
                  <a:pt x="55402" y="95771"/>
                  <a:pt x="55402" y="95771"/>
                </a:cubicBezTo>
                <a:cubicBezTo>
                  <a:pt x="55782" y="93366"/>
                  <a:pt x="55782" y="93366"/>
                  <a:pt x="55782" y="93366"/>
                </a:cubicBezTo>
                <a:cubicBezTo>
                  <a:pt x="58062" y="91262"/>
                  <a:pt x="58062" y="91262"/>
                  <a:pt x="58062" y="91262"/>
                </a:cubicBezTo>
                <a:cubicBezTo>
                  <a:pt x="59962" y="90961"/>
                  <a:pt x="59962" y="90961"/>
                  <a:pt x="59962" y="90961"/>
                </a:cubicBezTo>
                <a:cubicBezTo>
                  <a:pt x="61101" y="88917"/>
                  <a:pt x="61101" y="88917"/>
                  <a:pt x="61101" y="88917"/>
                </a:cubicBezTo>
                <a:cubicBezTo>
                  <a:pt x="64825" y="84709"/>
                  <a:pt x="64825" y="84709"/>
                  <a:pt x="64825" y="84709"/>
                </a:cubicBezTo>
                <a:cubicBezTo>
                  <a:pt x="65205" y="83507"/>
                  <a:pt x="65205" y="83507"/>
                  <a:pt x="65205" y="83507"/>
                </a:cubicBezTo>
                <a:cubicBezTo>
                  <a:pt x="69005" y="81462"/>
                  <a:pt x="69005" y="81462"/>
                  <a:pt x="69005" y="81462"/>
                </a:cubicBezTo>
                <a:cubicBezTo>
                  <a:pt x="68625" y="79659"/>
                  <a:pt x="68625" y="79659"/>
                  <a:pt x="68625" y="79659"/>
                </a:cubicBezTo>
                <a:cubicBezTo>
                  <a:pt x="70905" y="75751"/>
                  <a:pt x="70905" y="75751"/>
                  <a:pt x="70905" y="75751"/>
                </a:cubicBezTo>
                <a:cubicBezTo>
                  <a:pt x="70905" y="74008"/>
                  <a:pt x="70905" y="74008"/>
                  <a:pt x="70905" y="74008"/>
                </a:cubicBezTo>
                <a:cubicBezTo>
                  <a:pt x="71285" y="74008"/>
                  <a:pt x="71285" y="74008"/>
                  <a:pt x="71285" y="74008"/>
                </a:cubicBezTo>
                <a:cubicBezTo>
                  <a:pt x="71969" y="76352"/>
                  <a:pt x="71969" y="76352"/>
                  <a:pt x="71969" y="76352"/>
                </a:cubicBezTo>
                <a:cubicBezTo>
                  <a:pt x="70145" y="79959"/>
                  <a:pt x="70145" y="79959"/>
                  <a:pt x="70145" y="79959"/>
                </a:cubicBezTo>
                <a:cubicBezTo>
                  <a:pt x="70145" y="81462"/>
                  <a:pt x="70145" y="81462"/>
                  <a:pt x="70145" y="81462"/>
                </a:cubicBezTo>
                <a:cubicBezTo>
                  <a:pt x="71665" y="81462"/>
                  <a:pt x="71665" y="81462"/>
                  <a:pt x="71665" y="81462"/>
                </a:cubicBezTo>
                <a:cubicBezTo>
                  <a:pt x="76529" y="78757"/>
                  <a:pt x="76529" y="78757"/>
                  <a:pt x="76529" y="78757"/>
                </a:cubicBezTo>
                <a:cubicBezTo>
                  <a:pt x="72425" y="82004"/>
                  <a:pt x="72425" y="82004"/>
                  <a:pt x="72425" y="82004"/>
                </a:cubicBezTo>
                <a:cubicBezTo>
                  <a:pt x="76529" y="84108"/>
                  <a:pt x="76529" y="84108"/>
                  <a:pt x="76529" y="84108"/>
                </a:cubicBezTo>
                <a:cubicBezTo>
                  <a:pt x="72729" y="83507"/>
                  <a:pt x="72729" y="83507"/>
                  <a:pt x="72729" y="83507"/>
                </a:cubicBezTo>
                <a:cubicBezTo>
                  <a:pt x="71665" y="84408"/>
                  <a:pt x="71665" y="84408"/>
                  <a:pt x="71665" y="84408"/>
                </a:cubicBezTo>
                <a:cubicBezTo>
                  <a:pt x="70905" y="83507"/>
                  <a:pt x="70905" y="83507"/>
                  <a:pt x="70905" y="83507"/>
                </a:cubicBezTo>
                <a:cubicBezTo>
                  <a:pt x="66725" y="85310"/>
                  <a:pt x="66725" y="85310"/>
                  <a:pt x="66725" y="85310"/>
                </a:cubicBezTo>
                <a:cubicBezTo>
                  <a:pt x="67105" y="87114"/>
                  <a:pt x="67105" y="87114"/>
                  <a:pt x="67105" y="87114"/>
                </a:cubicBezTo>
                <a:cubicBezTo>
                  <a:pt x="65205" y="90961"/>
                  <a:pt x="65205" y="90961"/>
                  <a:pt x="65205" y="90961"/>
                </a:cubicBezTo>
                <a:cubicBezTo>
                  <a:pt x="65585" y="91563"/>
                  <a:pt x="65585" y="91563"/>
                  <a:pt x="65585" y="91563"/>
                </a:cubicBezTo>
                <a:cubicBezTo>
                  <a:pt x="69005" y="90661"/>
                  <a:pt x="69005" y="90661"/>
                  <a:pt x="69005" y="90661"/>
                </a:cubicBezTo>
                <a:cubicBezTo>
                  <a:pt x="67485" y="93066"/>
                  <a:pt x="67485" y="93066"/>
                  <a:pt x="67485" y="93066"/>
                </a:cubicBezTo>
                <a:cubicBezTo>
                  <a:pt x="65205" y="93066"/>
                  <a:pt x="65205" y="93066"/>
                  <a:pt x="65205" y="93066"/>
                </a:cubicBezTo>
                <a:cubicBezTo>
                  <a:pt x="64445" y="94268"/>
                  <a:pt x="64445" y="94268"/>
                  <a:pt x="64445" y="94268"/>
                </a:cubicBezTo>
                <a:cubicBezTo>
                  <a:pt x="65205" y="94569"/>
                  <a:pt x="65205" y="94569"/>
                  <a:pt x="65205" y="94569"/>
                </a:cubicBezTo>
                <a:cubicBezTo>
                  <a:pt x="68625" y="94268"/>
                  <a:pt x="68625" y="94268"/>
                  <a:pt x="68625" y="94268"/>
                </a:cubicBezTo>
                <a:cubicBezTo>
                  <a:pt x="70905" y="91863"/>
                  <a:pt x="70905" y="91863"/>
                  <a:pt x="70905" y="91863"/>
                </a:cubicBezTo>
                <a:cubicBezTo>
                  <a:pt x="71285" y="92464"/>
                  <a:pt x="71285" y="92464"/>
                  <a:pt x="71285" y="92464"/>
                </a:cubicBezTo>
                <a:cubicBezTo>
                  <a:pt x="71969" y="91262"/>
                  <a:pt x="71969" y="91262"/>
                  <a:pt x="71969" y="91262"/>
                </a:cubicBezTo>
                <a:cubicBezTo>
                  <a:pt x="74249" y="89158"/>
                  <a:pt x="74249" y="89158"/>
                  <a:pt x="74249" y="89158"/>
                </a:cubicBezTo>
                <a:cubicBezTo>
                  <a:pt x="76909" y="89759"/>
                  <a:pt x="76909" y="89759"/>
                  <a:pt x="76909" y="89759"/>
                </a:cubicBezTo>
                <a:cubicBezTo>
                  <a:pt x="78429" y="88617"/>
                  <a:pt x="78429" y="88617"/>
                  <a:pt x="78429" y="88617"/>
                </a:cubicBezTo>
                <a:cubicBezTo>
                  <a:pt x="78429" y="87715"/>
                  <a:pt x="78429" y="87715"/>
                  <a:pt x="78429" y="87715"/>
                </a:cubicBezTo>
                <a:cubicBezTo>
                  <a:pt x="79949" y="86513"/>
                  <a:pt x="79949" y="86513"/>
                  <a:pt x="79949" y="86513"/>
                </a:cubicBezTo>
                <a:cubicBezTo>
                  <a:pt x="79569" y="86212"/>
                  <a:pt x="79569" y="86212"/>
                  <a:pt x="79569" y="86212"/>
                </a:cubicBezTo>
                <a:cubicBezTo>
                  <a:pt x="76909" y="86513"/>
                  <a:pt x="76909" y="86513"/>
                  <a:pt x="76909" y="86513"/>
                </a:cubicBezTo>
                <a:cubicBezTo>
                  <a:pt x="78809" y="85310"/>
                  <a:pt x="78809" y="85310"/>
                  <a:pt x="78809" y="85310"/>
                </a:cubicBezTo>
                <a:cubicBezTo>
                  <a:pt x="77289" y="84408"/>
                  <a:pt x="77289" y="84408"/>
                  <a:pt x="77289" y="84408"/>
                </a:cubicBezTo>
                <a:cubicBezTo>
                  <a:pt x="78429" y="83507"/>
                  <a:pt x="78429" y="83507"/>
                  <a:pt x="78429" y="83507"/>
                </a:cubicBezTo>
                <a:cubicBezTo>
                  <a:pt x="78429" y="82905"/>
                  <a:pt x="78429" y="82905"/>
                  <a:pt x="78429" y="82905"/>
                </a:cubicBezTo>
                <a:cubicBezTo>
                  <a:pt x="81089" y="81162"/>
                  <a:pt x="81089" y="81162"/>
                  <a:pt x="81089" y="81162"/>
                </a:cubicBezTo>
                <a:cubicBezTo>
                  <a:pt x="80709" y="83507"/>
                  <a:pt x="80709" y="83507"/>
                  <a:pt x="80709" y="83507"/>
                </a:cubicBezTo>
                <a:cubicBezTo>
                  <a:pt x="84053" y="83206"/>
                  <a:pt x="84053" y="83206"/>
                  <a:pt x="84053" y="83206"/>
                </a:cubicBezTo>
                <a:cubicBezTo>
                  <a:pt x="86713" y="82004"/>
                  <a:pt x="86713" y="82004"/>
                  <a:pt x="86713" y="82004"/>
                </a:cubicBezTo>
                <a:cubicBezTo>
                  <a:pt x="85573" y="83807"/>
                  <a:pt x="85573" y="83807"/>
                  <a:pt x="85573" y="83807"/>
                </a:cubicBezTo>
                <a:cubicBezTo>
                  <a:pt x="91272" y="87414"/>
                  <a:pt x="91272" y="87414"/>
                  <a:pt x="91272" y="87414"/>
                </a:cubicBezTo>
                <a:cubicBezTo>
                  <a:pt x="92032" y="86513"/>
                  <a:pt x="92032" y="86513"/>
                  <a:pt x="92032" y="86513"/>
                </a:cubicBezTo>
                <a:cubicBezTo>
                  <a:pt x="96136" y="88617"/>
                  <a:pt x="96136" y="88617"/>
                  <a:pt x="96136" y="88617"/>
                </a:cubicBezTo>
                <a:cubicBezTo>
                  <a:pt x="96516" y="89519"/>
                  <a:pt x="96516" y="89519"/>
                  <a:pt x="96516" y="89519"/>
                </a:cubicBezTo>
                <a:cubicBezTo>
                  <a:pt x="102520" y="88917"/>
                  <a:pt x="102520" y="88917"/>
                  <a:pt x="102520" y="88917"/>
                </a:cubicBezTo>
                <a:cubicBezTo>
                  <a:pt x="105180" y="89759"/>
                  <a:pt x="105180" y="89759"/>
                  <a:pt x="105180" y="89759"/>
                </a:cubicBezTo>
                <a:cubicBezTo>
                  <a:pt x="108600" y="89519"/>
                  <a:pt x="108600" y="89519"/>
                  <a:pt x="108600" y="89519"/>
                </a:cubicBezTo>
                <a:cubicBezTo>
                  <a:pt x="107840" y="90360"/>
                  <a:pt x="107840" y="90360"/>
                  <a:pt x="107840" y="90360"/>
                </a:cubicBezTo>
                <a:cubicBezTo>
                  <a:pt x="110880" y="91262"/>
                  <a:pt x="110880" y="91262"/>
                  <a:pt x="110880" y="91262"/>
                </a:cubicBezTo>
                <a:cubicBezTo>
                  <a:pt x="114224" y="89158"/>
                  <a:pt x="114224" y="89158"/>
                  <a:pt x="114224" y="89158"/>
                </a:cubicBezTo>
                <a:cubicBezTo>
                  <a:pt x="116504" y="90360"/>
                  <a:pt x="116504" y="90360"/>
                  <a:pt x="116504" y="90360"/>
                </a:cubicBezTo>
                <a:cubicBezTo>
                  <a:pt x="115744" y="93366"/>
                  <a:pt x="115744" y="93366"/>
                  <a:pt x="115744" y="93366"/>
                </a:cubicBezTo>
                <a:cubicBezTo>
                  <a:pt x="114984" y="90961"/>
                  <a:pt x="114984" y="90961"/>
                  <a:pt x="114984" y="90961"/>
                </a:cubicBezTo>
                <a:cubicBezTo>
                  <a:pt x="114604" y="92164"/>
                  <a:pt x="114604" y="92164"/>
                  <a:pt x="114604" y="92164"/>
                </a:cubicBezTo>
                <a:cubicBezTo>
                  <a:pt x="113464" y="93066"/>
                  <a:pt x="113464" y="93066"/>
                  <a:pt x="113464" y="93066"/>
                </a:cubicBezTo>
                <a:cubicBezTo>
                  <a:pt x="118404" y="94569"/>
                  <a:pt x="118404" y="94569"/>
                  <a:pt x="118404" y="94569"/>
                </a:cubicBezTo>
                <a:cubicBezTo>
                  <a:pt x="119544" y="93066"/>
                  <a:pt x="119544" y="93066"/>
                  <a:pt x="119544" y="93066"/>
                </a:cubicBezTo>
                <a:cubicBezTo>
                  <a:pt x="119924" y="93066"/>
                  <a:pt x="119924" y="93066"/>
                  <a:pt x="119924" y="93066"/>
                </a:cubicBezTo>
                <a:cubicBezTo>
                  <a:pt x="119544" y="92464"/>
                  <a:pt x="119544" y="92464"/>
                  <a:pt x="119544" y="92464"/>
                </a:cubicBezTo>
                <a:cubicBezTo>
                  <a:pt x="116884" y="87414"/>
                  <a:pt x="116884" y="87414"/>
                  <a:pt x="116884" y="87414"/>
                </a:cubicBezTo>
                <a:cubicBezTo>
                  <a:pt x="113084" y="88617"/>
                  <a:pt x="113084" y="88617"/>
                  <a:pt x="113084" y="88617"/>
                </a:cubicBezTo>
                <a:cubicBezTo>
                  <a:pt x="108980" y="88016"/>
                  <a:pt x="108980" y="88016"/>
                  <a:pt x="108980" y="88016"/>
                </a:cubicBezTo>
                <a:cubicBezTo>
                  <a:pt x="108980" y="87715"/>
                  <a:pt x="108980" y="87715"/>
                  <a:pt x="108980" y="87715"/>
                </a:cubicBezTo>
                <a:cubicBezTo>
                  <a:pt x="108980" y="16112"/>
                  <a:pt x="108980" y="16112"/>
                  <a:pt x="108980" y="16112"/>
                </a:cubicBezTo>
                <a:cubicBezTo>
                  <a:pt x="107840" y="16112"/>
                  <a:pt x="107840" y="16112"/>
                  <a:pt x="107840" y="16112"/>
                </a:cubicBezTo>
                <a:lnTo>
                  <a:pt x="107840" y="16112"/>
                </a:lnTo>
                <a:cubicBezTo>
                  <a:pt x="100316" y="11603"/>
                  <a:pt x="100316" y="11603"/>
                  <a:pt x="100316" y="11603"/>
                </a:cubicBezTo>
                <a:cubicBezTo>
                  <a:pt x="90892" y="13106"/>
                  <a:pt x="90892" y="13106"/>
                  <a:pt x="90892" y="13106"/>
                </a:cubicBezTo>
                <a:cubicBezTo>
                  <a:pt x="87473" y="11062"/>
                  <a:pt x="87473" y="11062"/>
                  <a:pt x="87473" y="11062"/>
                </a:cubicBezTo>
                <a:cubicBezTo>
                  <a:pt x="84433" y="11963"/>
                  <a:pt x="84433" y="11963"/>
                  <a:pt x="84433" y="11963"/>
                </a:cubicBezTo>
                <a:cubicBezTo>
                  <a:pt x="75009" y="8056"/>
                  <a:pt x="75009" y="8056"/>
                  <a:pt x="75009" y="8056"/>
                </a:cubicBezTo>
                <a:cubicBezTo>
                  <a:pt x="70905" y="8957"/>
                  <a:pt x="70905" y="8957"/>
                  <a:pt x="70905" y="8957"/>
                </a:cubicBezTo>
                <a:cubicBezTo>
                  <a:pt x="62241" y="4148"/>
                  <a:pt x="62241" y="4148"/>
                  <a:pt x="62241" y="4148"/>
                </a:cubicBezTo>
                <a:cubicBezTo>
                  <a:pt x="55022" y="4749"/>
                  <a:pt x="55022" y="4749"/>
                  <a:pt x="55022" y="4749"/>
                </a:cubicBezTo>
                <a:cubicBezTo>
                  <a:pt x="51982" y="2404"/>
                  <a:pt x="51982" y="2404"/>
                  <a:pt x="51982" y="2404"/>
                </a:cubicBezTo>
                <a:cubicBezTo>
                  <a:pt x="50538" y="4448"/>
                  <a:pt x="50538" y="4448"/>
                  <a:pt x="50538" y="4448"/>
                </a:cubicBezTo>
                <a:cubicBezTo>
                  <a:pt x="51298" y="5951"/>
                  <a:pt x="51298" y="5951"/>
                  <a:pt x="51298" y="5951"/>
                </a:cubicBezTo>
                <a:cubicBezTo>
                  <a:pt x="45978" y="4448"/>
                  <a:pt x="45978" y="4448"/>
                  <a:pt x="45978" y="4448"/>
                </a:cubicBezTo>
                <a:cubicBezTo>
                  <a:pt x="49778" y="2404"/>
                  <a:pt x="49778" y="2404"/>
                  <a:pt x="49778" y="2404"/>
                </a:cubicBezTo>
                <a:cubicBezTo>
                  <a:pt x="45218" y="0"/>
                  <a:pt x="45218" y="0"/>
                  <a:pt x="45218" y="0"/>
                </a:cubicBezTo>
                <a:cubicBezTo>
                  <a:pt x="41114" y="5350"/>
                  <a:pt x="41114" y="5350"/>
                  <a:pt x="41114" y="5350"/>
                </a:cubicBezTo>
                <a:cubicBezTo>
                  <a:pt x="35414" y="5951"/>
                  <a:pt x="35414" y="5951"/>
                  <a:pt x="35414" y="5951"/>
                </a:cubicBezTo>
                <a:cubicBezTo>
                  <a:pt x="34654" y="5050"/>
                  <a:pt x="34654" y="5050"/>
                  <a:pt x="34654" y="5050"/>
                </a:cubicBezTo>
                <a:cubicBezTo>
                  <a:pt x="32754" y="6853"/>
                  <a:pt x="32754" y="6853"/>
                  <a:pt x="32754" y="6853"/>
                </a:cubicBezTo>
                <a:cubicBezTo>
                  <a:pt x="32754" y="10460"/>
                  <a:pt x="32754" y="10460"/>
                  <a:pt x="32754" y="10460"/>
                </a:cubicBezTo>
                <a:cubicBezTo>
                  <a:pt x="30930" y="7454"/>
                  <a:pt x="30930" y="7454"/>
                  <a:pt x="30930" y="7454"/>
                </a:cubicBezTo>
                <a:cubicBezTo>
                  <a:pt x="23331" y="11062"/>
                  <a:pt x="23331" y="11062"/>
                  <a:pt x="23331" y="11062"/>
                </a:cubicBezTo>
                <a:cubicBezTo>
                  <a:pt x="25231" y="13707"/>
                  <a:pt x="25231" y="13707"/>
                  <a:pt x="25231" y="13707"/>
                </a:cubicBezTo>
                <a:cubicBezTo>
                  <a:pt x="22647" y="13106"/>
                  <a:pt x="22647" y="13106"/>
                  <a:pt x="22647" y="13106"/>
                </a:cubicBezTo>
                <a:cubicBezTo>
                  <a:pt x="19987" y="15511"/>
                  <a:pt x="19987" y="15511"/>
                  <a:pt x="19987" y="15511"/>
                </a:cubicBezTo>
                <a:cubicBezTo>
                  <a:pt x="18467" y="20561"/>
                  <a:pt x="18467" y="20561"/>
                  <a:pt x="18467" y="20561"/>
                </a:cubicBezTo>
                <a:cubicBezTo>
                  <a:pt x="15427" y="22064"/>
                  <a:pt x="15427" y="22064"/>
                  <a:pt x="15427" y="22064"/>
                </a:cubicBezTo>
                <a:cubicBezTo>
                  <a:pt x="7143" y="23266"/>
                  <a:pt x="7143" y="23266"/>
                  <a:pt x="7143" y="23266"/>
                </a:cubicBezTo>
                <a:cubicBezTo>
                  <a:pt x="7143" y="26873"/>
                  <a:pt x="7143" y="26873"/>
                  <a:pt x="7143" y="26873"/>
                </a:cubicBezTo>
                <a:cubicBezTo>
                  <a:pt x="5243" y="27715"/>
                  <a:pt x="5243" y="27715"/>
                  <a:pt x="5243" y="27715"/>
                </a:cubicBezTo>
                <a:cubicBezTo>
                  <a:pt x="7903" y="28617"/>
                  <a:pt x="7903" y="28617"/>
                  <a:pt x="7903" y="28617"/>
                </a:cubicBezTo>
                <a:cubicBezTo>
                  <a:pt x="8663" y="29819"/>
                  <a:pt x="8663" y="29819"/>
                  <a:pt x="8663" y="29819"/>
                </a:cubicBezTo>
                <a:cubicBezTo>
                  <a:pt x="11323" y="30721"/>
                  <a:pt x="11323" y="30721"/>
                  <a:pt x="11323" y="30721"/>
                </a:cubicBezTo>
                <a:cubicBezTo>
                  <a:pt x="16187" y="34328"/>
                  <a:pt x="16187" y="34328"/>
                  <a:pt x="16187" y="34328"/>
                </a:cubicBezTo>
                <a:cubicBezTo>
                  <a:pt x="17327" y="36372"/>
                  <a:pt x="17327" y="36372"/>
                  <a:pt x="17327" y="36372"/>
                </a:cubicBezTo>
                <a:cubicBezTo>
                  <a:pt x="17707" y="38176"/>
                  <a:pt x="17707" y="38176"/>
                  <a:pt x="17707" y="38176"/>
                </a:cubicBezTo>
                <a:cubicBezTo>
                  <a:pt x="20367" y="38777"/>
                  <a:pt x="20367" y="38777"/>
                  <a:pt x="20367" y="38777"/>
                </a:cubicBezTo>
                <a:cubicBezTo>
                  <a:pt x="22647" y="37875"/>
                  <a:pt x="22647" y="37875"/>
                  <a:pt x="22647" y="37875"/>
                </a:cubicBezTo>
                <a:cubicBezTo>
                  <a:pt x="22191" y="38777"/>
                  <a:pt x="22191" y="38777"/>
                  <a:pt x="22191" y="38777"/>
                </a:cubicBezTo>
                <a:cubicBezTo>
                  <a:pt x="25611" y="38476"/>
                  <a:pt x="25611" y="38476"/>
                  <a:pt x="25611" y="38476"/>
                </a:cubicBezTo>
                <a:cubicBezTo>
                  <a:pt x="26371" y="39679"/>
                  <a:pt x="26371" y="39679"/>
                  <a:pt x="26371" y="39679"/>
                </a:cubicBezTo>
                <a:cubicBezTo>
                  <a:pt x="24851" y="40881"/>
                  <a:pt x="24851" y="40881"/>
                  <a:pt x="24851" y="40881"/>
                </a:cubicBezTo>
                <a:cubicBezTo>
                  <a:pt x="27131" y="42384"/>
                  <a:pt x="27131" y="42384"/>
                  <a:pt x="27131" y="42384"/>
                </a:cubicBezTo>
                <a:cubicBezTo>
                  <a:pt x="28651" y="41783"/>
                  <a:pt x="28651" y="41783"/>
                  <a:pt x="28651" y="41783"/>
                </a:cubicBezTo>
                <a:cubicBezTo>
                  <a:pt x="30170" y="42384"/>
                  <a:pt x="30170" y="42384"/>
                  <a:pt x="30170" y="42384"/>
                </a:cubicBezTo>
                <a:cubicBezTo>
                  <a:pt x="35034" y="41482"/>
                  <a:pt x="35034" y="41482"/>
                  <a:pt x="35034" y="41482"/>
                </a:cubicBezTo>
                <a:cubicBezTo>
                  <a:pt x="32754" y="42625"/>
                  <a:pt x="32754" y="42625"/>
                  <a:pt x="32754" y="42625"/>
                </a:cubicBezTo>
                <a:cubicBezTo>
                  <a:pt x="34274" y="42625"/>
                  <a:pt x="34274" y="42625"/>
                  <a:pt x="34274" y="42625"/>
                </a:cubicBezTo>
                <a:cubicBezTo>
                  <a:pt x="33514" y="43527"/>
                  <a:pt x="33514" y="43527"/>
                  <a:pt x="33514" y="43527"/>
                </a:cubicBezTo>
                <a:cubicBezTo>
                  <a:pt x="29791" y="44128"/>
                  <a:pt x="29791" y="44128"/>
                  <a:pt x="29791" y="44128"/>
                </a:cubicBezTo>
                <a:cubicBezTo>
                  <a:pt x="26751" y="43226"/>
                  <a:pt x="26751" y="43226"/>
                  <a:pt x="26751" y="43226"/>
                </a:cubicBezTo>
                <a:cubicBezTo>
                  <a:pt x="24471" y="43827"/>
                  <a:pt x="24471" y="43827"/>
                  <a:pt x="24471" y="43827"/>
                </a:cubicBezTo>
                <a:cubicBezTo>
                  <a:pt x="24851" y="44428"/>
                  <a:pt x="24851" y="44428"/>
                  <a:pt x="24851" y="44428"/>
                </a:cubicBezTo>
                <a:cubicBezTo>
                  <a:pt x="25611" y="43827"/>
                  <a:pt x="25611" y="43827"/>
                  <a:pt x="25611" y="43827"/>
                </a:cubicBezTo>
                <a:cubicBezTo>
                  <a:pt x="28651" y="45030"/>
                  <a:pt x="28651" y="45030"/>
                  <a:pt x="28651" y="45030"/>
                </a:cubicBezTo>
                <a:cubicBezTo>
                  <a:pt x="27511" y="46533"/>
                  <a:pt x="27511" y="46533"/>
                  <a:pt x="27511" y="46533"/>
                </a:cubicBezTo>
                <a:cubicBezTo>
                  <a:pt x="26751" y="45330"/>
                  <a:pt x="26751" y="45330"/>
                  <a:pt x="26751" y="45330"/>
                </a:cubicBezTo>
                <a:cubicBezTo>
                  <a:pt x="25231" y="46833"/>
                  <a:pt x="25231" y="46833"/>
                  <a:pt x="25231" y="46833"/>
                </a:cubicBezTo>
                <a:cubicBezTo>
                  <a:pt x="17327" y="46833"/>
                  <a:pt x="17327" y="46833"/>
                  <a:pt x="17327" y="46833"/>
                </a:cubicBezTo>
                <a:cubicBezTo>
                  <a:pt x="15807" y="45330"/>
                  <a:pt x="15807" y="45330"/>
                  <a:pt x="15807" y="45330"/>
                </a:cubicBezTo>
                <a:cubicBezTo>
                  <a:pt x="16947" y="44428"/>
                  <a:pt x="16947" y="44428"/>
                  <a:pt x="16947" y="44428"/>
                </a:cubicBezTo>
                <a:cubicBezTo>
                  <a:pt x="15807" y="42084"/>
                  <a:pt x="15807" y="42084"/>
                  <a:pt x="15807" y="42084"/>
                </a:cubicBezTo>
                <a:cubicBezTo>
                  <a:pt x="12767" y="42384"/>
                  <a:pt x="12767" y="42384"/>
                  <a:pt x="12767" y="42384"/>
                </a:cubicBezTo>
                <a:cubicBezTo>
                  <a:pt x="9043" y="45030"/>
                  <a:pt x="9043" y="45030"/>
                  <a:pt x="9043" y="45030"/>
                </a:cubicBezTo>
                <a:cubicBezTo>
                  <a:pt x="10563" y="46232"/>
                  <a:pt x="10563" y="46232"/>
                  <a:pt x="10563" y="46232"/>
                </a:cubicBezTo>
                <a:cubicBezTo>
                  <a:pt x="7523" y="45931"/>
                  <a:pt x="7523" y="45931"/>
                  <a:pt x="7523" y="45931"/>
                </a:cubicBezTo>
                <a:cubicBezTo>
                  <a:pt x="1139" y="49839"/>
                  <a:pt x="1139" y="49839"/>
                  <a:pt x="1139" y="49839"/>
                </a:cubicBezTo>
                <a:cubicBezTo>
                  <a:pt x="0" y="49839"/>
                  <a:pt x="0" y="49839"/>
                  <a:pt x="0" y="49839"/>
                </a:cubicBezTo>
                <a:cubicBezTo>
                  <a:pt x="3723" y="51883"/>
                  <a:pt x="3723" y="51883"/>
                  <a:pt x="3723" y="51883"/>
                </a:cubicBezTo>
                <a:cubicBezTo>
                  <a:pt x="7143" y="52184"/>
                  <a:pt x="7143" y="52184"/>
                  <a:pt x="7143" y="52184"/>
                </a:cubicBezTo>
                <a:cubicBezTo>
                  <a:pt x="5243" y="53987"/>
                  <a:pt x="5243" y="53987"/>
                  <a:pt x="5243" y="53987"/>
                </a:cubicBezTo>
                <a:cubicBezTo>
                  <a:pt x="4863" y="53987"/>
                  <a:pt x="4863" y="53987"/>
                  <a:pt x="4863" y="53987"/>
                </a:cubicBezTo>
                <a:cubicBezTo>
                  <a:pt x="6763" y="56092"/>
                  <a:pt x="6763" y="56092"/>
                  <a:pt x="6763" y="56092"/>
                </a:cubicBezTo>
                <a:cubicBezTo>
                  <a:pt x="6003" y="56993"/>
                  <a:pt x="6003" y="56993"/>
                  <a:pt x="6003" y="56993"/>
                </a:cubicBezTo>
                <a:cubicBezTo>
                  <a:pt x="13147" y="58737"/>
                  <a:pt x="13147" y="58737"/>
                  <a:pt x="13147" y="58737"/>
                </a:cubicBezTo>
                <a:cubicBezTo>
                  <a:pt x="14667" y="57895"/>
                  <a:pt x="14667" y="57895"/>
                  <a:pt x="14667" y="57895"/>
                </a:cubicBezTo>
                <a:cubicBezTo>
                  <a:pt x="17707" y="58136"/>
                  <a:pt x="17707" y="58136"/>
                  <a:pt x="17707" y="58136"/>
                </a:cubicBezTo>
                <a:cubicBezTo>
                  <a:pt x="19227" y="59038"/>
                  <a:pt x="19227" y="59038"/>
                  <a:pt x="19227" y="59038"/>
                </a:cubicBezTo>
                <a:cubicBezTo>
                  <a:pt x="18847" y="56993"/>
                  <a:pt x="18847" y="56993"/>
                  <a:pt x="18847" y="56993"/>
                </a:cubicBezTo>
                <a:cubicBezTo>
                  <a:pt x="21127" y="59939"/>
                  <a:pt x="21127" y="59939"/>
                  <a:pt x="21127" y="59939"/>
                </a:cubicBezTo>
                <a:cubicBezTo>
                  <a:pt x="25231" y="56092"/>
                  <a:pt x="25231" y="56092"/>
                  <a:pt x="25231" y="56092"/>
                </a:cubicBezTo>
                <a:cubicBezTo>
                  <a:pt x="26371" y="56392"/>
                  <a:pt x="26371" y="56392"/>
                  <a:pt x="26371" y="56392"/>
                </a:cubicBezTo>
                <a:cubicBezTo>
                  <a:pt x="27891" y="55490"/>
                  <a:pt x="27891" y="55490"/>
                  <a:pt x="27891" y="55490"/>
                </a:cubicBezTo>
                <a:cubicBezTo>
                  <a:pt x="30170" y="56693"/>
                  <a:pt x="30170" y="56693"/>
                  <a:pt x="30170" y="56693"/>
                </a:cubicBezTo>
                <a:cubicBezTo>
                  <a:pt x="28271" y="58737"/>
                  <a:pt x="28271" y="58737"/>
                  <a:pt x="28271" y="58737"/>
                </a:cubicBezTo>
                <a:cubicBezTo>
                  <a:pt x="26371" y="58737"/>
                  <a:pt x="26371" y="58737"/>
                  <a:pt x="26371" y="58737"/>
                </a:cubicBezTo>
                <a:cubicBezTo>
                  <a:pt x="26751" y="59338"/>
                  <a:pt x="26751" y="59338"/>
                  <a:pt x="26751" y="59338"/>
                </a:cubicBezTo>
                <a:cubicBezTo>
                  <a:pt x="27891" y="59639"/>
                  <a:pt x="27891" y="59639"/>
                  <a:pt x="27891" y="59639"/>
                </a:cubicBezTo>
                <a:cubicBezTo>
                  <a:pt x="29411" y="64148"/>
                  <a:pt x="29411" y="64148"/>
                  <a:pt x="29411" y="64148"/>
                </a:cubicBezTo>
                <a:cubicBezTo>
                  <a:pt x="27511" y="66492"/>
                  <a:pt x="27511" y="66492"/>
                  <a:pt x="27511" y="66492"/>
                </a:cubicBezTo>
                <a:cubicBezTo>
                  <a:pt x="23331" y="66793"/>
                  <a:pt x="23331" y="66793"/>
                  <a:pt x="23331" y="66793"/>
                </a:cubicBezTo>
                <a:cubicBezTo>
                  <a:pt x="22951" y="66492"/>
                  <a:pt x="22951" y="66492"/>
                  <a:pt x="22951" y="66492"/>
                </a:cubicBezTo>
                <a:cubicBezTo>
                  <a:pt x="19607" y="69498"/>
                  <a:pt x="19607" y="69498"/>
                  <a:pt x="19607" y="69498"/>
                </a:cubicBezTo>
                <a:cubicBezTo>
                  <a:pt x="18087" y="69198"/>
                  <a:pt x="18087" y="69198"/>
                  <a:pt x="18087" y="69198"/>
                </a:cubicBezTo>
                <a:cubicBezTo>
                  <a:pt x="15807" y="70100"/>
                  <a:pt x="15807" y="70100"/>
                  <a:pt x="15807" y="70100"/>
                </a:cubicBezTo>
                <a:cubicBezTo>
                  <a:pt x="16187" y="71903"/>
                  <a:pt x="16187" y="71903"/>
                  <a:pt x="16187" y="71903"/>
                </a:cubicBezTo>
                <a:cubicBezTo>
                  <a:pt x="14287" y="71302"/>
                  <a:pt x="14287" y="71302"/>
                  <a:pt x="14287" y="71302"/>
                </a:cubicBezTo>
                <a:cubicBezTo>
                  <a:pt x="9803" y="74549"/>
                  <a:pt x="9803" y="74549"/>
                  <a:pt x="9803" y="74549"/>
                </a:cubicBezTo>
                <a:cubicBezTo>
                  <a:pt x="9043" y="77855"/>
                  <a:pt x="9043" y="77855"/>
                  <a:pt x="9043" y="77855"/>
                </a:cubicBezTo>
                <a:cubicBezTo>
                  <a:pt x="7143" y="78156"/>
                  <a:pt x="7143" y="78156"/>
                  <a:pt x="7143" y="78156"/>
                </a:cubicBezTo>
                <a:cubicBezTo>
                  <a:pt x="7143" y="78757"/>
                  <a:pt x="7143" y="79358"/>
                  <a:pt x="7143" y="79659"/>
                </a:cubicBezTo>
                <a:cubicBezTo>
                  <a:pt x="7523" y="79358"/>
                  <a:pt x="9423" y="78757"/>
                  <a:pt x="10943" y="78456"/>
                </a:cubicBezTo>
                <a:cubicBezTo>
                  <a:pt x="11323" y="78456"/>
                  <a:pt x="11323" y="78456"/>
                  <a:pt x="11323" y="78456"/>
                </a:cubicBezTo>
                <a:cubicBezTo>
                  <a:pt x="10563" y="79659"/>
                  <a:pt x="10563" y="79659"/>
                  <a:pt x="10563" y="79659"/>
                </a:cubicBezTo>
                <a:cubicBezTo>
                  <a:pt x="8283" y="80561"/>
                  <a:pt x="8283" y="80561"/>
                  <a:pt x="8283" y="80561"/>
                </a:cubicBezTo>
                <a:cubicBezTo>
                  <a:pt x="9043" y="80861"/>
                  <a:pt x="9043" y="80861"/>
                  <a:pt x="9043" y="80861"/>
                </a:cubicBezTo>
                <a:cubicBezTo>
                  <a:pt x="10563" y="80260"/>
                  <a:pt x="10563" y="80260"/>
                  <a:pt x="10563" y="80260"/>
                </a:cubicBezTo>
                <a:cubicBezTo>
                  <a:pt x="10943" y="83206"/>
                  <a:pt x="10943" y="83206"/>
                  <a:pt x="10943" y="83206"/>
                </a:cubicBezTo>
                <a:cubicBezTo>
                  <a:pt x="12463" y="82304"/>
                  <a:pt x="12463" y="82304"/>
                  <a:pt x="12463" y="82304"/>
                </a:cubicBezTo>
                <a:cubicBezTo>
                  <a:pt x="12767" y="82905"/>
                  <a:pt x="12767" y="82905"/>
                  <a:pt x="12767" y="82905"/>
                </a:cubicBezTo>
                <a:cubicBezTo>
                  <a:pt x="14287" y="82905"/>
                  <a:pt x="14287" y="82905"/>
                  <a:pt x="14287" y="82905"/>
                </a:cubicBezTo>
                <a:cubicBezTo>
                  <a:pt x="13527" y="84108"/>
                  <a:pt x="13527" y="84108"/>
                  <a:pt x="13527" y="84108"/>
                </a:cubicBezTo>
                <a:cubicBezTo>
                  <a:pt x="18087" y="84709"/>
                  <a:pt x="18087" y="84709"/>
                  <a:pt x="18087" y="84709"/>
                </a:cubicBezTo>
                <a:cubicBezTo>
                  <a:pt x="14287" y="88016"/>
                  <a:pt x="14287" y="88016"/>
                  <a:pt x="14287" y="88016"/>
                </a:cubicBezTo>
                <a:cubicBezTo>
                  <a:pt x="17327" y="90060"/>
                  <a:pt x="17327" y="90060"/>
                  <a:pt x="17327" y="90060"/>
                </a:cubicBezTo>
                <a:cubicBezTo>
                  <a:pt x="16187" y="90661"/>
                  <a:pt x="16187" y="90661"/>
                  <a:pt x="16187" y="90661"/>
                </a:cubicBezTo>
                <a:cubicBezTo>
                  <a:pt x="19987" y="91863"/>
                  <a:pt x="19987" y="91863"/>
                  <a:pt x="19987" y="91863"/>
                </a:cubicBezTo>
                <a:cubicBezTo>
                  <a:pt x="21887" y="88917"/>
                  <a:pt x="21887" y="88917"/>
                  <a:pt x="21887" y="88917"/>
                </a:cubicBezTo>
                <a:cubicBezTo>
                  <a:pt x="20747" y="87414"/>
                  <a:pt x="20747" y="87414"/>
                  <a:pt x="20747" y="87414"/>
                </a:cubicBezTo>
                <a:cubicBezTo>
                  <a:pt x="24471" y="84108"/>
                  <a:pt x="24471" y="84108"/>
                  <a:pt x="24471" y="84108"/>
                </a:cubicBezTo>
                <a:cubicBezTo>
                  <a:pt x="27131" y="83507"/>
                  <a:pt x="27131" y="83507"/>
                  <a:pt x="27131" y="83507"/>
                </a:cubicBezTo>
                <a:cubicBezTo>
                  <a:pt x="27131" y="83807"/>
                  <a:pt x="27131" y="83807"/>
                  <a:pt x="27131" y="83807"/>
                </a:cubicBezTo>
                <a:cubicBezTo>
                  <a:pt x="24851" y="84709"/>
                  <a:pt x="24851" y="84709"/>
                  <a:pt x="24851" y="84709"/>
                </a:cubicBezTo>
                <a:cubicBezTo>
                  <a:pt x="22647" y="87715"/>
                  <a:pt x="22647" y="87715"/>
                  <a:pt x="22647" y="87715"/>
                </a:cubicBezTo>
                <a:cubicBezTo>
                  <a:pt x="23711" y="89158"/>
                  <a:pt x="23711" y="89158"/>
                  <a:pt x="23711" y="89158"/>
                </a:cubicBezTo>
                <a:cubicBezTo>
                  <a:pt x="23331" y="90060"/>
                  <a:pt x="23331" y="90060"/>
                  <a:pt x="23331" y="90060"/>
                </a:cubicBezTo>
                <a:cubicBezTo>
                  <a:pt x="25611" y="93066"/>
                  <a:pt x="25611" y="93066"/>
                  <a:pt x="25611" y="93066"/>
                </a:cubicBezTo>
                <a:cubicBezTo>
                  <a:pt x="24091" y="94569"/>
                  <a:pt x="24091" y="94569"/>
                  <a:pt x="24091" y="94569"/>
                </a:cubicBezTo>
                <a:cubicBezTo>
                  <a:pt x="25611" y="97274"/>
                  <a:pt x="25611" y="97274"/>
                  <a:pt x="25611" y="97274"/>
                </a:cubicBezTo>
                <a:cubicBezTo>
                  <a:pt x="23711" y="98116"/>
                  <a:pt x="23711" y="98116"/>
                  <a:pt x="23711" y="98116"/>
                </a:cubicBezTo>
                <a:cubicBezTo>
                  <a:pt x="25231" y="98416"/>
                  <a:pt x="25231" y="98416"/>
                  <a:pt x="25231" y="98416"/>
                </a:cubicBezTo>
                <a:cubicBezTo>
                  <a:pt x="29031" y="96072"/>
                  <a:pt x="29031" y="96072"/>
                  <a:pt x="29031" y="96072"/>
                </a:cubicBezTo>
                <a:cubicBezTo>
                  <a:pt x="31310" y="93667"/>
                  <a:pt x="31310" y="93667"/>
                  <a:pt x="31310" y="93667"/>
                </a:cubicBezTo>
                <a:cubicBezTo>
                  <a:pt x="30930" y="96372"/>
                  <a:pt x="30930" y="96372"/>
                  <a:pt x="30930" y="96372"/>
                </a:cubicBezTo>
                <a:cubicBezTo>
                  <a:pt x="32374" y="97274"/>
                  <a:pt x="32374" y="97274"/>
                  <a:pt x="32374" y="97274"/>
                </a:cubicBezTo>
                <a:cubicBezTo>
                  <a:pt x="33514" y="96072"/>
                  <a:pt x="33514" y="96072"/>
                  <a:pt x="33514" y="96072"/>
                </a:cubicBezTo>
                <a:cubicBezTo>
                  <a:pt x="36174" y="99318"/>
                  <a:pt x="36174" y="99318"/>
                  <a:pt x="36174" y="99318"/>
                </a:cubicBezTo>
                <a:cubicBezTo>
                  <a:pt x="36934" y="98116"/>
                  <a:pt x="36934" y="98116"/>
                  <a:pt x="36934" y="98116"/>
                </a:cubicBezTo>
                <a:cubicBezTo>
                  <a:pt x="36174" y="97274"/>
                  <a:pt x="36174" y="97274"/>
                  <a:pt x="36174" y="97274"/>
                </a:cubicBezTo>
                <a:cubicBezTo>
                  <a:pt x="38454" y="95470"/>
                  <a:pt x="38454" y="95470"/>
                  <a:pt x="38454" y="95470"/>
                </a:cubicBezTo>
                <a:cubicBezTo>
                  <a:pt x="38454" y="97274"/>
                  <a:pt x="38454" y="97274"/>
                  <a:pt x="38454" y="97274"/>
                </a:cubicBezTo>
                <a:cubicBezTo>
                  <a:pt x="39594" y="97875"/>
                  <a:pt x="39594" y="97875"/>
                  <a:pt x="39594" y="97875"/>
                </a:cubicBezTo>
                <a:cubicBezTo>
                  <a:pt x="45598" y="94569"/>
                  <a:pt x="45598" y="94569"/>
                  <a:pt x="45598" y="94569"/>
                </a:cubicBezTo>
                <a:cubicBezTo>
                  <a:pt x="42254" y="99318"/>
                  <a:pt x="42254" y="99318"/>
                  <a:pt x="42254" y="99318"/>
                </a:cubicBezTo>
                <a:cubicBezTo>
                  <a:pt x="41114" y="104729"/>
                  <a:pt x="41114" y="104729"/>
                  <a:pt x="41114" y="104729"/>
                </a:cubicBezTo>
                <a:cubicBezTo>
                  <a:pt x="36934" y="109478"/>
                  <a:pt x="36934" y="109478"/>
                  <a:pt x="36934" y="109478"/>
                </a:cubicBezTo>
                <a:cubicBezTo>
                  <a:pt x="30930" y="111883"/>
                  <a:pt x="30930" y="111883"/>
                  <a:pt x="30930" y="111883"/>
                </a:cubicBezTo>
                <a:cubicBezTo>
                  <a:pt x="28271" y="115430"/>
                  <a:pt x="28271" y="115430"/>
                  <a:pt x="28271" y="115430"/>
                </a:cubicBezTo>
                <a:cubicBezTo>
                  <a:pt x="27891" y="114228"/>
                  <a:pt x="27891" y="114228"/>
                  <a:pt x="27891" y="114228"/>
                </a:cubicBezTo>
                <a:cubicBezTo>
                  <a:pt x="21507" y="116332"/>
                  <a:pt x="21507" y="116332"/>
                  <a:pt x="21507" y="116332"/>
                </a:cubicBezTo>
                <a:cubicBezTo>
                  <a:pt x="21507" y="117535"/>
                  <a:pt x="21507" y="117535"/>
                  <a:pt x="21507" y="117535"/>
                </a:cubicBezTo>
                <a:lnTo>
                  <a:pt x="18467" y="118737"/>
                </a:lnTo>
              </a:path>
            </a:pathLst>
          </a:custGeom>
          <a:solidFill>
            <a:srgbClr val="D9D9D9"/>
          </a:solidFill>
          <a:ln>
            <a:noFill/>
          </a:ln>
        </p:spPr>
        <p:txBody>
          <a:bodyPr spcFirstLastPara="1" wrap="square" lIns="91425" tIns="45700" rIns="91425" bIns="45700" anchor="ctr" anchorCtr="0">
            <a:noAutofit/>
          </a:bodyPr>
          <a:lstStyle/>
          <a:p>
            <a:pPr marL="0" marR="0" lvl="0" indent="0" algn="l" rtl="0">
              <a:lnSpc>
                <a:spcPct val="93000"/>
              </a:lnSpc>
              <a:spcBef>
                <a:spcPts val="0"/>
              </a:spcBef>
              <a:spcAft>
                <a:spcPts val="0"/>
              </a:spcAft>
              <a:buNone/>
            </a:pPr>
            <a:endParaRPr sz="1800" b="0" i="0" u="none">
              <a:solidFill>
                <a:srgbClr val="000000"/>
              </a:solidFill>
              <a:latin typeface="Arial"/>
              <a:ea typeface="Arial"/>
              <a:cs typeface="Arial"/>
              <a:sym typeface="Arial"/>
            </a:endParaRPr>
          </a:p>
        </p:txBody>
      </p:sp>
      <p:grpSp>
        <p:nvGrpSpPr>
          <p:cNvPr id="4537" name="Google Shape;4537;p343"/>
          <p:cNvGrpSpPr/>
          <p:nvPr/>
        </p:nvGrpSpPr>
        <p:grpSpPr>
          <a:xfrm>
            <a:off x="5629775" y="2009200"/>
            <a:ext cx="1609500" cy="704461"/>
            <a:chOff x="6189300" y="1780600"/>
            <a:chExt cx="1609500" cy="704461"/>
          </a:xfrm>
        </p:grpSpPr>
        <p:sp>
          <p:nvSpPr>
            <p:cNvPr id="4538" name="Google Shape;4538;p343"/>
            <p:cNvSpPr/>
            <p:nvPr/>
          </p:nvSpPr>
          <p:spPr>
            <a:xfrm>
              <a:off x="6189300" y="1780600"/>
              <a:ext cx="1609500" cy="303600"/>
            </a:xfrm>
            <a:prstGeom prst="rect">
              <a:avLst/>
            </a:prstGeom>
            <a:solidFill>
              <a:schemeClr val="dk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200">
                <a:solidFill>
                  <a:srgbClr val="FFFFFF"/>
                </a:solidFill>
                <a:latin typeface="Roboto"/>
                <a:ea typeface="Roboto"/>
                <a:cs typeface="Roboto"/>
                <a:sym typeface="Roboto"/>
              </a:endParaRPr>
            </a:p>
          </p:txBody>
        </p:sp>
        <p:cxnSp>
          <p:nvCxnSpPr>
            <p:cNvPr id="4539" name="Google Shape;4539;p343"/>
            <p:cNvCxnSpPr/>
            <p:nvPr/>
          </p:nvCxnSpPr>
          <p:spPr>
            <a:xfrm>
              <a:off x="6189300" y="1783061"/>
              <a:ext cx="0" cy="702000"/>
            </a:xfrm>
            <a:prstGeom prst="straightConnector1">
              <a:avLst/>
            </a:prstGeom>
            <a:noFill/>
            <a:ln w="9525" cap="flat" cmpd="sng">
              <a:solidFill>
                <a:schemeClr val="dk1"/>
              </a:solidFill>
              <a:prstDash val="solid"/>
              <a:round/>
              <a:headEnd type="none" w="med" len="med"/>
              <a:tailEnd type="none" w="med" len="med"/>
            </a:ln>
          </p:spPr>
        </p:cxnSp>
      </p:grpSp>
      <p:grpSp>
        <p:nvGrpSpPr>
          <p:cNvPr id="4540" name="Google Shape;4540;p343"/>
          <p:cNvGrpSpPr/>
          <p:nvPr/>
        </p:nvGrpSpPr>
        <p:grpSpPr>
          <a:xfrm>
            <a:off x="2357575" y="1701325"/>
            <a:ext cx="1609500" cy="704461"/>
            <a:chOff x="6189300" y="1628200"/>
            <a:chExt cx="1609500" cy="704461"/>
          </a:xfrm>
        </p:grpSpPr>
        <p:sp>
          <p:nvSpPr>
            <p:cNvPr id="4541" name="Google Shape;4541;p343"/>
            <p:cNvSpPr/>
            <p:nvPr/>
          </p:nvSpPr>
          <p:spPr>
            <a:xfrm>
              <a:off x="6189300" y="1628200"/>
              <a:ext cx="1609500" cy="303600"/>
            </a:xfrm>
            <a:prstGeom prst="rect">
              <a:avLst/>
            </a:prstGeom>
            <a:solidFill>
              <a:schemeClr val="accent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200">
                <a:solidFill>
                  <a:srgbClr val="FFFFFF"/>
                </a:solidFill>
                <a:latin typeface="Roboto"/>
                <a:ea typeface="Roboto"/>
                <a:cs typeface="Roboto"/>
                <a:sym typeface="Roboto"/>
              </a:endParaRPr>
            </a:p>
          </p:txBody>
        </p:sp>
        <p:cxnSp>
          <p:nvCxnSpPr>
            <p:cNvPr id="4542" name="Google Shape;4542;p343"/>
            <p:cNvCxnSpPr/>
            <p:nvPr/>
          </p:nvCxnSpPr>
          <p:spPr>
            <a:xfrm>
              <a:off x="6189300" y="1630661"/>
              <a:ext cx="0" cy="702000"/>
            </a:xfrm>
            <a:prstGeom prst="straightConnector1">
              <a:avLst/>
            </a:prstGeom>
            <a:noFill/>
            <a:ln w="9525" cap="flat" cmpd="sng">
              <a:solidFill>
                <a:schemeClr val="accent6"/>
              </a:solidFill>
              <a:prstDash val="solid"/>
              <a:round/>
              <a:headEnd type="none" w="med" len="med"/>
              <a:tailEnd type="none" w="med" len="med"/>
            </a:ln>
          </p:spPr>
        </p:cxnSp>
      </p:grpSp>
      <p:grpSp>
        <p:nvGrpSpPr>
          <p:cNvPr id="4543" name="Google Shape;4543;p343"/>
          <p:cNvGrpSpPr/>
          <p:nvPr/>
        </p:nvGrpSpPr>
        <p:grpSpPr>
          <a:xfrm>
            <a:off x="6319500" y="3312550"/>
            <a:ext cx="1609500" cy="704461"/>
            <a:chOff x="5579700" y="1780600"/>
            <a:chExt cx="1609500" cy="704461"/>
          </a:xfrm>
        </p:grpSpPr>
        <p:sp>
          <p:nvSpPr>
            <p:cNvPr id="4544" name="Google Shape;4544;p343"/>
            <p:cNvSpPr/>
            <p:nvPr/>
          </p:nvSpPr>
          <p:spPr>
            <a:xfrm>
              <a:off x="5579700" y="1780600"/>
              <a:ext cx="1609500" cy="303600"/>
            </a:xfrm>
            <a:prstGeom prst="rect">
              <a:avLst/>
            </a:prstGeom>
            <a:solidFill>
              <a:schemeClr val="accent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200">
                <a:solidFill>
                  <a:srgbClr val="FFFFFF"/>
                </a:solidFill>
                <a:latin typeface="Roboto"/>
                <a:ea typeface="Roboto"/>
                <a:cs typeface="Roboto"/>
                <a:sym typeface="Roboto"/>
              </a:endParaRPr>
            </a:p>
          </p:txBody>
        </p:sp>
        <p:cxnSp>
          <p:nvCxnSpPr>
            <p:cNvPr id="4545" name="Google Shape;4545;p343"/>
            <p:cNvCxnSpPr/>
            <p:nvPr/>
          </p:nvCxnSpPr>
          <p:spPr>
            <a:xfrm>
              <a:off x="5579700" y="1783061"/>
              <a:ext cx="0" cy="702000"/>
            </a:xfrm>
            <a:prstGeom prst="straightConnector1">
              <a:avLst/>
            </a:prstGeom>
            <a:noFill/>
            <a:ln w="9525" cap="flat" cmpd="sng">
              <a:solidFill>
                <a:schemeClr val="accent2"/>
              </a:solidFill>
              <a:prstDash val="solid"/>
              <a:round/>
              <a:headEnd type="none" w="med" len="med"/>
              <a:tailEnd type="none" w="med" len="med"/>
            </a:ln>
          </p:spPr>
        </p:cxnSp>
      </p:grpSp>
      <p:grpSp>
        <p:nvGrpSpPr>
          <p:cNvPr id="4546" name="Google Shape;4546;p343"/>
          <p:cNvGrpSpPr/>
          <p:nvPr/>
        </p:nvGrpSpPr>
        <p:grpSpPr>
          <a:xfrm>
            <a:off x="3421878" y="2993674"/>
            <a:ext cx="1609500" cy="702256"/>
            <a:chOff x="6448053" y="1894199"/>
            <a:chExt cx="1609500" cy="702256"/>
          </a:xfrm>
        </p:grpSpPr>
        <p:sp>
          <p:nvSpPr>
            <p:cNvPr id="4547" name="Google Shape;4547;p343"/>
            <p:cNvSpPr/>
            <p:nvPr/>
          </p:nvSpPr>
          <p:spPr>
            <a:xfrm>
              <a:off x="6448053" y="1894199"/>
              <a:ext cx="1609500" cy="303600"/>
            </a:xfrm>
            <a:prstGeom prst="rect">
              <a:avLst/>
            </a:prstGeom>
            <a:solidFill>
              <a:schemeClr val="accent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200">
                <a:solidFill>
                  <a:srgbClr val="FFFFFF"/>
                </a:solidFill>
                <a:latin typeface="Roboto"/>
                <a:ea typeface="Roboto"/>
                <a:cs typeface="Roboto"/>
                <a:sym typeface="Roboto"/>
              </a:endParaRPr>
            </a:p>
          </p:txBody>
        </p:sp>
        <p:cxnSp>
          <p:nvCxnSpPr>
            <p:cNvPr id="4548" name="Google Shape;4548;p343"/>
            <p:cNvCxnSpPr/>
            <p:nvPr/>
          </p:nvCxnSpPr>
          <p:spPr>
            <a:xfrm>
              <a:off x="6448053" y="1894454"/>
              <a:ext cx="0" cy="702000"/>
            </a:xfrm>
            <a:prstGeom prst="straightConnector1">
              <a:avLst/>
            </a:prstGeom>
            <a:noFill/>
            <a:ln w="9525" cap="flat" cmpd="sng">
              <a:solidFill>
                <a:schemeClr val="accent3"/>
              </a:solidFill>
              <a:prstDash val="solid"/>
              <a:round/>
              <a:headEnd type="none" w="med" len="med"/>
              <a:tailEnd type="none" w="med" len="med"/>
            </a:ln>
          </p:spPr>
        </p:cxnSp>
      </p:grpSp>
      <p:sp>
        <p:nvSpPr>
          <p:cNvPr id="4549" name="Google Shape;4549;p343"/>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Roboto"/>
                <a:ea typeface="Roboto"/>
                <a:cs typeface="Roboto"/>
                <a:sym typeface="Roboto"/>
              </a:rPr>
              <a:t>To alter the placement of the flags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p:txBody>
      </p:sp>
      <p:sp>
        <p:nvSpPr>
          <p:cNvPr id="4550" name="Google Shape;4550;p343"/>
          <p:cNvSpPr txBox="1">
            <a:spLocks noGrp="1"/>
          </p:cNvSpPr>
          <p:nvPr>
            <p:ph type="subTitle" idx="1"/>
          </p:nvPr>
        </p:nvSpPr>
        <p:spPr>
          <a:xfrm>
            <a:off x="2393675" y="1722625"/>
            <a:ext cx="1573500" cy="2592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1" name="Google Shape;4551;p343"/>
          <p:cNvSpPr txBox="1">
            <a:spLocks noGrp="1"/>
          </p:cNvSpPr>
          <p:nvPr>
            <p:ph type="subTitle" idx="2"/>
          </p:nvPr>
        </p:nvSpPr>
        <p:spPr>
          <a:xfrm>
            <a:off x="5627300" y="2029188"/>
            <a:ext cx="1573500" cy="2592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2" name="Google Shape;4552;p343"/>
          <p:cNvSpPr txBox="1">
            <a:spLocks noGrp="1"/>
          </p:cNvSpPr>
          <p:nvPr>
            <p:ph type="subTitle" idx="3"/>
          </p:nvPr>
        </p:nvSpPr>
        <p:spPr>
          <a:xfrm>
            <a:off x="6323525" y="3316025"/>
            <a:ext cx="1573500" cy="3033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53" name="Google Shape;4553;p343"/>
          <p:cNvSpPr txBox="1">
            <a:spLocks noGrp="1"/>
          </p:cNvSpPr>
          <p:nvPr>
            <p:ph type="subTitle" idx="4"/>
          </p:nvPr>
        </p:nvSpPr>
        <p:spPr>
          <a:xfrm>
            <a:off x="3420988" y="3022800"/>
            <a:ext cx="1573500" cy="259200"/>
          </a:xfrm>
          <a:prstGeom prst="rect">
            <a:avLst/>
          </a:prstGeom>
          <a:noFill/>
          <a:ln>
            <a:noFill/>
          </a:ln>
        </p:spPr>
        <p:txBody>
          <a:bodyPr spcFirstLastPara="1" wrap="square" lIns="91425" tIns="91425" rIns="91425" bIns="91425" anchor="ctr" anchorCtr="0"/>
          <a:lstStyle>
            <a:lvl1pPr lvl="0" rtl="0">
              <a:spcBef>
                <a:spcPts val="0"/>
              </a:spcBef>
              <a:spcAft>
                <a:spcPts val="0"/>
              </a:spcAft>
              <a:buNone/>
              <a:defRPr sz="11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matchingName="Timeline">
  <p:cSld name="CUSTOM_4_1_1_1">
    <p:spTree>
      <p:nvGrpSpPr>
        <p:cNvPr id="1" name="Shape 4554"/>
        <p:cNvGrpSpPr/>
        <p:nvPr/>
      </p:nvGrpSpPr>
      <p:grpSpPr>
        <a:xfrm>
          <a:off x="0" y="0"/>
          <a:ext cx="0" cy="0"/>
          <a:chOff x="0" y="0"/>
          <a:chExt cx="0" cy="0"/>
        </a:xfrm>
      </p:grpSpPr>
      <p:sp>
        <p:nvSpPr>
          <p:cNvPr id="4555" name="Google Shape;4555;p344"/>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56" name="Google Shape;4556;p344"/>
          <p:cNvGrpSpPr/>
          <p:nvPr/>
        </p:nvGrpSpPr>
        <p:grpSpPr>
          <a:xfrm>
            <a:off x="386625" y="4747950"/>
            <a:ext cx="8452575" cy="400082"/>
            <a:chOff x="386625" y="4747950"/>
            <a:chExt cx="8452575" cy="400082"/>
          </a:xfrm>
        </p:grpSpPr>
        <p:sp>
          <p:nvSpPr>
            <p:cNvPr id="4557" name="Google Shape;4557;p344"/>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4558" name="Google Shape;4558;p344"/>
            <p:cNvGrpSpPr/>
            <p:nvPr/>
          </p:nvGrpSpPr>
          <p:grpSpPr>
            <a:xfrm>
              <a:off x="386711" y="5114356"/>
              <a:ext cx="1796788" cy="33676"/>
              <a:chOff x="2031822" y="2229250"/>
              <a:chExt cx="2193613" cy="39900"/>
            </a:xfrm>
          </p:grpSpPr>
          <p:sp>
            <p:nvSpPr>
              <p:cNvPr id="4559" name="Google Shape;4559;p344"/>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0" name="Google Shape;4560;p344"/>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1" name="Google Shape;4561;p344"/>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62" name="Google Shape;4562;p344"/>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563" name="Google Shape;4563;p344"/>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4564" name="Google Shape;4564;p344"/>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Roboto"/>
                <a:ea typeface="Roboto"/>
                <a:cs typeface="Roboto"/>
                <a:sym typeface="Roboto"/>
              </a:rPr>
              <a:t>To alter the event placement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a:p>
            <a:pPr marL="0" lvl="0" indent="0" rtl="0">
              <a:spcBef>
                <a:spcPts val="0"/>
              </a:spcBef>
              <a:spcAft>
                <a:spcPts val="0"/>
              </a:spcAft>
              <a:buNone/>
            </a:pPr>
            <a:endParaRPr sz="1000">
              <a:solidFill>
                <a:srgbClr val="434343"/>
              </a:solidFill>
            </a:endParaRPr>
          </a:p>
        </p:txBody>
      </p:sp>
      <p:grpSp>
        <p:nvGrpSpPr>
          <p:cNvPr id="4565" name="Google Shape;4565;p344"/>
          <p:cNvGrpSpPr/>
          <p:nvPr/>
        </p:nvGrpSpPr>
        <p:grpSpPr>
          <a:xfrm>
            <a:off x="304800" y="2618672"/>
            <a:ext cx="8534400" cy="381003"/>
            <a:chOff x="304800" y="2618672"/>
            <a:chExt cx="8534400" cy="381003"/>
          </a:xfrm>
        </p:grpSpPr>
        <p:sp>
          <p:nvSpPr>
            <p:cNvPr id="4566" name="Google Shape;4566;p344"/>
            <p:cNvSpPr/>
            <p:nvPr/>
          </p:nvSpPr>
          <p:spPr>
            <a:xfrm>
              <a:off x="304800" y="2618675"/>
              <a:ext cx="8534400" cy="3810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a:ea typeface="Roboto"/>
                <a:cs typeface="Roboto"/>
                <a:sym typeface="Roboto"/>
              </a:endParaRPr>
            </a:p>
          </p:txBody>
        </p:sp>
        <p:sp>
          <p:nvSpPr>
            <p:cNvPr id="4567" name="Google Shape;4567;p344"/>
            <p:cNvSpPr/>
            <p:nvPr/>
          </p:nvSpPr>
          <p:spPr>
            <a:xfrm>
              <a:off x="304800"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JAN</a:t>
              </a:r>
              <a:endParaRPr sz="1200">
                <a:solidFill>
                  <a:srgbClr val="FFFFFF"/>
                </a:solidFill>
                <a:latin typeface="Roboto"/>
                <a:ea typeface="Roboto"/>
                <a:cs typeface="Roboto"/>
                <a:sym typeface="Roboto"/>
              </a:endParaRPr>
            </a:p>
          </p:txBody>
        </p:sp>
        <p:sp>
          <p:nvSpPr>
            <p:cNvPr id="4568" name="Google Shape;4568;p344"/>
            <p:cNvSpPr/>
            <p:nvPr/>
          </p:nvSpPr>
          <p:spPr>
            <a:xfrm>
              <a:off x="1016008"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FEB</a:t>
              </a:r>
              <a:endParaRPr sz="1200">
                <a:solidFill>
                  <a:srgbClr val="FFFFFF"/>
                </a:solidFill>
                <a:latin typeface="Roboto"/>
                <a:ea typeface="Roboto"/>
                <a:cs typeface="Roboto"/>
                <a:sym typeface="Roboto"/>
              </a:endParaRPr>
            </a:p>
          </p:txBody>
        </p:sp>
        <p:sp>
          <p:nvSpPr>
            <p:cNvPr id="4569" name="Google Shape;4569;p344"/>
            <p:cNvSpPr/>
            <p:nvPr/>
          </p:nvSpPr>
          <p:spPr>
            <a:xfrm>
              <a:off x="1727216"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MAR</a:t>
              </a:r>
              <a:endParaRPr sz="1200">
                <a:solidFill>
                  <a:srgbClr val="FFFFFF"/>
                </a:solidFill>
                <a:latin typeface="Roboto"/>
                <a:ea typeface="Roboto"/>
                <a:cs typeface="Roboto"/>
                <a:sym typeface="Roboto"/>
              </a:endParaRPr>
            </a:p>
          </p:txBody>
        </p:sp>
        <p:sp>
          <p:nvSpPr>
            <p:cNvPr id="4570" name="Google Shape;4570;p344"/>
            <p:cNvSpPr/>
            <p:nvPr/>
          </p:nvSpPr>
          <p:spPr>
            <a:xfrm>
              <a:off x="2438424"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APR</a:t>
              </a:r>
              <a:endParaRPr sz="1200">
                <a:solidFill>
                  <a:srgbClr val="FFFFFF"/>
                </a:solidFill>
                <a:latin typeface="Roboto"/>
                <a:ea typeface="Roboto"/>
                <a:cs typeface="Roboto"/>
                <a:sym typeface="Roboto"/>
              </a:endParaRPr>
            </a:p>
          </p:txBody>
        </p:sp>
        <p:sp>
          <p:nvSpPr>
            <p:cNvPr id="4571" name="Google Shape;4571;p344"/>
            <p:cNvSpPr/>
            <p:nvPr/>
          </p:nvSpPr>
          <p:spPr>
            <a:xfrm>
              <a:off x="3149632"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MAY</a:t>
              </a:r>
              <a:endParaRPr sz="1200">
                <a:solidFill>
                  <a:srgbClr val="FFFFFF"/>
                </a:solidFill>
                <a:latin typeface="Roboto"/>
                <a:ea typeface="Roboto"/>
                <a:cs typeface="Roboto"/>
                <a:sym typeface="Roboto"/>
              </a:endParaRPr>
            </a:p>
          </p:txBody>
        </p:sp>
        <p:sp>
          <p:nvSpPr>
            <p:cNvPr id="4572" name="Google Shape;4572;p344"/>
            <p:cNvSpPr/>
            <p:nvPr/>
          </p:nvSpPr>
          <p:spPr>
            <a:xfrm>
              <a:off x="3860840"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JUN</a:t>
              </a:r>
              <a:endParaRPr sz="1200">
                <a:solidFill>
                  <a:srgbClr val="FFFFFF"/>
                </a:solidFill>
                <a:latin typeface="Roboto"/>
                <a:ea typeface="Roboto"/>
                <a:cs typeface="Roboto"/>
                <a:sym typeface="Roboto"/>
              </a:endParaRPr>
            </a:p>
          </p:txBody>
        </p:sp>
        <p:sp>
          <p:nvSpPr>
            <p:cNvPr id="4573" name="Google Shape;4573;p344"/>
            <p:cNvSpPr/>
            <p:nvPr/>
          </p:nvSpPr>
          <p:spPr>
            <a:xfrm>
              <a:off x="4572048"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JUL</a:t>
              </a:r>
              <a:endParaRPr sz="1200">
                <a:solidFill>
                  <a:srgbClr val="FFFFFF"/>
                </a:solidFill>
                <a:latin typeface="Roboto"/>
                <a:ea typeface="Roboto"/>
                <a:cs typeface="Roboto"/>
                <a:sym typeface="Roboto"/>
              </a:endParaRPr>
            </a:p>
          </p:txBody>
        </p:sp>
        <p:sp>
          <p:nvSpPr>
            <p:cNvPr id="4574" name="Google Shape;4574;p344"/>
            <p:cNvSpPr/>
            <p:nvPr/>
          </p:nvSpPr>
          <p:spPr>
            <a:xfrm>
              <a:off x="5283256"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AUG</a:t>
              </a:r>
              <a:endParaRPr sz="1200">
                <a:solidFill>
                  <a:srgbClr val="FFFFFF"/>
                </a:solidFill>
                <a:latin typeface="Roboto"/>
                <a:ea typeface="Roboto"/>
                <a:cs typeface="Roboto"/>
                <a:sym typeface="Roboto"/>
              </a:endParaRPr>
            </a:p>
          </p:txBody>
        </p:sp>
        <p:sp>
          <p:nvSpPr>
            <p:cNvPr id="4575" name="Google Shape;4575;p344"/>
            <p:cNvSpPr/>
            <p:nvPr/>
          </p:nvSpPr>
          <p:spPr>
            <a:xfrm>
              <a:off x="5994464"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SEP</a:t>
              </a:r>
              <a:endParaRPr sz="1200">
                <a:solidFill>
                  <a:srgbClr val="FFFFFF"/>
                </a:solidFill>
                <a:latin typeface="Roboto"/>
                <a:ea typeface="Roboto"/>
                <a:cs typeface="Roboto"/>
                <a:sym typeface="Roboto"/>
              </a:endParaRPr>
            </a:p>
          </p:txBody>
        </p:sp>
        <p:sp>
          <p:nvSpPr>
            <p:cNvPr id="4576" name="Google Shape;4576;p344"/>
            <p:cNvSpPr/>
            <p:nvPr/>
          </p:nvSpPr>
          <p:spPr>
            <a:xfrm>
              <a:off x="6705672"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OCT</a:t>
              </a:r>
              <a:endParaRPr sz="1200">
                <a:solidFill>
                  <a:srgbClr val="FFFFFF"/>
                </a:solidFill>
                <a:latin typeface="Roboto"/>
                <a:ea typeface="Roboto"/>
                <a:cs typeface="Roboto"/>
                <a:sym typeface="Roboto"/>
              </a:endParaRPr>
            </a:p>
          </p:txBody>
        </p:sp>
        <p:sp>
          <p:nvSpPr>
            <p:cNvPr id="4577" name="Google Shape;4577;p344"/>
            <p:cNvSpPr/>
            <p:nvPr/>
          </p:nvSpPr>
          <p:spPr>
            <a:xfrm>
              <a:off x="7416880"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NOV</a:t>
              </a:r>
              <a:endParaRPr sz="1200">
                <a:solidFill>
                  <a:srgbClr val="FFFFFF"/>
                </a:solidFill>
                <a:latin typeface="Roboto"/>
                <a:ea typeface="Roboto"/>
                <a:cs typeface="Roboto"/>
                <a:sym typeface="Roboto"/>
              </a:endParaRPr>
            </a:p>
          </p:txBody>
        </p:sp>
        <p:sp>
          <p:nvSpPr>
            <p:cNvPr id="4578" name="Google Shape;4578;p344"/>
            <p:cNvSpPr/>
            <p:nvPr/>
          </p:nvSpPr>
          <p:spPr>
            <a:xfrm>
              <a:off x="8128089" y="2618672"/>
              <a:ext cx="711000" cy="38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oboto"/>
                  <a:ea typeface="Roboto"/>
                  <a:cs typeface="Roboto"/>
                  <a:sym typeface="Roboto"/>
                </a:rPr>
                <a:t>DEC</a:t>
              </a:r>
              <a:endParaRPr sz="1200">
                <a:solidFill>
                  <a:srgbClr val="FFFFFF"/>
                </a:solidFill>
                <a:latin typeface="Roboto"/>
                <a:ea typeface="Roboto"/>
                <a:cs typeface="Roboto"/>
                <a:sym typeface="Roboto"/>
              </a:endParaRPr>
            </a:p>
          </p:txBody>
        </p:sp>
      </p:grpSp>
      <p:cxnSp>
        <p:nvCxnSpPr>
          <p:cNvPr id="4579" name="Google Shape;4579;p344"/>
          <p:cNvCxnSpPr/>
          <p:nvPr/>
        </p:nvCxnSpPr>
        <p:spPr>
          <a:xfrm>
            <a:off x="3816175" y="3002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4580" name="Google Shape;4580;p344"/>
          <p:cNvCxnSpPr/>
          <p:nvPr/>
        </p:nvCxnSpPr>
        <p:spPr>
          <a:xfrm rot="10800000">
            <a:off x="2713450" y="1505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4581" name="Google Shape;4581;p344"/>
          <p:cNvCxnSpPr/>
          <p:nvPr/>
        </p:nvCxnSpPr>
        <p:spPr>
          <a:xfrm>
            <a:off x="6033825" y="3002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4582" name="Google Shape;4582;p344"/>
          <p:cNvCxnSpPr/>
          <p:nvPr/>
        </p:nvCxnSpPr>
        <p:spPr>
          <a:xfrm rot="10800000">
            <a:off x="6459925" y="1505250"/>
            <a:ext cx="0" cy="1104600"/>
          </a:xfrm>
          <a:prstGeom prst="straightConnector1">
            <a:avLst/>
          </a:prstGeom>
          <a:noFill/>
          <a:ln w="9525" cap="flat" cmpd="sng">
            <a:solidFill>
              <a:srgbClr val="434343"/>
            </a:solidFill>
            <a:prstDash val="solid"/>
            <a:round/>
            <a:headEnd type="none" w="med" len="med"/>
            <a:tailEnd type="none" w="med" len="med"/>
          </a:ln>
        </p:spPr>
      </p:cxnSp>
      <p:sp>
        <p:nvSpPr>
          <p:cNvPr id="4583" name="Google Shape;4583;p344"/>
          <p:cNvSpPr txBox="1">
            <a:spLocks noGrp="1"/>
          </p:cNvSpPr>
          <p:nvPr>
            <p:ph type="subTitle" idx="1"/>
          </p:nvPr>
        </p:nvSpPr>
        <p:spPr>
          <a:xfrm>
            <a:off x="6459925" y="1412150"/>
            <a:ext cx="1182900" cy="56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4584" name="Google Shape;4584;p344"/>
          <p:cNvSpPr txBox="1">
            <a:spLocks noGrp="1"/>
          </p:cNvSpPr>
          <p:nvPr>
            <p:ph type="subTitle" idx="2"/>
          </p:nvPr>
        </p:nvSpPr>
        <p:spPr>
          <a:xfrm>
            <a:off x="2713450" y="1412150"/>
            <a:ext cx="1182900" cy="56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4585" name="Google Shape;4585;p344"/>
          <p:cNvSpPr txBox="1">
            <a:spLocks noGrp="1"/>
          </p:cNvSpPr>
          <p:nvPr>
            <p:ph type="subTitle" idx="3"/>
          </p:nvPr>
        </p:nvSpPr>
        <p:spPr>
          <a:xfrm>
            <a:off x="3816175" y="3613350"/>
            <a:ext cx="1182900" cy="56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4586" name="Google Shape;4586;p344"/>
          <p:cNvSpPr txBox="1">
            <a:spLocks noGrp="1"/>
          </p:cNvSpPr>
          <p:nvPr>
            <p:ph type="subTitle" idx="4"/>
          </p:nvPr>
        </p:nvSpPr>
        <p:spPr>
          <a:xfrm>
            <a:off x="6033825" y="3613350"/>
            <a:ext cx="1182900" cy="56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matchingName="Timeline comparison">
  <p:cSld name="CUSTOM_4_1_1_1_1">
    <p:spTree>
      <p:nvGrpSpPr>
        <p:cNvPr id="1" name="Shape 4587"/>
        <p:cNvGrpSpPr/>
        <p:nvPr/>
      </p:nvGrpSpPr>
      <p:grpSpPr>
        <a:xfrm>
          <a:off x="0" y="0"/>
          <a:ext cx="0" cy="0"/>
          <a:chOff x="0" y="0"/>
          <a:chExt cx="0" cy="0"/>
        </a:xfrm>
      </p:grpSpPr>
      <p:sp>
        <p:nvSpPr>
          <p:cNvPr id="4588" name="Google Shape;4588;p345"/>
          <p:cNvSpPr txBox="1">
            <a:spLocks noGrp="1"/>
          </p:cNvSpPr>
          <p:nvPr>
            <p:ph type="title"/>
          </p:nvPr>
        </p:nvSpPr>
        <p:spPr>
          <a:xfrm>
            <a:off x="298600" y="549575"/>
            <a:ext cx="84525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000">
                <a:solidFill>
                  <a:srgbClr val="434343"/>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589" name="Google Shape;4589;p345"/>
          <p:cNvGrpSpPr/>
          <p:nvPr/>
        </p:nvGrpSpPr>
        <p:grpSpPr>
          <a:xfrm>
            <a:off x="386625" y="4747950"/>
            <a:ext cx="8452575" cy="400082"/>
            <a:chOff x="386625" y="4747950"/>
            <a:chExt cx="8452575" cy="400082"/>
          </a:xfrm>
        </p:grpSpPr>
        <p:sp>
          <p:nvSpPr>
            <p:cNvPr id="4590" name="Google Shape;4590;p345"/>
            <p:cNvSpPr txBox="1"/>
            <p:nvPr/>
          </p:nvSpPr>
          <p:spPr>
            <a:xfrm>
              <a:off x="7259100" y="4748011"/>
              <a:ext cx="1580100" cy="155400"/>
            </a:xfrm>
            <a:prstGeom prst="rect">
              <a:avLst/>
            </a:prstGeom>
            <a:noFill/>
            <a:ln>
              <a:noFill/>
            </a:ln>
          </p:spPr>
          <p:txBody>
            <a:bodyPr spcFirstLastPara="1" wrap="square" lIns="0" tIns="0" rIns="0" bIns="0" anchor="b" anchorCtr="0">
              <a:noAutofit/>
            </a:bodyPr>
            <a:lstStyle/>
            <a:p>
              <a:pPr marL="0" marR="0" lvl="1" indent="0" algn="r" rtl="0">
                <a:spcBef>
                  <a:spcPts val="0"/>
                </a:spcBef>
                <a:spcAft>
                  <a:spcPts val="0"/>
                </a:spcAft>
                <a:buNone/>
              </a:pPr>
              <a:r>
                <a:rPr lang="en" sz="600" b="0" i="0" u="none" strike="noStrike" cap="none">
                  <a:solidFill>
                    <a:srgbClr val="B7B7B7"/>
                  </a:solidFill>
                  <a:latin typeface="Roboto"/>
                  <a:ea typeface="Roboto"/>
                  <a:cs typeface="Roboto"/>
                  <a:sym typeface="Roboto"/>
                </a:rPr>
                <a:t>Confidential &amp; Proprietary</a:t>
              </a:r>
              <a:endParaRPr sz="600" b="0" i="0" u="none" strike="noStrike" cap="none">
                <a:solidFill>
                  <a:srgbClr val="B7B7B7"/>
                </a:solidFill>
                <a:latin typeface="Roboto"/>
                <a:ea typeface="Roboto"/>
                <a:cs typeface="Roboto"/>
                <a:sym typeface="Roboto"/>
              </a:endParaRPr>
            </a:p>
          </p:txBody>
        </p:sp>
        <p:grpSp>
          <p:nvGrpSpPr>
            <p:cNvPr id="4591" name="Google Shape;4591;p345"/>
            <p:cNvGrpSpPr/>
            <p:nvPr/>
          </p:nvGrpSpPr>
          <p:grpSpPr>
            <a:xfrm>
              <a:off x="386711" y="5114356"/>
              <a:ext cx="1796788" cy="33676"/>
              <a:chOff x="2031822" y="2229250"/>
              <a:chExt cx="2193613" cy="39900"/>
            </a:xfrm>
          </p:grpSpPr>
          <p:sp>
            <p:nvSpPr>
              <p:cNvPr id="4592" name="Google Shape;4592;p345"/>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3" name="Google Shape;4593;p345"/>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4" name="Google Shape;4594;p345"/>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95" name="Google Shape;4595;p345"/>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4596" name="Google Shape;4596;p345"/>
            <p:cNvPicPr preferRelativeResize="0"/>
            <p:nvPr/>
          </p:nvPicPr>
          <p:blipFill>
            <a:blip r:embed="rId2">
              <a:alphaModFix/>
            </a:blip>
            <a:stretch>
              <a:fillRect/>
            </a:stretch>
          </p:blipFill>
          <p:spPr>
            <a:xfrm>
              <a:off x="386625" y="4747950"/>
              <a:ext cx="868051" cy="155525"/>
            </a:xfrm>
            <a:prstGeom prst="rect">
              <a:avLst/>
            </a:prstGeom>
            <a:noFill/>
            <a:ln>
              <a:noFill/>
            </a:ln>
          </p:spPr>
        </p:pic>
      </p:grpSp>
      <p:sp>
        <p:nvSpPr>
          <p:cNvPr id="4597" name="Google Shape;4597;p345"/>
          <p:cNvSpPr txBox="1"/>
          <p:nvPr/>
        </p:nvSpPr>
        <p:spPr>
          <a:xfrm>
            <a:off x="7251100" y="18567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latin typeface="Roboto"/>
                <a:ea typeface="Roboto"/>
                <a:cs typeface="Roboto"/>
                <a:sym typeface="Roboto"/>
              </a:rPr>
              <a:t>To alter the event placement (and delete this text box) go to </a:t>
            </a:r>
            <a:r>
              <a:rPr lang="en" sz="1000" b="1">
                <a:solidFill>
                  <a:schemeClr val="dk1"/>
                </a:solidFill>
                <a:latin typeface="Roboto"/>
                <a:ea typeface="Roboto"/>
                <a:cs typeface="Roboto"/>
                <a:sym typeface="Roboto"/>
              </a:rPr>
              <a:t>“View” in the toolbar then “Master”</a:t>
            </a:r>
            <a:r>
              <a:rPr lang="en" sz="1000">
                <a:solidFill>
                  <a:schemeClr val="dk1"/>
                </a:solidFill>
                <a:latin typeface="Roboto"/>
                <a:ea typeface="Roboto"/>
                <a:cs typeface="Roboto"/>
                <a:sym typeface="Roboto"/>
              </a:rPr>
              <a:t> and make adjustments there. </a:t>
            </a:r>
            <a:endParaRPr sz="1000">
              <a:solidFill>
                <a:schemeClr val="dk1"/>
              </a:solidFill>
              <a:latin typeface="Roboto"/>
              <a:ea typeface="Roboto"/>
              <a:cs typeface="Roboto"/>
              <a:sym typeface="Roboto"/>
            </a:endParaRPr>
          </a:p>
        </p:txBody>
      </p:sp>
      <p:cxnSp>
        <p:nvCxnSpPr>
          <p:cNvPr id="4598" name="Google Shape;4598;p345"/>
          <p:cNvCxnSpPr/>
          <p:nvPr/>
        </p:nvCxnSpPr>
        <p:spPr>
          <a:xfrm>
            <a:off x="3816175" y="3002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4599" name="Google Shape;4599;p345"/>
          <p:cNvCxnSpPr/>
          <p:nvPr/>
        </p:nvCxnSpPr>
        <p:spPr>
          <a:xfrm rot="10800000">
            <a:off x="2713450" y="1505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4600" name="Google Shape;4600;p345"/>
          <p:cNvCxnSpPr/>
          <p:nvPr/>
        </p:nvCxnSpPr>
        <p:spPr>
          <a:xfrm>
            <a:off x="6033825" y="3002250"/>
            <a:ext cx="0" cy="1104600"/>
          </a:xfrm>
          <a:prstGeom prst="straightConnector1">
            <a:avLst/>
          </a:prstGeom>
          <a:noFill/>
          <a:ln w="9525" cap="flat" cmpd="sng">
            <a:solidFill>
              <a:srgbClr val="434343"/>
            </a:solidFill>
            <a:prstDash val="solid"/>
            <a:round/>
            <a:headEnd type="none" w="med" len="med"/>
            <a:tailEnd type="none" w="med" len="med"/>
          </a:ln>
        </p:spPr>
      </p:cxnSp>
      <p:cxnSp>
        <p:nvCxnSpPr>
          <p:cNvPr id="4601" name="Google Shape;4601;p345"/>
          <p:cNvCxnSpPr/>
          <p:nvPr/>
        </p:nvCxnSpPr>
        <p:spPr>
          <a:xfrm rot="10800000">
            <a:off x="6459925" y="1505250"/>
            <a:ext cx="0" cy="1104600"/>
          </a:xfrm>
          <a:prstGeom prst="straightConnector1">
            <a:avLst/>
          </a:prstGeom>
          <a:noFill/>
          <a:ln w="9525" cap="flat" cmpd="sng">
            <a:solidFill>
              <a:srgbClr val="434343"/>
            </a:solidFill>
            <a:prstDash val="solid"/>
            <a:round/>
            <a:headEnd type="none" w="med" len="med"/>
            <a:tailEnd type="none" w="med" len="med"/>
          </a:ln>
        </p:spPr>
      </p:cxnSp>
      <p:sp>
        <p:nvSpPr>
          <p:cNvPr id="4602" name="Google Shape;4602;p345"/>
          <p:cNvSpPr/>
          <p:nvPr/>
        </p:nvSpPr>
        <p:spPr>
          <a:xfrm>
            <a:off x="304800" y="2618675"/>
            <a:ext cx="4190400" cy="381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434343"/>
              </a:solidFill>
              <a:latin typeface="Roboto"/>
              <a:ea typeface="Roboto"/>
              <a:cs typeface="Roboto"/>
              <a:sym typeface="Roboto"/>
            </a:endParaRPr>
          </a:p>
        </p:txBody>
      </p:sp>
      <p:sp>
        <p:nvSpPr>
          <p:cNvPr id="4603" name="Google Shape;4603;p345"/>
          <p:cNvSpPr/>
          <p:nvPr/>
        </p:nvSpPr>
        <p:spPr>
          <a:xfrm>
            <a:off x="4648813" y="2618675"/>
            <a:ext cx="4190400" cy="3810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434343"/>
              </a:solidFill>
              <a:latin typeface="Roboto"/>
              <a:ea typeface="Roboto"/>
              <a:cs typeface="Roboto"/>
              <a:sym typeface="Roboto"/>
            </a:endParaRPr>
          </a:p>
        </p:txBody>
      </p:sp>
      <p:sp>
        <p:nvSpPr>
          <p:cNvPr id="4604" name="Google Shape;4604;p345"/>
          <p:cNvSpPr txBox="1">
            <a:spLocks noGrp="1"/>
          </p:cNvSpPr>
          <p:nvPr>
            <p:ph type="subTitle" idx="1"/>
          </p:nvPr>
        </p:nvSpPr>
        <p:spPr>
          <a:xfrm>
            <a:off x="2713450" y="1412150"/>
            <a:ext cx="1182900" cy="56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4605" name="Google Shape;4605;p345"/>
          <p:cNvSpPr txBox="1">
            <a:spLocks noGrp="1"/>
          </p:cNvSpPr>
          <p:nvPr>
            <p:ph type="subTitle" idx="2"/>
          </p:nvPr>
        </p:nvSpPr>
        <p:spPr>
          <a:xfrm>
            <a:off x="6459925" y="1412150"/>
            <a:ext cx="1182900" cy="56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4606" name="Google Shape;4606;p345"/>
          <p:cNvSpPr txBox="1">
            <a:spLocks noGrp="1"/>
          </p:cNvSpPr>
          <p:nvPr>
            <p:ph type="subTitle" idx="3"/>
          </p:nvPr>
        </p:nvSpPr>
        <p:spPr>
          <a:xfrm>
            <a:off x="3816175" y="3588963"/>
            <a:ext cx="1182900" cy="56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4607" name="Google Shape;4607;p345"/>
          <p:cNvSpPr txBox="1">
            <a:spLocks noGrp="1"/>
          </p:cNvSpPr>
          <p:nvPr>
            <p:ph type="subTitle" idx="4"/>
          </p:nvPr>
        </p:nvSpPr>
        <p:spPr>
          <a:xfrm>
            <a:off x="6033825" y="3588963"/>
            <a:ext cx="1182900" cy="56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1200">
                <a:solidFill>
                  <a:srgbClr val="434343"/>
                </a:solidFill>
                <a:latin typeface="Roboto"/>
                <a:ea typeface="Roboto"/>
                <a:cs typeface="Roboto"/>
                <a:sym typeface="Roboto"/>
              </a:defRPr>
            </a:lvl1pPr>
            <a:lvl2pPr lvl="1" rtl="0">
              <a:spcBef>
                <a:spcPts val="0"/>
              </a:spcBef>
              <a:spcAft>
                <a:spcPts val="0"/>
              </a:spcAft>
              <a:buNone/>
              <a:defRPr sz="1500">
                <a:solidFill>
                  <a:srgbClr val="434343"/>
                </a:solidFill>
                <a:latin typeface="Roboto"/>
                <a:ea typeface="Roboto"/>
                <a:cs typeface="Roboto"/>
                <a:sym typeface="Roboto"/>
              </a:defRPr>
            </a:lvl2pPr>
            <a:lvl3pPr lvl="2" rtl="0">
              <a:spcBef>
                <a:spcPts val="0"/>
              </a:spcBef>
              <a:spcAft>
                <a:spcPts val="0"/>
              </a:spcAft>
              <a:buNone/>
              <a:defRPr sz="1500">
                <a:solidFill>
                  <a:srgbClr val="434343"/>
                </a:solidFill>
                <a:latin typeface="Roboto"/>
                <a:ea typeface="Roboto"/>
                <a:cs typeface="Roboto"/>
                <a:sym typeface="Roboto"/>
              </a:defRPr>
            </a:lvl3pPr>
            <a:lvl4pPr lvl="3" rtl="0">
              <a:spcBef>
                <a:spcPts val="0"/>
              </a:spcBef>
              <a:spcAft>
                <a:spcPts val="0"/>
              </a:spcAft>
              <a:buNone/>
              <a:defRPr sz="1500">
                <a:solidFill>
                  <a:srgbClr val="434343"/>
                </a:solidFill>
                <a:latin typeface="Roboto"/>
                <a:ea typeface="Roboto"/>
                <a:cs typeface="Roboto"/>
                <a:sym typeface="Roboto"/>
              </a:defRPr>
            </a:lvl4pPr>
            <a:lvl5pPr lvl="4" rtl="0">
              <a:spcBef>
                <a:spcPts val="0"/>
              </a:spcBef>
              <a:spcAft>
                <a:spcPts val="0"/>
              </a:spcAft>
              <a:buNone/>
              <a:defRPr sz="1500">
                <a:solidFill>
                  <a:srgbClr val="434343"/>
                </a:solidFill>
                <a:latin typeface="Roboto"/>
                <a:ea typeface="Roboto"/>
                <a:cs typeface="Roboto"/>
                <a:sym typeface="Roboto"/>
              </a:defRPr>
            </a:lvl5pPr>
            <a:lvl6pPr lvl="5" rtl="0">
              <a:spcBef>
                <a:spcPts val="0"/>
              </a:spcBef>
              <a:spcAft>
                <a:spcPts val="0"/>
              </a:spcAft>
              <a:buNone/>
              <a:defRPr sz="1500">
                <a:solidFill>
                  <a:srgbClr val="434343"/>
                </a:solidFill>
                <a:latin typeface="Roboto"/>
                <a:ea typeface="Roboto"/>
                <a:cs typeface="Roboto"/>
                <a:sym typeface="Roboto"/>
              </a:defRPr>
            </a:lvl6pPr>
            <a:lvl7pPr lvl="6" rtl="0">
              <a:spcBef>
                <a:spcPts val="0"/>
              </a:spcBef>
              <a:spcAft>
                <a:spcPts val="0"/>
              </a:spcAft>
              <a:buNone/>
              <a:defRPr sz="1500">
                <a:solidFill>
                  <a:srgbClr val="434343"/>
                </a:solidFill>
                <a:latin typeface="Roboto"/>
                <a:ea typeface="Roboto"/>
                <a:cs typeface="Roboto"/>
                <a:sym typeface="Roboto"/>
              </a:defRPr>
            </a:lvl7pPr>
            <a:lvl8pPr lvl="7" rtl="0">
              <a:spcBef>
                <a:spcPts val="0"/>
              </a:spcBef>
              <a:spcAft>
                <a:spcPts val="0"/>
              </a:spcAft>
              <a:buNone/>
              <a:defRPr sz="1500">
                <a:solidFill>
                  <a:srgbClr val="434343"/>
                </a:solidFill>
                <a:latin typeface="Roboto"/>
                <a:ea typeface="Roboto"/>
                <a:cs typeface="Roboto"/>
                <a:sym typeface="Roboto"/>
              </a:defRPr>
            </a:lvl8pPr>
            <a:lvl9pPr lvl="8"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4608" name="Google Shape;4608;p345"/>
          <p:cNvSpPr txBox="1">
            <a:spLocks noGrp="1"/>
          </p:cNvSpPr>
          <p:nvPr>
            <p:ph type="subTitle" idx="5"/>
          </p:nvPr>
        </p:nvSpPr>
        <p:spPr>
          <a:xfrm>
            <a:off x="4648825" y="2618825"/>
            <a:ext cx="4190400" cy="3810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1200">
                <a:solidFill>
                  <a:srgbClr val="434343"/>
                </a:solidFill>
                <a:latin typeface="Roboto"/>
                <a:ea typeface="Roboto"/>
                <a:cs typeface="Roboto"/>
                <a:sym typeface="Roboto"/>
              </a:defRPr>
            </a:lvl1pPr>
            <a:lvl2pPr lvl="1" algn="ctr" rtl="0">
              <a:spcBef>
                <a:spcPts val="0"/>
              </a:spcBef>
              <a:spcAft>
                <a:spcPts val="0"/>
              </a:spcAft>
              <a:buNone/>
              <a:defRPr sz="1500">
                <a:solidFill>
                  <a:srgbClr val="434343"/>
                </a:solidFill>
                <a:latin typeface="Roboto"/>
                <a:ea typeface="Roboto"/>
                <a:cs typeface="Roboto"/>
                <a:sym typeface="Roboto"/>
              </a:defRPr>
            </a:lvl2pPr>
            <a:lvl3pPr lvl="2" algn="ctr" rtl="0">
              <a:spcBef>
                <a:spcPts val="0"/>
              </a:spcBef>
              <a:spcAft>
                <a:spcPts val="0"/>
              </a:spcAft>
              <a:buNone/>
              <a:defRPr sz="1500">
                <a:solidFill>
                  <a:srgbClr val="434343"/>
                </a:solidFill>
                <a:latin typeface="Roboto"/>
                <a:ea typeface="Roboto"/>
                <a:cs typeface="Roboto"/>
                <a:sym typeface="Roboto"/>
              </a:defRPr>
            </a:lvl3pPr>
            <a:lvl4pPr lvl="3" algn="ctr" rtl="0">
              <a:spcBef>
                <a:spcPts val="0"/>
              </a:spcBef>
              <a:spcAft>
                <a:spcPts val="0"/>
              </a:spcAft>
              <a:buNone/>
              <a:defRPr sz="1500">
                <a:solidFill>
                  <a:srgbClr val="434343"/>
                </a:solidFill>
                <a:latin typeface="Roboto"/>
                <a:ea typeface="Roboto"/>
                <a:cs typeface="Roboto"/>
                <a:sym typeface="Roboto"/>
              </a:defRPr>
            </a:lvl4pPr>
            <a:lvl5pPr lvl="4" algn="ctr" rtl="0">
              <a:spcBef>
                <a:spcPts val="0"/>
              </a:spcBef>
              <a:spcAft>
                <a:spcPts val="0"/>
              </a:spcAft>
              <a:buNone/>
              <a:defRPr sz="1500">
                <a:solidFill>
                  <a:srgbClr val="434343"/>
                </a:solidFill>
                <a:latin typeface="Roboto"/>
                <a:ea typeface="Roboto"/>
                <a:cs typeface="Roboto"/>
                <a:sym typeface="Roboto"/>
              </a:defRPr>
            </a:lvl5pPr>
            <a:lvl6pPr lvl="5" algn="ctr" rtl="0">
              <a:spcBef>
                <a:spcPts val="0"/>
              </a:spcBef>
              <a:spcAft>
                <a:spcPts val="0"/>
              </a:spcAft>
              <a:buNone/>
              <a:defRPr sz="1500">
                <a:solidFill>
                  <a:srgbClr val="434343"/>
                </a:solidFill>
                <a:latin typeface="Roboto"/>
                <a:ea typeface="Roboto"/>
                <a:cs typeface="Roboto"/>
                <a:sym typeface="Roboto"/>
              </a:defRPr>
            </a:lvl6pPr>
            <a:lvl7pPr lvl="6" algn="ctr" rtl="0">
              <a:spcBef>
                <a:spcPts val="0"/>
              </a:spcBef>
              <a:spcAft>
                <a:spcPts val="0"/>
              </a:spcAft>
              <a:buNone/>
              <a:defRPr sz="1500">
                <a:solidFill>
                  <a:srgbClr val="434343"/>
                </a:solidFill>
                <a:latin typeface="Roboto"/>
                <a:ea typeface="Roboto"/>
                <a:cs typeface="Roboto"/>
                <a:sym typeface="Roboto"/>
              </a:defRPr>
            </a:lvl7pPr>
            <a:lvl8pPr lvl="7" algn="ctr" rtl="0">
              <a:spcBef>
                <a:spcPts val="0"/>
              </a:spcBef>
              <a:spcAft>
                <a:spcPts val="0"/>
              </a:spcAft>
              <a:buNone/>
              <a:defRPr sz="1500">
                <a:solidFill>
                  <a:srgbClr val="434343"/>
                </a:solidFill>
                <a:latin typeface="Roboto"/>
                <a:ea typeface="Roboto"/>
                <a:cs typeface="Roboto"/>
                <a:sym typeface="Roboto"/>
              </a:defRPr>
            </a:lvl8pPr>
            <a:lvl9pPr lvl="8" algn="ctr" rtl="0">
              <a:spcBef>
                <a:spcPts val="0"/>
              </a:spcBef>
              <a:spcAft>
                <a:spcPts val="0"/>
              </a:spcAft>
              <a:buNone/>
              <a:defRPr sz="1500">
                <a:solidFill>
                  <a:srgbClr val="434343"/>
                </a:solidFill>
                <a:latin typeface="Roboto"/>
                <a:ea typeface="Roboto"/>
                <a:cs typeface="Roboto"/>
                <a:sym typeface="Roboto"/>
              </a:defRPr>
            </a:lvl9pPr>
          </a:lstStyle>
          <a:p>
            <a:endParaRPr/>
          </a:p>
        </p:txBody>
      </p:sp>
      <p:sp>
        <p:nvSpPr>
          <p:cNvPr id="4609" name="Google Shape;4609;p345"/>
          <p:cNvSpPr txBox="1">
            <a:spLocks noGrp="1"/>
          </p:cNvSpPr>
          <p:nvPr>
            <p:ph type="subTitle" idx="6"/>
          </p:nvPr>
        </p:nvSpPr>
        <p:spPr>
          <a:xfrm>
            <a:off x="304800" y="2618825"/>
            <a:ext cx="4190400" cy="381000"/>
          </a:xfrm>
          <a:prstGeom prst="rect">
            <a:avLst/>
          </a:prstGeom>
          <a:noFill/>
          <a:ln>
            <a:noFill/>
          </a:ln>
        </p:spPr>
        <p:txBody>
          <a:bodyPr spcFirstLastPara="1" wrap="square" lIns="91425" tIns="91425" rIns="91425" bIns="91425" anchor="ctr" anchorCtr="0"/>
          <a:lstStyle>
            <a:lvl1pPr lvl="0" algn="ctr" rtl="0">
              <a:spcBef>
                <a:spcPts val="0"/>
              </a:spcBef>
              <a:spcAft>
                <a:spcPts val="0"/>
              </a:spcAft>
              <a:buNone/>
              <a:defRPr sz="1200">
                <a:solidFill>
                  <a:srgbClr val="434343"/>
                </a:solidFill>
                <a:latin typeface="Roboto"/>
                <a:ea typeface="Roboto"/>
                <a:cs typeface="Roboto"/>
                <a:sym typeface="Roboto"/>
              </a:defRPr>
            </a:lvl1pPr>
            <a:lvl2pPr lvl="1" algn="ctr" rtl="0">
              <a:spcBef>
                <a:spcPts val="0"/>
              </a:spcBef>
              <a:spcAft>
                <a:spcPts val="0"/>
              </a:spcAft>
              <a:buNone/>
              <a:defRPr sz="1500">
                <a:solidFill>
                  <a:srgbClr val="434343"/>
                </a:solidFill>
                <a:latin typeface="Roboto"/>
                <a:ea typeface="Roboto"/>
                <a:cs typeface="Roboto"/>
                <a:sym typeface="Roboto"/>
              </a:defRPr>
            </a:lvl2pPr>
            <a:lvl3pPr lvl="2" algn="ctr" rtl="0">
              <a:spcBef>
                <a:spcPts val="0"/>
              </a:spcBef>
              <a:spcAft>
                <a:spcPts val="0"/>
              </a:spcAft>
              <a:buNone/>
              <a:defRPr sz="1500">
                <a:solidFill>
                  <a:srgbClr val="434343"/>
                </a:solidFill>
                <a:latin typeface="Roboto"/>
                <a:ea typeface="Roboto"/>
                <a:cs typeface="Roboto"/>
                <a:sym typeface="Roboto"/>
              </a:defRPr>
            </a:lvl3pPr>
            <a:lvl4pPr lvl="3" algn="ctr" rtl="0">
              <a:spcBef>
                <a:spcPts val="0"/>
              </a:spcBef>
              <a:spcAft>
                <a:spcPts val="0"/>
              </a:spcAft>
              <a:buNone/>
              <a:defRPr sz="1500">
                <a:solidFill>
                  <a:srgbClr val="434343"/>
                </a:solidFill>
                <a:latin typeface="Roboto"/>
                <a:ea typeface="Roboto"/>
                <a:cs typeface="Roboto"/>
                <a:sym typeface="Roboto"/>
              </a:defRPr>
            </a:lvl4pPr>
            <a:lvl5pPr lvl="4" algn="ctr" rtl="0">
              <a:spcBef>
                <a:spcPts val="0"/>
              </a:spcBef>
              <a:spcAft>
                <a:spcPts val="0"/>
              </a:spcAft>
              <a:buNone/>
              <a:defRPr sz="1500">
                <a:solidFill>
                  <a:srgbClr val="434343"/>
                </a:solidFill>
                <a:latin typeface="Roboto"/>
                <a:ea typeface="Roboto"/>
                <a:cs typeface="Roboto"/>
                <a:sym typeface="Roboto"/>
              </a:defRPr>
            </a:lvl5pPr>
            <a:lvl6pPr lvl="5" algn="ctr" rtl="0">
              <a:spcBef>
                <a:spcPts val="0"/>
              </a:spcBef>
              <a:spcAft>
                <a:spcPts val="0"/>
              </a:spcAft>
              <a:buNone/>
              <a:defRPr sz="1500">
                <a:solidFill>
                  <a:srgbClr val="434343"/>
                </a:solidFill>
                <a:latin typeface="Roboto"/>
                <a:ea typeface="Roboto"/>
                <a:cs typeface="Roboto"/>
                <a:sym typeface="Roboto"/>
              </a:defRPr>
            </a:lvl6pPr>
            <a:lvl7pPr lvl="6" algn="ctr" rtl="0">
              <a:spcBef>
                <a:spcPts val="0"/>
              </a:spcBef>
              <a:spcAft>
                <a:spcPts val="0"/>
              </a:spcAft>
              <a:buNone/>
              <a:defRPr sz="1500">
                <a:solidFill>
                  <a:srgbClr val="434343"/>
                </a:solidFill>
                <a:latin typeface="Roboto"/>
                <a:ea typeface="Roboto"/>
                <a:cs typeface="Roboto"/>
                <a:sym typeface="Roboto"/>
              </a:defRPr>
            </a:lvl7pPr>
            <a:lvl8pPr lvl="7" algn="ctr" rtl="0">
              <a:spcBef>
                <a:spcPts val="0"/>
              </a:spcBef>
              <a:spcAft>
                <a:spcPts val="0"/>
              </a:spcAft>
              <a:buNone/>
              <a:defRPr sz="1500">
                <a:solidFill>
                  <a:srgbClr val="434343"/>
                </a:solidFill>
                <a:latin typeface="Roboto"/>
                <a:ea typeface="Roboto"/>
                <a:cs typeface="Roboto"/>
                <a:sym typeface="Roboto"/>
              </a:defRPr>
            </a:lvl8pPr>
            <a:lvl9pPr lvl="8" algn="ctr" rtl="0">
              <a:spcBef>
                <a:spcPts val="0"/>
              </a:spcBef>
              <a:spcAft>
                <a:spcPts val="0"/>
              </a:spcAft>
              <a:buNone/>
              <a:defRPr sz="1500">
                <a:solidFill>
                  <a:srgbClr val="434343"/>
                </a:solidFill>
                <a:latin typeface="Roboto"/>
                <a:ea typeface="Roboto"/>
                <a:cs typeface="Roboto"/>
                <a:sym typeface="Roboto"/>
              </a:defRPr>
            </a:lvl9pPr>
          </a:lstStyle>
          <a:p>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matchingName="Case study 1">
  <p:cSld name="CUSTOM_9">
    <p:spTree>
      <p:nvGrpSpPr>
        <p:cNvPr id="1" name="Shape 4610"/>
        <p:cNvGrpSpPr/>
        <p:nvPr/>
      </p:nvGrpSpPr>
      <p:grpSpPr>
        <a:xfrm>
          <a:off x="0" y="0"/>
          <a:ext cx="0" cy="0"/>
          <a:chOff x="0" y="0"/>
          <a:chExt cx="0" cy="0"/>
        </a:xfrm>
      </p:grpSpPr>
      <p:pic>
        <p:nvPicPr>
          <p:cNvPr id="4611" name="Google Shape;4611;p346"/>
          <p:cNvPicPr preferRelativeResize="0"/>
          <p:nvPr/>
        </p:nvPicPr>
        <p:blipFill rotWithShape="1">
          <a:blip r:embed="rId2">
            <a:alphaModFix/>
          </a:blip>
          <a:srcRect t="11922" b="3704"/>
          <a:stretch/>
        </p:blipFill>
        <p:spPr>
          <a:xfrm>
            <a:off x="0" y="0"/>
            <a:ext cx="9144000" cy="5143500"/>
          </a:xfrm>
          <a:prstGeom prst="rect">
            <a:avLst/>
          </a:prstGeom>
          <a:noFill/>
          <a:ln>
            <a:noFill/>
          </a:ln>
        </p:spPr>
      </p:pic>
      <p:pic>
        <p:nvPicPr>
          <p:cNvPr id="4612" name="Google Shape;4612;p346"/>
          <p:cNvPicPr preferRelativeResize="0"/>
          <p:nvPr/>
        </p:nvPicPr>
        <p:blipFill rotWithShape="1">
          <a:blip r:embed="rId3">
            <a:alphaModFix amt="80000"/>
          </a:blip>
          <a:srcRect l="504" t="258" r="504" b="248"/>
          <a:stretch/>
        </p:blipFill>
        <p:spPr>
          <a:xfrm>
            <a:off x="0" y="0"/>
            <a:ext cx="9144003" cy="5143501"/>
          </a:xfrm>
          <a:prstGeom prst="rect">
            <a:avLst/>
          </a:prstGeom>
          <a:noFill/>
          <a:ln>
            <a:noFill/>
          </a:ln>
        </p:spPr>
      </p:pic>
      <p:sp>
        <p:nvSpPr>
          <p:cNvPr id="4613" name="Google Shape;4613;p346"/>
          <p:cNvSpPr/>
          <p:nvPr/>
        </p:nvSpPr>
        <p:spPr>
          <a:xfrm>
            <a:off x="1404466" y="287762"/>
            <a:ext cx="4477500" cy="4477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14" name="Google Shape;4614;p346"/>
          <p:cNvSpPr/>
          <p:nvPr/>
        </p:nvSpPr>
        <p:spPr>
          <a:xfrm>
            <a:off x="4844234" y="229799"/>
            <a:ext cx="2895300" cy="2895300"/>
          </a:xfrm>
          <a:prstGeom prst="ellipse">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15" name="Google Shape;4615;p346"/>
          <p:cNvSpPr txBox="1">
            <a:spLocks noGrp="1"/>
          </p:cNvSpPr>
          <p:nvPr>
            <p:ph type="subTitle" idx="1"/>
          </p:nvPr>
        </p:nvSpPr>
        <p:spPr>
          <a:xfrm>
            <a:off x="1923825" y="1973025"/>
            <a:ext cx="2920500" cy="18774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200">
                <a:solidFill>
                  <a:srgbClr val="434343"/>
                </a:solidFill>
                <a:latin typeface="Roboto"/>
                <a:ea typeface="Roboto"/>
                <a:cs typeface="Roboto"/>
                <a:sym typeface="Roboto"/>
              </a:defRPr>
            </a:lvl2pPr>
            <a:lvl3pPr lvl="2" rtl="0">
              <a:lnSpc>
                <a:spcPct val="115000"/>
              </a:lnSpc>
              <a:spcBef>
                <a:spcPts val="0"/>
              </a:spcBef>
              <a:spcAft>
                <a:spcPts val="0"/>
              </a:spcAft>
              <a:buNone/>
              <a:defRPr sz="1200">
                <a:solidFill>
                  <a:srgbClr val="434343"/>
                </a:solidFill>
                <a:latin typeface="Roboto"/>
                <a:ea typeface="Roboto"/>
                <a:cs typeface="Roboto"/>
                <a:sym typeface="Roboto"/>
              </a:defRPr>
            </a:lvl3pPr>
            <a:lvl4pPr lvl="3" rtl="0">
              <a:lnSpc>
                <a:spcPct val="115000"/>
              </a:lnSpc>
              <a:spcBef>
                <a:spcPts val="0"/>
              </a:spcBef>
              <a:spcAft>
                <a:spcPts val="0"/>
              </a:spcAft>
              <a:buNone/>
              <a:defRPr sz="1200">
                <a:solidFill>
                  <a:srgbClr val="434343"/>
                </a:solidFill>
                <a:latin typeface="Roboto"/>
                <a:ea typeface="Roboto"/>
                <a:cs typeface="Roboto"/>
                <a:sym typeface="Roboto"/>
              </a:defRPr>
            </a:lvl4pPr>
            <a:lvl5pPr lvl="4" rtl="0">
              <a:lnSpc>
                <a:spcPct val="115000"/>
              </a:lnSpc>
              <a:spcBef>
                <a:spcPts val="0"/>
              </a:spcBef>
              <a:spcAft>
                <a:spcPts val="0"/>
              </a:spcAft>
              <a:buNone/>
              <a:defRPr sz="1200">
                <a:solidFill>
                  <a:srgbClr val="434343"/>
                </a:solidFill>
                <a:latin typeface="Roboto"/>
                <a:ea typeface="Roboto"/>
                <a:cs typeface="Roboto"/>
                <a:sym typeface="Roboto"/>
              </a:defRPr>
            </a:lvl5pPr>
            <a:lvl6pPr lvl="5" rtl="0">
              <a:lnSpc>
                <a:spcPct val="115000"/>
              </a:lnSpc>
              <a:spcBef>
                <a:spcPts val="0"/>
              </a:spcBef>
              <a:spcAft>
                <a:spcPts val="0"/>
              </a:spcAft>
              <a:buNone/>
              <a:defRPr sz="1200">
                <a:solidFill>
                  <a:srgbClr val="434343"/>
                </a:solidFill>
                <a:latin typeface="Roboto"/>
                <a:ea typeface="Roboto"/>
                <a:cs typeface="Roboto"/>
                <a:sym typeface="Roboto"/>
              </a:defRPr>
            </a:lvl6pPr>
            <a:lvl7pPr lvl="6" rtl="0">
              <a:lnSpc>
                <a:spcPct val="115000"/>
              </a:lnSpc>
              <a:spcBef>
                <a:spcPts val="0"/>
              </a:spcBef>
              <a:spcAft>
                <a:spcPts val="0"/>
              </a:spcAft>
              <a:buNone/>
              <a:defRPr sz="1200">
                <a:solidFill>
                  <a:srgbClr val="434343"/>
                </a:solidFill>
                <a:latin typeface="Roboto"/>
                <a:ea typeface="Roboto"/>
                <a:cs typeface="Roboto"/>
                <a:sym typeface="Roboto"/>
              </a:defRPr>
            </a:lvl7pPr>
            <a:lvl8pPr lvl="7" rtl="0">
              <a:lnSpc>
                <a:spcPct val="115000"/>
              </a:lnSpc>
              <a:spcBef>
                <a:spcPts val="0"/>
              </a:spcBef>
              <a:spcAft>
                <a:spcPts val="0"/>
              </a:spcAft>
              <a:buNone/>
              <a:defRPr sz="1200">
                <a:solidFill>
                  <a:srgbClr val="434343"/>
                </a:solidFill>
                <a:latin typeface="Roboto"/>
                <a:ea typeface="Roboto"/>
                <a:cs typeface="Roboto"/>
                <a:sym typeface="Roboto"/>
              </a:defRPr>
            </a:lvl8pPr>
            <a:lvl9pPr lvl="8" rtl="0">
              <a:lnSpc>
                <a:spcPct val="115000"/>
              </a:lnSpc>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616" name="Google Shape;4616;p346"/>
          <p:cNvSpPr txBox="1">
            <a:spLocks noGrp="1"/>
          </p:cNvSpPr>
          <p:nvPr>
            <p:ph type="title"/>
          </p:nvPr>
        </p:nvSpPr>
        <p:spPr>
          <a:xfrm>
            <a:off x="1923825" y="1229725"/>
            <a:ext cx="2753400" cy="596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a:solidFill>
                  <a:srgbClr val="434343"/>
                </a:solidFill>
                <a:latin typeface="Roboto"/>
                <a:ea typeface="Roboto"/>
                <a:cs typeface="Roboto"/>
                <a:sym typeface="Roboto"/>
              </a:defRPr>
            </a:lvl1pPr>
            <a:lvl2pPr lvl="1" rtl="0">
              <a:spcBef>
                <a:spcPts val="0"/>
              </a:spcBef>
              <a:spcAft>
                <a:spcPts val="0"/>
              </a:spcAft>
              <a:buNone/>
              <a:defRPr sz="2400">
                <a:solidFill>
                  <a:srgbClr val="434343"/>
                </a:solidFill>
                <a:latin typeface="Roboto"/>
                <a:ea typeface="Roboto"/>
                <a:cs typeface="Roboto"/>
                <a:sym typeface="Roboto"/>
              </a:defRPr>
            </a:lvl2pPr>
            <a:lvl3pPr lvl="2" rtl="0">
              <a:spcBef>
                <a:spcPts val="0"/>
              </a:spcBef>
              <a:spcAft>
                <a:spcPts val="0"/>
              </a:spcAft>
              <a:buNone/>
              <a:defRPr sz="2400">
                <a:solidFill>
                  <a:srgbClr val="434343"/>
                </a:solidFill>
                <a:latin typeface="Roboto"/>
                <a:ea typeface="Roboto"/>
                <a:cs typeface="Roboto"/>
                <a:sym typeface="Roboto"/>
              </a:defRPr>
            </a:lvl3pPr>
            <a:lvl4pPr lvl="3" rtl="0">
              <a:spcBef>
                <a:spcPts val="0"/>
              </a:spcBef>
              <a:spcAft>
                <a:spcPts val="0"/>
              </a:spcAft>
              <a:buNone/>
              <a:defRPr sz="2400">
                <a:solidFill>
                  <a:srgbClr val="434343"/>
                </a:solidFill>
                <a:latin typeface="Roboto"/>
                <a:ea typeface="Roboto"/>
                <a:cs typeface="Roboto"/>
                <a:sym typeface="Roboto"/>
              </a:defRPr>
            </a:lvl4pPr>
            <a:lvl5pPr lvl="4" rtl="0">
              <a:spcBef>
                <a:spcPts val="0"/>
              </a:spcBef>
              <a:spcAft>
                <a:spcPts val="0"/>
              </a:spcAft>
              <a:buNone/>
              <a:defRPr sz="2400">
                <a:solidFill>
                  <a:srgbClr val="434343"/>
                </a:solidFill>
                <a:latin typeface="Roboto"/>
                <a:ea typeface="Roboto"/>
                <a:cs typeface="Roboto"/>
                <a:sym typeface="Roboto"/>
              </a:defRPr>
            </a:lvl5pPr>
            <a:lvl6pPr lvl="5" rtl="0">
              <a:spcBef>
                <a:spcPts val="0"/>
              </a:spcBef>
              <a:spcAft>
                <a:spcPts val="0"/>
              </a:spcAft>
              <a:buNone/>
              <a:defRPr sz="2400">
                <a:solidFill>
                  <a:srgbClr val="434343"/>
                </a:solidFill>
                <a:latin typeface="Roboto"/>
                <a:ea typeface="Roboto"/>
                <a:cs typeface="Roboto"/>
                <a:sym typeface="Roboto"/>
              </a:defRPr>
            </a:lvl6pPr>
            <a:lvl7pPr lvl="6" rtl="0">
              <a:spcBef>
                <a:spcPts val="0"/>
              </a:spcBef>
              <a:spcAft>
                <a:spcPts val="0"/>
              </a:spcAft>
              <a:buNone/>
              <a:defRPr sz="2400">
                <a:solidFill>
                  <a:srgbClr val="434343"/>
                </a:solidFill>
                <a:latin typeface="Roboto"/>
                <a:ea typeface="Roboto"/>
                <a:cs typeface="Roboto"/>
                <a:sym typeface="Roboto"/>
              </a:defRPr>
            </a:lvl7pPr>
            <a:lvl8pPr lvl="7" rtl="0">
              <a:spcBef>
                <a:spcPts val="0"/>
              </a:spcBef>
              <a:spcAft>
                <a:spcPts val="0"/>
              </a:spcAft>
              <a:buNone/>
              <a:defRPr sz="2400">
                <a:solidFill>
                  <a:srgbClr val="434343"/>
                </a:solidFill>
                <a:latin typeface="Roboto"/>
                <a:ea typeface="Roboto"/>
                <a:cs typeface="Roboto"/>
                <a:sym typeface="Roboto"/>
              </a:defRPr>
            </a:lvl8pPr>
            <a:lvl9pPr lvl="8" rtl="0">
              <a:spcBef>
                <a:spcPts val="0"/>
              </a:spcBef>
              <a:spcAft>
                <a:spcPts val="0"/>
              </a:spcAft>
              <a:buNone/>
              <a:defRPr sz="2400">
                <a:solidFill>
                  <a:srgbClr val="434343"/>
                </a:solidFill>
                <a:latin typeface="Roboto"/>
                <a:ea typeface="Roboto"/>
                <a:cs typeface="Roboto"/>
                <a:sym typeface="Roboto"/>
              </a:defRPr>
            </a:lvl9pPr>
          </a:lstStyle>
          <a:p>
            <a:endParaRPr/>
          </a:p>
        </p:txBody>
      </p:sp>
      <p:sp>
        <p:nvSpPr>
          <p:cNvPr id="4617" name="Google Shape;4617;p346"/>
          <p:cNvSpPr txBox="1">
            <a:spLocks noGrp="1"/>
          </p:cNvSpPr>
          <p:nvPr>
            <p:ph type="subTitle" idx="2"/>
          </p:nvPr>
        </p:nvSpPr>
        <p:spPr>
          <a:xfrm>
            <a:off x="5078200" y="1097175"/>
            <a:ext cx="2458500" cy="1028100"/>
          </a:xfrm>
          <a:prstGeom prst="rect">
            <a:avLst/>
          </a:prstGeom>
          <a:noFill/>
          <a:ln>
            <a:noFill/>
          </a:ln>
        </p:spPr>
        <p:txBody>
          <a:bodyPr spcFirstLastPara="1" wrap="square" lIns="91425" tIns="91425" rIns="91425" bIns="91425" anchor="t" anchorCtr="0"/>
          <a:lstStyle>
            <a:lvl1pPr lvl="0" algn="ctr" rtl="0">
              <a:lnSpc>
                <a:spcPct val="115000"/>
              </a:lnSpc>
              <a:spcBef>
                <a:spcPts val="0"/>
              </a:spcBef>
              <a:spcAft>
                <a:spcPts val="0"/>
              </a:spcAft>
              <a:buNone/>
              <a:defRPr sz="1200">
                <a:solidFill>
                  <a:srgbClr val="FFFFFF"/>
                </a:solidFill>
                <a:latin typeface="Roboto"/>
                <a:ea typeface="Roboto"/>
                <a:cs typeface="Roboto"/>
                <a:sym typeface="Roboto"/>
              </a:defRPr>
            </a:lvl1pPr>
            <a:lvl2pPr lvl="1" algn="ctr" rtl="0">
              <a:lnSpc>
                <a:spcPct val="115000"/>
              </a:lnSpc>
              <a:spcBef>
                <a:spcPts val="0"/>
              </a:spcBef>
              <a:spcAft>
                <a:spcPts val="0"/>
              </a:spcAft>
              <a:buNone/>
              <a:defRPr sz="1200">
                <a:solidFill>
                  <a:srgbClr val="FFFFFF"/>
                </a:solidFill>
                <a:latin typeface="Roboto"/>
                <a:ea typeface="Roboto"/>
                <a:cs typeface="Roboto"/>
                <a:sym typeface="Roboto"/>
              </a:defRPr>
            </a:lvl2pPr>
            <a:lvl3pPr lvl="2" algn="ctr" rtl="0">
              <a:lnSpc>
                <a:spcPct val="115000"/>
              </a:lnSpc>
              <a:spcBef>
                <a:spcPts val="0"/>
              </a:spcBef>
              <a:spcAft>
                <a:spcPts val="0"/>
              </a:spcAft>
              <a:buNone/>
              <a:defRPr sz="1200">
                <a:solidFill>
                  <a:srgbClr val="FFFFFF"/>
                </a:solidFill>
                <a:latin typeface="Roboto"/>
                <a:ea typeface="Roboto"/>
                <a:cs typeface="Roboto"/>
                <a:sym typeface="Roboto"/>
              </a:defRPr>
            </a:lvl3pPr>
            <a:lvl4pPr lvl="3" algn="ctr" rtl="0">
              <a:lnSpc>
                <a:spcPct val="115000"/>
              </a:lnSpc>
              <a:spcBef>
                <a:spcPts val="0"/>
              </a:spcBef>
              <a:spcAft>
                <a:spcPts val="0"/>
              </a:spcAft>
              <a:buNone/>
              <a:defRPr sz="1200">
                <a:solidFill>
                  <a:srgbClr val="FFFFFF"/>
                </a:solidFill>
                <a:latin typeface="Roboto"/>
                <a:ea typeface="Roboto"/>
                <a:cs typeface="Roboto"/>
                <a:sym typeface="Roboto"/>
              </a:defRPr>
            </a:lvl4pPr>
            <a:lvl5pPr lvl="4" algn="ctr" rtl="0">
              <a:lnSpc>
                <a:spcPct val="115000"/>
              </a:lnSpc>
              <a:spcBef>
                <a:spcPts val="0"/>
              </a:spcBef>
              <a:spcAft>
                <a:spcPts val="0"/>
              </a:spcAft>
              <a:buNone/>
              <a:defRPr sz="1200">
                <a:solidFill>
                  <a:srgbClr val="FFFFFF"/>
                </a:solidFill>
                <a:latin typeface="Roboto"/>
                <a:ea typeface="Roboto"/>
                <a:cs typeface="Roboto"/>
                <a:sym typeface="Roboto"/>
              </a:defRPr>
            </a:lvl5pPr>
            <a:lvl6pPr lvl="5" algn="ctr" rtl="0">
              <a:lnSpc>
                <a:spcPct val="115000"/>
              </a:lnSpc>
              <a:spcBef>
                <a:spcPts val="0"/>
              </a:spcBef>
              <a:spcAft>
                <a:spcPts val="0"/>
              </a:spcAft>
              <a:buNone/>
              <a:defRPr sz="1200">
                <a:solidFill>
                  <a:srgbClr val="FFFFFF"/>
                </a:solidFill>
                <a:latin typeface="Roboto"/>
                <a:ea typeface="Roboto"/>
                <a:cs typeface="Roboto"/>
                <a:sym typeface="Roboto"/>
              </a:defRPr>
            </a:lvl6pPr>
            <a:lvl7pPr lvl="6" algn="ctr" rtl="0">
              <a:lnSpc>
                <a:spcPct val="115000"/>
              </a:lnSpc>
              <a:spcBef>
                <a:spcPts val="0"/>
              </a:spcBef>
              <a:spcAft>
                <a:spcPts val="0"/>
              </a:spcAft>
              <a:buNone/>
              <a:defRPr sz="1200">
                <a:solidFill>
                  <a:srgbClr val="FFFFFF"/>
                </a:solidFill>
                <a:latin typeface="Roboto"/>
                <a:ea typeface="Roboto"/>
                <a:cs typeface="Roboto"/>
                <a:sym typeface="Roboto"/>
              </a:defRPr>
            </a:lvl7pPr>
            <a:lvl8pPr lvl="7" algn="ctr" rtl="0">
              <a:lnSpc>
                <a:spcPct val="115000"/>
              </a:lnSpc>
              <a:spcBef>
                <a:spcPts val="0"/>
              </a:spcBef>
              <a:spcAft>
                <a:spcPts val="0"/>
              </a:spcAft>
              <a:buNone/>
              <a:defRPr sz="1200">
                <a:solidFill>
                  <a:srgbClr val="FFFFFF"/>
                </a:solidFill>
                <a:latin typeface="Roboto"/>
                <a:ea typeface="Roboto"/>
                <a:cs typeface="Roboto"/>
                <a:sym typeface="Roboto"/>
              </a:defRPr>
            </a:lvl8pPr>
            <a:lvl9pPr lvl="8" algn="ctr" rtl="0">
              <a:lnSpc>
                <a:spcPct val="115000"/>
              </a:lnSpc>
              <a:spcBef>
                <a:spcPts val="0"/>
              </a:spcBef>
              <a:spcAft>
                <a:spcPts val="0"/>
              </a:spcAft>
              <a:buNone/>
              <a:defRPr sz="1200">
                <a:solidFill>
                  <a:srgbClr val="FFFFFF"/>
                </a:solidFill>
                <a:latin typeface="Roboto"/>
                <a:ea typeface="Roboto"/>
                <a:cs typeface="Roboto"/>
                <a:sym typeface="Roboto"/>
              </a:defRPr>
            </a:lvl9pPr>
          </a:lstStyle>
          <a:p>
            <a:endParaRPr/>
          </a:p>
        </p:txBody>
      </p:sp>
      <p:sp>
        <p:nvSpPr>
          <p:cNvPr id="4618" name="Google Shape;4618;p346"/>
          <p:cNvSpPr txBox="1"/>
          <p:nvPr/>
        </p:nvSpPr>
        <p:spPr>
          <a:xfrm>
            <a:off x="5967287" y="700110"/>
            <a:ext cx="649200" cy="345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5000" b="1">
                <a:solidFill>
                  <a:srgbClr val="FFFFFF"/>
                </a:solidFill>
                <a:latin typeface="Georgia"/>
                <a:ea typeface="Georgia"/>
                <a:cs typeface="Georgia"/>
                <a:sym typeface="Georgia"/>
              </a:rPr>
              <a:t>“</a:t>
            </a:r>
            <a:endParaRPr>
              <a:latin typeface="Georgia"/>
              <a:ea typeface="Georgia"/>
              <a:cs typeface="Georgia"/>
              <a:sym typeface="Georgia"/>
            </a:endParaRPr>
          </a:p>
        </p:txBody>
      </p:sp>
      <p:sp>
        <p:nvSpPr>
          <p:cNvPr id="4619" name="Google Shape;4619;p346"/>
          <p:cNvSpPr/>
          <p:nvPr/>
        </p:nvSpPr>
        <p:spPr>
          <a:xfrm>
            <a:off x="5270436" y="2764033"/>
            <a:ext cx="1086300" cy="1086300"/>
          </a:xfrm>
          <a:prstGeom prst="ellipse">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B7B7B7"/>
                </a:solidFill>
                <a:latin typeface="Roboto"/>
                <a:ea typeface="Roboto"/>
                <a:cs typeface="Roboto"/>
                <a:sym typeface="Roboto"/>
              </a:rPr>
              <a:t>Logo</a:t>
            </a:r>
            <a:endParaRPr sz="1100">
              <a:solidFill>
                <a:srgbClr val="B7B7B7"/>
              </a:solidFill>
              <a:latin typeface="Roboto"/>
              <a:ea typeface="Roboto"/>
              <a:cs typeface="Roboto"/>
              <a:sym typeface="Roboto"/>
            </a:endParaRPr>
          </a:p>
          <a:p>
            <a:pPr marL="0" lvl="0" indent="0" algn="ctr" rtl="0">
              <a:spcBef>
                <a:spcPts val="0"/>
              </a:spcBef>
              <a:spcAft>
                <a:spcPts val="0"/>
              </a:spcAft>
              <a:buNone/>
            </a:pPr>
            <a:r>
              <a:rPr lang="en" sz="1100">
                <a:solidFill>
                  <a:srgbClr val="B7B7B7"/>
                </a:solidFill>
                <a:latin typeface="Roboto"/>
                <a:ea typeface="Roboto"/>
                <a:cs typeface="Roboto"/>
                <a:sym typeface="Roboto"/>
              </a:rPr>
              <a:t>here</a:t>
            </a:r>
            <a:endParaRPr sz="1100">
              <a:solidFill>
                <a:srgbClr val="B7B7B7"/>
              </a:solidFill>
              <a:latin typeface="Roboto"/>
              <a:ea typeface="Roboto"/>
              <a:cs typeface="Roboto"/>
              <a:sym typeface="Roboto"/>
            </a:endParaRPr>
          </a:p>
        </p:txBody>
      </p:sp>
      <p:pic>
        <p:nvPicPr>
          <p:cNvPr id="4620" name="Google Shape;4620;p346"/>
          <p:cNvPicPr preferRelativeResize="0"/>
          <p:nvPr/>
        </p:nvPicPr>
        <p:blipFill>
          <a:blip r:embed="rId4">
            <a:alphaModFix/>
          </a:blip>
          <a:stretch>
            <a:fillRect/>
          </a:stretch>
        </p:blipFill>
        <p:spPr>
          <a:xfrm>
            <a:off x="386625" y="4747950"/>
            <a:ext cx="868051" cy="155525"/>
          </a:xfrm>
          <a:prstGeom prst="rect">
            <a:avLst/>
          </a:prstGeom>
          <a:noFill/>
          <a:ln>
            <a:noFill/>
          </a:ln>
        </p:spPr>
      </p:pic>
      <p:sp>
        <p:nvSpPr>
          <p:cNvPr id="4621" name="Google Shape;4621;p346"/>
          <p:cNvSpPr txBox="1">
            <a:spLocks noGrp="1"/>
          </p:cNvSpPr>
          <p:nvPr>
            <p:ph type="subTitle" idx="3"/>
          </p:nvPr>
        </p:nvSpPr>
        <p:spPr>
          <a:xfrm>
            <a:off x="5203600" y="2153300"/>
            <a:ext cx="2207700" cy="435900"/>
          </a:xfrm>
          <a:prstGeom prst="rect">
            <a:avLst/>
          </a:prstGeom>
          <a:noFill/>
          <a:ln>
            <a:noFill/>
          </a:ln>
        </p:spPr>
        <p:txBody>
          <a:bodyPr spcFirstLastPara="1" wrap="square" lIns="91425" tIns="91425" rIns="91425" bIns="91425" anchor="t" anchorCtr="0"/>
          <a:lstStyle>
            <a:lvl1pPr lvl="0" algn="ctr" rtl="0">
              <a:lnSpc>
                <a:spcPct val="115000"/>
              </a:lnSpc>
              <a:spcBef>
                <a:spcPts val="0"/>
              </a:spcBef>
              <a:spcAft>
                <a:spcPts val="0"/>
              </a:spcAft>
              <a:buNone/>
              <a:defRPr sz="1100" b="1" i="1">
                <a:solidFill>
                  <a:srgbClr val="FFFFFF"/>
                </a:solidFill>
                <a:latin typeface="Roboto"/>
                <a:ea typeface="Roboto"/>
                <a:cs typeface="Roboto"/>
                <a:sym typeface="Roboto"/>
              </a:defRPr>
            </a:lvl1pPr>
            <a:lvl2pPr lvl="1" algn="ctr" rtl="0">
              <a:lnSpc>
                <a:spcPct val="115000"/>
              </a:lnSpc>
              <a:spcBef>
                <a:spcPts val="0"/>
              </a:spcBef>
              <a:spcAft>
                <a:spcPts val="0"/>
              </a:spcAft>
              <a:buNone/>
              <a:defRPr sz="1100" b="1" i="1">
                <a:solidFill>
                  <a:srgbClr val="FFFFFF"/>
                </a:solidFill>
                <a:latin typeface="Roboto"/>
                <a:ea typeface="Roboto"/>
                <a:cs typeface="Roboto"/>
                <a:sym typeface="Roboto"/>
              </a:defRPr>
            </a:lvl2pPr>
            <a:lvl3pPr lvl="2" algn="ctr" rtl="0">
              <a:lnSpc>
                <a:spcPct val="115000"/>
              </a:lnSpc>
              <a:spcBef>
                <a:spcPts val="0"/>
              </a:spcBef>
              <a:spcAft>
                <a:spcPts val="0"/>
              </a:spcAft>
              <a:buNone/>
              <a:defRPr sz="1100" b="1" i="1">
                <a:solidFill>
                  <a:srgbClr val="FFFFFF"/>
                </a:solidFill>
                <a:latin typeface="Roboto"/>
                <a:ea typeface="Roboto"/>
                <a:cs typeface="Roboto"/>
                <a:sym typeface="Roboto"/>
              </a:defRPr>
            </a:lvl3pPr>
            <a:lvl4pPr lvl="3" algn="ctr" rtl="0">
              <a:lnSpc>
                <a:spcPct val="115000"/>
              </a:lnSpc>
              <a:spcBef>
                <a:spcPts val="0"/>
              </a:spcBef>
              <a:spcAft>
                <a:spcPts val="0"/>
              </a:spcAft>
              <a:buNone/>
              <a:defRPr sz="1100" b="1" i="1">
                <a:solidFill>
                  <a:srgbClr val="FFFFFF"/>
                </a:solidFill>
                <a:latin typeface="Roboto"/>
                <a:ea typeface="Roboto"/>
                <a:cs typeface="Roboto"/>
                <a:sym typeface="Roboto"/>
              </a:defRPr>
            </a:lvl4pPr>
            <a:lvl5pPr lvl="4" algn="ctr" rtl="0">
              <a:lnSpc>
                <a:spcPct val="115000"/>
              </a:lnSpc>
              <a:spcBef>
                <a:spcPts val="0"/>
              </a:spcBef>
              <a:spcAft>
                <a:spcPts val="0"/>
              </a:spcAft>
              <a:buNone/>
              <a:defRPr sz="1100" b="1" i="1">
                <a:solidFill>
                  <a:srgbClr val="FFFFFF"/>
                </a:solidFill>
                <a:latin typeface="Roboto"/>
                <a:ea typeface="Roboto"/>
                <a:cs typeface="Roboto"/>
                <a:sym typeface="Roboto"/>
              </a:defRPr>
            </a:lvl5pPr>
            <a:lvl6pPr lvl="5" algn="ctr" rtl="0">
              <a:lnSpc>
                <a:spcPct val="115000"/>
              </a:lnSpc>
              <a:spcBef>
                <a:spcPts val="0"/>
              </a:spcBef>
              <a:spcAft>
                <a:spcPts val="0"/>
              </a:spcAft>
              <a:buNone/>
              <a:defRPr sz="1100" b="1" i="1">
                <a:solidFill>
                  <a:srgbClr val="FFFFFF"/>
                </a:solidFill>
                <a:latin typeface="Roboto"/>
                <a:ea typeface="Roboto"/>
                <a:cs typeface="Roboto"/>
                <a:sym typeface="Roboto"/>
              </a:defRPr>
            </a:lvl6pPr>
            <a:lvl7pPr lvl="6" algn="ctr" rtl="0">
              <a:lnSpc>
                <a:spcPct val="115000"/>
              </a:lnSpc>
              <a:spcBef>
                <a:spcPts val="0"/>
              </a:spcBef>
              <a:spcAft>
                <a:spcPts val="0"/>
              </a:spcAft>
              <a:buNone/>
              <a:defRPr sz="1100" b="1" i="1">
                <a:solidFill>
                  <a:srgbClr val="FFFFFF"/>
                </a:solidFill>
                <a:latin typeface="Roboto"/>
                <a:ea typeface="Roboto"/>
                <a:cs typeface="Roboto"/>
                <a:sym typeface="Roboto"/>
              </a:defRPr>
            </a:lvl7pPr>
            <a:lvl8pPr lvl="7" algn="ctr" rtl="0">
              <a:lnSpc>
                <a:spcPct val="115000"/>
              </a:lnSpc>
              <a:spcBef>
                <a:spcPts val="0"/>
              </a:spcBef>
              <a:spcAft>
                <a:spcPts val="0"/>
              </a:spcAft>
              <a:buNone/>
              <a:defRPr sz="1100" b="1" i="1">
                <a:solidFill>
                  <a:srgbClr val="FFFFFF"/>
                </a:solidFill>
                <a:latin typeface="Roboto"/>
                <a:ea typeface="Roboto"/>
                <a:cs typeface="Roboto"/>
                <a:sym typeface="Roboto"/>
              </a:defRPr>
            </a:lvl8pPr>
            <a:lvl9pPr lvl="8" algn="ctr" rtl="0">
              <a:lnSpc>
                <a:spcPct val="115000"/>
              </a:lnSpc>
              <a:spcBef>
                <a:spcPts val="0"/>
              </a:spcBef>
              <a:spcAft>
                <a:spcPts val="0"/>
              </a:spcAft>
              <a:buNone/>
              <a:defRPr sz="1100" b="1" i="1">
                <a:solidFill>
                  <a:srgbClr val="FFFFFF"/>
                </a:solidFill>
                <a:latin typeface="Roboto"/>
                <a:ea typeface="Roboto"/>
                <a:cs typeface="Roboto"/>
                <a:sym typeface="Roboto"/>
              </a:defRPr>
            </a:lvl9pPr>
          </a:lstStyle>
          <a:p>
            <a:endParaRPr/>
          </a:p>
        </p:txBody>
      </p:sp>
      <p:sp>
        <p:nvSpPr>
          <p:cNvPr id="4622" name="Google Shape;4622;p346"/>
          <p:cNvSpPr txBox="1"/>
          <p:nvPr/>
        </p:nvSpPr>
        <p:spPr>
          <a:xfrm>
            <a:off x="74925" y="85525"/>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rPr>
              <a:t>This top layer is a mask. To alter the image underneath (and delete this text box) go to </a:t>
            </a:r>
            <a:r>
              <a:rPr lang="en" sz="1000" b="1">
                <a:solidFill>
                  <a:schemeClr val="dk1"/>
                </a:solidFill>
              </a:rPr>
              <a:t>“View” in the toolbar then “Master”</a:t>
            </a:r>
            <a:r>
              <a:rPr lang="en" sz="1000">
                <a:solidFill>
                  <a:schemeClr val="dk1"/>
                </a:solidFill>
              </a:rPr>
              <a:t> and make adjustments there. </a:t>
            </a:r>
            <a:endParaRPr sz="1000">
              <a:solidFill>
                <a:schemeClr val="dk1"/>
              </a:solidFill>
            </a:endParaRPr>
          </a:p>
          <a:p>
            <a:pPr marL="0" lvl="0" indent="0" rtl="0">
              <a:spcBef>
                <a:spcPts val="0"/>
              </a:spcBef>
              <a:spcAft>
                <a:spcPts val="0"/>
              </a:spcAft>
              <a:buNone/>
            </a:pPr>
            <a:endParaRPr sz="1000">
              <a:solidFill>
                <a:schemeClr val="dk1"/>
              </a:solidFill>
            </a:endParaRPr>
          </a:p>
          <a:p>
            <a:pPr marL="0" lvl="0" indent="0" rtl="0">
              <a:spcBef>
                <a:spcPts val="0"/>
              </a:spcBef>
              <a:spcAft>
                <a:spcPts val="0"/>
              </a:spcAft>
              <a:buNone/>
            </a:pPr>
            <a:r>
              <a:rPr lang="en" sz="1000">
                <a:solidFill>
                  <a:schemeClr val="dk1"/>
                </a:solidFill>
              </a:rPr>
              <a:t>Right click on it, then click Order / Send to back.</a:t>
            </a:r>
            <a:endParaRPr sz="1000">
              <a:solidFill>
                <a:schemeClr val="dk1"/>
              </a:solidFill>
            </a:endParaRPr>
          </a:p>
          <a:p>
            <a:pPr marL="0" lvl="0" indent="0" rtl="0">
              <a:spcBef>
                <a:spcPts val="0"/>
              </a:spcBef>
              <a:spcAft>
                <a:spcPts val="0"/>
              </a:spcAft>
              <a:buNone/>
            </a:pPr>
            <a:endParaRPr sz="1000">
              <a:solidFill>
                <a:schemeClr val="dk1"/>
              </a:solidFill>
            </a:endParaRPr>
          </a:p>
          <a:p>
            <a:pPr marL="0" lvl="0" indent="0" rtl="0">
              <a:spcBef>
                <a:spcPts val="0"/>
              </a:spcBef>
              <a:spcAft>
                <a:spcPts val="0"/>
              </a:spcAft>
              <a:buNone/>
            </a:pPr>
            <a:r>
              <a:rPr lang="en" sz="1000">
                <a:solidFill>
                  <a:schemeClr val="dk1"/>
                </a:solidFill>
              </a:rPr>
              <a:t>Replace the photo </a:t>
            </a:r>
            <a:br>
              <a:rPr lang="en" sz="1000">
                <a:solidFill>
                  <a:schemeClr val="dk1"/>
                </a:solidFill>
              </a:rPr>
            </a:br>
            <a:r>
              <a:rPr lang="en" sz="1000">
                <a:solidFill>
                  <a:schemeClr val="dk1"/>
                </a:solidFill>
              </a:rPr>
              <a:t>layer, then send your </a:t>
            </a:r>
            <a:br>
              <a:rPr lang="en" sz="1000">
                <a:solidFill>
                  <a:schemeClr val="dk1"/>
                </a:solidFill>
              </a:rPr>
            </a:br>
            <a:r>
              <a:rPr lang="en" sz="1000">
                <a:solidFill>
                  <a:schemeClr val="dk1"/>
                </a:solidFill>
              </a:rPr>
              <a:t>photo to the back </a:t>
            </a:r>
            <a:br>
              <a:rPr lang="en" sz="1000">
                <a:solidFill>
                  <a:schemeClr val="dk1"/>
                </a:solidFill>
              </a:rPr>
            </a:br>
            <a:r>
              <a:rPr lang="en" sz="1000">
                <a:solidFill>
                  <a:schemeClr val="dk1"/>
                </a:solidFill>
              </a:rPr>
              <a:t>the same way.</a:t>
            </a:r>
            <a:endParaRPr sz="1000">
              <a:solidFill>
                <a:schemeClr val="dk1"/>
              </a:solidFill>
            </a:endParaRPr>
          </a:p>
        </p:txBody>
      </p:sp>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matchingName="Case study 2">
  <p:cSld name="CUSTOM_9_1">
    <p:spTree>
      <p:nvGrpSpPr>
        <p:cNvPr id="1" name="Shape 4623"/>
        <p:cNvGrpSpPr/>
        <p:nvPr/>
      </p:nvGrpSpPr>
      <p:grpSpPr>
        <a:xfrm>
          <a:off x="0" y="0"/>
          <a:ext cx="0" cy="0"/>
          <a:chOff x="0" y="0"/>
          <a:chExt cx="0" cy="0"/>
        </a:xfrm>
      </p:grpSpPr>
      <p:pic>
        <p:nvPicPr>
          <p:cNvPr id="4624" name="Google Shape;4624;p347"/>
          <p:cNvPicPr preferRelativeResize="0"/>
          <p:nvPr/>
        </p:nvPicPr>
        <p:blipFill rotWithShape="1">
          <a:blip r:embed="rId2">
            <a:alphaModFix/>
          </a:blip>
          <a:srcRect t="11914" b="3704"/>
          <a:stretch/>
        </p:blipFill>
        <p:spPr>
          <a:xfrm>
            <a:off x="0" y="0"/>
            <a:ext cx="9144003" cy="5143501"/>
          </a:xfrm>
          <a:prstGeom prst="rect">
            <a:avLst/>
          </a:prstGeom>
          <a:noFill/>
          <a:ln>
            <a:noFill/>
          </a:ln>
        </p:spPr>
      </p:pic>
      <p:pic>
        <p:nvPicPr>
          <p:cNvPr id="4625" name="Google Shape;4625;p347"/>
          <p:cNvPicPr preferRelativeResize="0"/>
          <p:nvPr/>
        </p:nvPicPr>
        <p:blipFill rotWithShape="1">
          <a:blip r:embed="rId3">
            <a:alphaModFix amt="80000"/>
          </a:blip>
          <a:srcRect l="504" t="258" r="504" b="248"/>
          <a:stretch/>
        </p:blipFill>
        <p:spPr>
          <a:xfrm>
            <a:off x="0" y="0"/>
            <a:ext cx="9144003" cy="5143501"/>
          </a:xfrm>
          <a:prstGeom prst="rect">
            <a:avLst/>
          </a:prstGeom>
          <a:noFill/>
          <a:ln>
            <a:noFill/>
          </a:ln>
        </p:spPr>
      </p:pic>
      <p:sp>
        <p:nvSpPr>
          <p:cNvPr id="4626" name="Google Shape;4626;p347"/>
          <p:cNvSpPr/>
          <p:nvPr/>
        </p:nvSpPr>
        <p:spPr>
          <a:xfrm>
            <a:off x="3485965" y="262233"/>
            <a:ext cx="4477500" cy="44775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27" name="Google Shape;4627;p347"/>
          <p:cNvSpPr txBox="1">
            <a:spLocks noGrp="1"/>
          </p:cNvSpPr>
          <p:nvPr>
            <p:ph type="subTitle" idx="1"/>
          </p:nvPr>
        </p:nvSpPr>
        <p:spPr>
          <a:xfrm>
            <a:off x="4239600" y="2088550"/>
            <a:ext cx="2920500" cy="1877400"/>
          </a:xfrm>
          <a:prstGeom prst="rect">
            <a:avLst/>
          </a:prstGeom>
          <a:noFill/>
          <a:ln>
            <a:noFill/>
          </a:ln>
        </p:spPr>
        <p:txBody>
          <a:bodyPr spcFirstLastPara="1" wrap="square" lIns="91425" tIns="91425" rIns="91425" bIns="91425" anchor="t" anchorCtr="0"/>
          <a:lstStyle>
            <a:lvl1pPr lvl="0" rtl="0">
              <a:lnSpc>
                <a:spcPct val="115000"/>
              </a:lnSpc>
              <a:spcBef>
                <a:spcPts val="0"/>
              </a:spcBef>
              <a:spcAft>
                <a:spcPts val="0"/>
              </a:spcAft>
              <a:buNone/>
              <a:defRPr sz="1200">
                <a:solidFill>
                  <a:srgbClr val="434343"/>
                </a:solidFill>
                <a:latin typeface="Roboto"/>
                <a:ea typeface="Roboto"/>
                <a:cs typeface="Roboto"/>
                <a:sym typeface="Roboto"/>
              </a:defRPr>
            </a:lvl1pPr>
            <a:lvl2pPr lvl="1" rtl="0">
              <a:lnSpc>
                <a:spcPct val="115000"/>
              </a:lnSpc>
              <a:spcBef>
                <a:spcPts val="0"/>
              </a:spcBef>
              <a:spcAft>
                <a:spcPts val="0"/>
              </a:spcAft>
              <a:buNone/>
              <a:defRPr sz="1200">
                <a:solidFill>
                  <a:srgbClr val="434343"/>
                </a:solidFill>
                <a:latin typeface="Roboto"/>
                <a:ea typeface="Roboto"/>
                <a:cs typeface="Roboto"/>
                <a:sym typeface="Roboto"/>
              </a:defRPr>
            </a:lvl2pPr>
            <a:lvl3pPr lvl="2" rtl="0">
              <a:lnSpc>
                <a:spcPct val="115000"/>
              </a:lnSpc>
              <a:spcBef>
                <a:spcPts val="0"/>
              </a:spcBef>
              <a:spcAft>
                <a:spcPts val="0"/>
              </a:spcAft>
              <a:buNone/>
              <a:defRPr sz="1200">
                <a:solidFill>
                  <a:srgbClr val="434343"/>
                </a:solidFill>
                <a:latin typeface="Roboto"/>
                <a:ea typeface="Roboto"/>
                <a:cs typeface="Roboto"/>
                <a:sym typeface="Roboto"/>
              </a:defRPr>
            </a:lvl3pPr>
            <a:lvl4pPr lvl="3" rtl="0">
              <a:lnSpc>
                <a:spcPct val="115000"/>
              </a:lnSpc>
              <a:spcBef>
                <a:spcPts val="0"/>
              </a:spcBef>
              <a:spcAft>
                <a:spcPts val="0"/>
              </a:spcAft>
              <a:buNone/>
              <a:defRPr sz="1200">
                <a:solidFill>
                  <a:srgbClr val="434343"/>
                </a:solidFill>
                <a:latin typeface="Roboto"/>
                <a:ea typeface="Roboto"/>
                <a:cs typeface="Roboto"/>
                <a:sym typeface="Roboto"/>
              </a:defRPr>
            </a:lvl4pPr>
            <a:lvl5pPr lvl="4" rtl="0">
              <a:lnSpc>
                <a:spcPct val="115000"/>
              </a:lnSpc>
              <a:spcBef>
                <a:spcPts val="0"/>
              </a:spcBef>
              <a:spcAft>
                <a:spcPts val="0"/>
              </a:spcAft>
              <a:buNone/>
              <a:defRPr sz="1200">
                <a:solidFill>
                  <a:srgbClr val="434343"/>
                </a:solidFill>
                <a:latin typeface="Roboto"/>
                <a:ea typeface="Roboto"/>
                <a:cs typeface="Roboto"/>
                <a:sym typeface="Roboto"/>
              </a:defRPr>
            </a:lvl5pPr>
            <a:lvl6pPr lvl="5" rtl="0">
              <a:lnSpc>
                <a:spcPct val="115000"/>
              </a:lnSpc>
              <a:spcBef>
                <a:spcPts val="0"/>
              </a:spcBef>
              <a:spcAft>
                <a:spcPts val="0"/>
              </a:spcAft>
              <a:buNone/>
              <a:defRPr sz="1200">
                <a:solidFill>
                  <a:srgbClr val="434343"/>
                </a:solidFill>
                <a:latin typeface="Roboto"/>
                <a:ea typeface="Roboto"/>
                <a:cs typeface="Roboto"/>
                <a:sym typeface="Roboto"/>
              </a:defRPr>
            </a:lvl6pPr>
            <a:lvl7pPr lvl="6" rtl="0">
              <a:lnSpc>
                <a:spcPct val="115000"/>
              </a:lnSpc>
              <a:spcBef>
                <a:spcPts val="0"/>
              </a:spcBef>
              <a:spcAft>
                <a:spcPts val="0"/>
              </a:spcAft>
              <a:buNone/>
              <a:defRPr sz="1200">
                <a:solidFill>
                  <a:srgbClr val="434343"/>
                </a:solidFill>
                <a:latin typeface="Roboto"/>
                <a:ea typeface="Roboto"/>
                <a:cs typeface="Roboto"/>
                <a:sym typeface="Roboto"/>
              </a:defRPr>
            </a:lvl7pPr>
            <a:lvl8pPr lvl="7" rtl="0">
              <a:lnSpc>
                <a:spcPct val="115000"/>
              </a:lnSpc>
              <a:spcBef>
                <a:spcPts val="0"/>
              </a:spcBef>
              <a:spcAft>
                <a:spcPts val="0"/>
              </a:spcAft>
              <a:buNone/>
              <a:defRPr sz="1200">
                <a:solidFill>
                  <a:srgbClr val="434343"/>
                </a:solidFill>
                <a:latin typeface="Roboto"/>
                <a:ea typeface="Roboto"/>
                <a:cs typeface="Roboto"/>
                <a:sym typeface="Roboto"/>
              </a:defRPr>
            </a:lvl8pPr>
            <a:lvl9pPr lvl="8" rtl="0">
              <a:lnSpc>
                <a:spcPct val="115000"/>
              </a:lnSpc>
              <a:spcBef>
                <a:spcPts val="0"/>
              </a:spcBef>
              <a:spcAft>
                <a:spcPts val="0"/>
              </a:spcAft>
              <a:buNone/>
              <a:defRPr sz="1200">
                <a:solidFill>
                  <a:srgbClr val="434343"/>
                </a:solidFill>
                <a:latin typeface="Roboto"/>
                <a:ea typeface="Roboto"/>
                <a:cs typeface="Roboto"/>
                <a:sym typeface="Roboto"/>
              </a:defRPr>
            </a:lvl9pPr>
          </a:lstStyle>
          <a:p>
            <a:endParaRPr/>
          </a:p>
        </p:txBody>
      </p:sp>
      <p:sp>
        <p:nvSpPr>
          <p:cNvPr id="4628" name="Google Shape;4628;p347"/>
          <p:cNvSpPr txBox="1">
            <a:spLocks noGrp="1"/>
          </p:cNvSpPr>
          <p:nvPr>
            <p:ph type="title"/>
          </p:nvPr>
        </p:nvSpPr>
        <p:spPr>
          <a:xfrm>
            <a:off x="4239600" y="1345250"/>
            <a:ext cx="2753400" cy="596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2400">
                <a:solidFill>
                  <a:srgbClr val="434343"/>
                </a:solidFill>
                <a:latin typeface="Roboto"/>
                <a:ea typeface="Roboto"/>
                <a:cs typeface="Roboto"/>
                <a:sym typeface="Roboto"/>
              </a:defRPr>
            </a:lvl1pPr>
            <a:lvl2pPr lvl="1" rtl="0">
              <a:spcBef>
                <a:spcPts val="0"/>
              </a:spcBef>
              <a:spcAft>
                <a:spcPts val="0"/>
              </a:spcAft>
              <a:buNone/>
              <a:defRPr sz="2400">
                <a:solidFill>
                  <a:srgbClr val="434343"/>
                </a:solidFill>
                <a:latin typeface="Roboto"/>
                <a:ea typeface="Roboto"/>
                <a:cs typeface="Roboto"/>
                <a:sym typeface="Roboto"/>
              </a:defRPr>
            </a:lvl2pPr>
            <a:lvl3pPr lvl="2" rtl="0">
              <a:spcBef>
                <a:spcPts val="0"/>
              </a:spcBef>
              <a:spcAft>
                <a:spcPts val="0"/>
              </a:spcAft>
              <a:buNone/>
              <a:defRPr sz="2400">
                <a:solidFill>
                  <a:srgbClr val="434343"/>
                </a:solidFill>
                <a:latin typeface="Roboto"/>
                <a:ea typeface="Roboto"/>
                <a:cs typeface="Roboto"/>
                <a:sym typeface="Roboto"/>
              </a:defRPr>
            </a:lvl3pPr>
            <a:lvl4pPr lvl="3" rtl="0">
              <a:spcBef>
                <a:spcPts val="0"/>
              </a:spcBef>
              <a:spcAft>
                <a:spcPts val="0"/>
              </a:spcAft>
              <a:buNone/>
              <a:defRPr sz="2400">
                <a:solidFill>
                  <a:srgbClr val="434343"/>
                </a:solidFill>
                <a:latin typeface="Roboto"/>
                <a:ea typeface="Roboto"/>
                <a:cs typeface="Roboto"/>
                <a:sym typeface="Roboto"/>
              </a:defRPr>
            </a:lvl4pPr>
            <a:lvl5pPr lvl="4" rtl="0">
              <a:spcBef>
                <a:spcPts val="0"/>
              </a:spcBef>
              <a:spcAft>
                <a:spcPts val="0"/>
              </a:spcAft>
              <a:buNone/>
              <a:defRPr sz="2400">
                <a:solidFill>
                  <a:srgbClr val="434343"/>
                </a:solidFill>
                <a:latin typeface="Roboto"/>
                <a:ea typeface="Roboto"/>
                <a:cs typeface="Roboto"/>
                <a:sym typeface="Roboto"/>
              </a:defRPr>
            </a:lvl5pPr>
            <a:lvl6pPr lvl="5" rtl="0">
              <a:spcBef>
                <a:spcPts val="0"/>
              </a:spcBef>
              <a:spcAft>
                <a:spcPts val="0"/>
              </a:spcAft>
              <a:buNone/>
              <a:defRPr sz="2400">
                <a:solidFill>
                  <a:srgbClr val="434343"/>
                </a:solidFill>
                <a:latin typeface="Roboto"/>
                <a:ea typeface="Roboto"/>
                <a:cs typeface="Roboto"/>
                <a:sym typeface="Roboto"/>
              </a:defRPr>
            </a:lvl6pPr>
            <a:lvl7pPr lvl="6" rtl="0">
              <a:spcBef>
                <a:spcPts val="0"/>
              </a:spcBef>
              <a:spcAft>
                <a:spcPts val="0"/>
              </a:spcAft>
              <a:buNone/>
              <a:defRPr sz="2400">
                <a:solidFill>
                  <a:srgbClr val="434343"/>
                </a:solidFill>
                <a:latin typeface="Roboto"/>
                <a:ea typeface="Roboto"/>
                <a:cs typeface="Roboto"/>
                <a:sym typeface="Roboto"/>
              </a:defRPr>
            </a:lvl7pPr>
            <a:lvl8pPr lvl="7" rtl="0">
              <a:spcBef>
                <a:spcPts val="0"/>
              </a:spcBef>
              <a:spcAft>
                <a:spcPts val="0"/>
              </a:spcAft>
              <a:buNone/>
              <a:defRPr sz="2400">
                <a:solidFill>
                  <a:srgbClr val="434343"/>
                </a:solidFill>
                <a:latin typeface="Roboto"/>
                <a:ea typeface="Roboto"/>
                <a:cs typeface="Roboto"/>
                <a:sym typeface="Roboto"/>
              </a:defRPr>
            </a:lvl8pPr>
            <a:lvl9pPr lvl="8" rtl="0">
              <a:spcBef>
                <a:spcPts val="0"/>
              </a:spcBef>
              <a:spcAft>
                <a:spcPts val="0"/>
              </a:spcAft>
              <a:buNone/>
              <a:defRPr sz="2400">
                <a:solidFill>
                  <a:srgbClr val="434343"/>
                </a:solidFill>
                <a:latin typeface="Roboto"/>
                <a:ea typeface="Roboto"/>
                <a:cs typeface="Roboto"/>
                <a:sym typeface="Roboto"/>
              </a:defRPr>
            </a:lvl9pPr>
          </a:lstStyle>
          <a:p>
            <a:endParaRPr/>
          </a:p>
        </p:txBody>
      </p:sp>
      <p:sp>
        <p:nvSpPr>
          <p:cNvPr id="4629" name="Google Shape;4629;p347"/>
          <p:cNvSpPr/>
          <p:nvPr/>
        </p:nvSpPr>
        <p:spPr>
          <a:xfrm>
            <a:off x="1180535" y="229804"/>
            <a:ext cx="2895300" cy="2895300"/>
          </a:xfrm>
          <a:prstGeom prst="ellips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30" name="Google Shape;4630;p347"/>
          <p:cNvSpPr txBox="1">
            <a:spLocks noGrp="1"/>
          </p:cNvSpPr>
          <p:nvPr>
            <p:ph type="subTitle" idx="2"/>
          </p:nvPr>
        </p:nvSpPr>
        <p:spPr>
          <a:xfrm>
            <a:off x="1421575" y="1097175"/>
            <a:ext cx="2413200" cy="1056000"/>
          </a:xfrm>
          <a:prstGeom prst="rect">
            <a:avLst/>
          </a:prstGeom>
          <a:noFill/>
          <a:ln>
            <a:noFill/>
          </a:ln>
        </p:spPr>
        <p:txBody>
          <a:bodyPr spcFirstLastPara="1" wrap="square" lIns="91425" tIns="91425" rIns="91425" bIns="91425" anchor="t" anchorCtr="0"/>
          <a:lstStyle>
            <a:lvl1pPr lvl="0" algn="ctr" rtl="0">
              <a:lnSpc>
                <a:spcPct val="115000"/>
              </a:lnSpc>
              <a:spcBef>
                <a:spcPts val="0"/>
              </a:spcBef>
              <a:spcAft>
                <a:spcPts val="0"/>
              </a:spcAft>
              <a:buNone/>
              <a:defRPr sz="1200">
                <a:solidFill>
                  <a:srgbClr val="FFFFFF"/>
                </a:solidFill>
                <a:latin typeface="Roboto"/>
                <a:ea typeface="Roboto"/>
                <a:cs typeface="Roboto"/>
                <a:sym typeface="Roboto"/>
              </a:defRPr>
            </a:lvl1pPr>
            <a:lvl2pPr lvl="1" algn="ctr" rtl="0">
              <a:lnSpc>
                <a:spcPct val="115000"/>
              </a:lnSpc>
              <a:spcBef>
                <a:spcPts val="0"/>
              </a:spcBef>
              <a:spcAft>
                <a:spcPts val="0"/>
              </a:spcAft>
              <a:buNone/>
              <a:defRPr sz="1200">
                <a:solidFill>
                  <a:srgbClr val="FFFFFF"/>
                </a:solidFill>
                <a:latin typeface="Roboto"/>
                <a:ea typeface="Roboto"/>
                <a:cs typeface="Roboto"/>
                <a:sym typeface="Roboto"/>
              </a:defRPr>
            </a:lvl2pPr>
            <a:lvl3pPr lvl="2" algn="ctr" rtl="0">
              <a:lnSpc>
                <a:spcPct val="115000"/>
              </a:lnSpc>
              <a:spcBef>
                <a:spcPts val="0"/>
              </a:spcBef>
              <a:spcAft>
                <a:spcPts val="0"/>
              </a:spcAft>
              <a:buNone/>
              <a:defRPr sz="1200">
                <a:solidFill>
                  <a:srgbClr val="FFFFFF"/>
                </a:solidFill>
                <a:latin typeface="Roboto"/>
                <a:ea typeface="Roboto"/>
                <a:cs typeface="Roboto"/>
                <a:sym typeface="Roboto"/>
              </a:defRPr>
            </a:lvl3pPr>
            <a:lvl4pPr lvl="3" algn="ctr" rtl="0">
              <a:lnSpc>
                <a:spcPct val="115000"/>
              </a:lnSpc>
              <a:spcBef>
                <a:spcPts val="0"/>
              </a:spcBef>
              <a:spcAft>
                <a:spcPts val="0"/>
              </a:spcAft>
              <a:buNone/>
              <a:defRPr sz="1200">
                <a:solidFill>
                  <a:srgbClr val="FFFFFF"/>
                </a:solidFill>
                <a:latin typeface="Roboto"/>
                <a:ea typeface="Roboto"/>
                <a:cs typeface="Roboto"/>
                <a:sym typeface="Roboto"/>
              </a:defRPr>
            </a:lvl4pPr>
            <a:lvl5pPr lvl="4" algn="ctr" rtl="0">
              <a:lnSpc>
                <a:spcPct val="115000"/>
              </a:lnSpc>
              <a:spcBef>
                <a:spcPts val="0"/>
              </a:spcBef>
              <a:spcAft>
                <a:spcPts val="0"/>
              </a:spcAft>
              <a:buNone/>
              <a:defRPr sz="1200">
                <a:solidFill>
                  <a:srgbClr val="FFFFFF"/>
                </a:solidFill>
                <a:latin typeface="Roboto"/>
                <a:ea typeface="Roboto"/>
                <a:cs typeface="Roboto"/>
                <a:sym typeface="Roboto"/>
              </a:defRPr>
            </a:lvl5pPr>
            <a:lvl6pPr lvl="5" algn="ctr" rtl="0">
              <a:lnSpc>
                <a:spcPct val="115000"/>
              </a:lnSpc>
              <a:spcBef>
                <a:spcPts val="0"/>
              </a:spcBef>
              <a:spcAft>
                <a:spcPts val="0"/>
              </a:spcAft>
              <a:buNone/>
              <a:defRPr sz="1200">
                <a:solidFill>
                  <a:srgbClr val="FFFFFF"/>
                </a:solidFill>
                <a:latin typeface="Roboto"/>
                <a:ea typeface="Roboto"/>
                <a:cs typeface="Roboto"/>
                <a:sym typeface="Roboto"/>
              </a:defRPr>
            </a:lvl6pPr>
            <a:lvl7pPr lvl="6" algn="ctr" rtl="0">
              <a:lnSpc>
                <a:spcPct val="115000"/>
              </a:lnSpc>
              <a:spcBef>
                <a:spcPts val="0"/>
              </a:spcBef>
              <a:spcAft>
                <a:spcPts val="0"/>
              </a:spcAft>
              <a:buNone/>
              <a:defRPr sz="1200">
                <a:solidFill>
                  <a:srgbClr val="FFFFFF"/>
                </a:solidFill>
                <a:latin typeface="Roboto"/>
                <a:ea typeface="Roboto"/>
                <a:cs typeface="Roboto"/>
                <a:sym typeface="Roboto"/>
              </a:defRPr>
            </a:lvl7pPr>
            <a:lvl8pPr lvl="7" algn="ctr" rtl="0">
              <a:lnSpc>
                <a:spcPct val="115000"/>
              </a:lnSpc>
              <a:spcBef>
                <a:spcPts val="0"/>
              </a:spcBef>
              <a:spcAft>
                <a:spcPts val="0"/>
              </a:spcAft>
              <a:buNone/>
              <a:defRPr sz="1200">
                <a:solidFill>
                  <a:srgbClr val="FFFFFF"/>
                </a:solidFill>
                <a:latin typeface="Roboto"/>
                <a:ea typeface="Roboto"/>
                <a:cs typeface="Roboto"/>
                <a:sym typeface="Roboto"/>
              </a:defRPr>
            </a:lvl8pPr>
            <a:lvl9pPr lvl="8" algn="ctr" rtl="0">
              <a:lnSpc>
                <a:spcPct val="115000"/>
              </a:lnSpc>
              <a:spcBef>
                <a:spcPts val="0"/>
              </a:spcBef>
              <a:spcAft>
                <a:spcPts val="0"/>
              </a:spcAft>
              <a:buNone/>
              <a:defRPr sz="1200">
                <a:solidFill>
                  <a:srgbClr val="FFFFFF"/>
                </a:solidFill>
                <a:latin typeface="Roboto"/>
                <a:ea typeface="Roboto"/>
                <a:cs typeface="Roboto"/>
                <a:sym typeface="Roboto"/>
              </a:defRPr>
            </a:lvl9pPr>
          </a:lstStyle>
          <a:p>
            <a:endParaRPr/>
          </a:p>
        </p:txBody>
      </p:sp>
      <p:sp>
        <p:nvSpPr>
          <p:cNvPr id="4631" name="Google Shape;4631;p347"/>
          <p:cNvSpPr txBox="1"/>
          <p:nvPr/>
        </p:nvSpPr>
        <p:spPr>
          <a:xfrm>
            <a:off x="2303587" y="700110"/>
            <a:ext cx="649200" cy="345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5000" b="1">
                <a:solidFill>
                  <a:srgbClr val="FFFFFF"/>
                </a:solidFill>
                <a:latin typeface="Georgia"/>
                <a:ea typeface="Georgia"/>
                <a:cs typeface="Georgia"/>
                <a:sym typeface="Georgia"/>
              </a:rPr>
              <a:t>“</a:t>
            </a:r>
            <a:endParaRPr>
              <a:latin typeface="Georgia"/>
              <a:ea typeface="Georgia"/>
              <a:cs typeface="Georgia"/>
              <a:sym typeface="Georgia"/>
            </a:endParaRPr>
          </a:p>
        </p:txBody>
      </p:sp>
      <p:pic>
        <p:nvPicPr>
          <p:cNvPr id="4632" name="Google Shape;4632;p347"/>
          <p:cNvPicPr preferRelativeResize="0"/>
          <p:nvPr/>
        </p:nvPicPr>
        <p:blipFill>
          <a:blip r:embed="rId4">
            <a:alphaModFix/>
          </a:blip>
          <a:stretch>
            <a:fillRect/>
          </a:stretch>
        </p:blipFill>
        <p:spPr>
          <a:xfrm>
            <a:off x="386625" y="4747950"/>
            <a:ext cx="868051" cy="155525"/>
          </a:xfrm>
          <a:prstGeom prst="rect">
            <a:avLst/>
          </a:prstGeom>
          <a:noFill/>
          <a:ln>
            <a:noFill/>
          </a:ln>
        </p:spPr>
      </p:pic>
      <p:sp>
        <p:nvSpPr>
          <p:cNvPr id="4633" name="Google Shape;4633;p347"/>
          <p:cNvSpPr txBox="1">
            <a:spLocks noGrp="1"/>
          </p:cNvSpPr>
          <p:nvPr>
            <p:ph type="subTitle" idx="3"/>
          </p:nvPr>
        </p:nvSpPr>
        <p:spPr>
          <a:xfrm>
            <a:off x="1539900" y="2153300"/>
            <a:ext cx="2207700" cy="435900"/>
          </a:xfrm>
          <a:prstGeom prst="rect">
            <a:avLst/>
          </a:prstGeom>
          <a:noFill/>
          <a:ln>
            <a:noFill/>
          </a:ln>
        </p:spPr>
        <p:txBody>
          <a:bodyPr spcFirstLastPara="1" wrap="square" lIns="91425" tIns="91425" rIns="91425" bIns="91425" anchor="t" anchorCtr="0"/>
          <a:lstStyle>
            <a:lvl1pPr lvl="0" algn="ctr" rtl="0">
              <a:lnSpc>
                <a:spcPct val="115000"/>
              </a:lnSpc>
              <a:spcBef>
                <a:spcPts val="0"/>
              </a:spcBef>
              <a:spcAft>
                <a:spcPts val="0"/>
              </a:spcAft>
              <a:buNone/>
              <a:defRPr sz="1100" b="1" i="1">
                <a:solidFill>
                  <a:srgbClr val="FFFFFF"/>
                </a:solidFill>
                <a:latin typeface="Roboto"/>
                <a:ea typeface="Roboto"/>
                <a:cs typeface="Roboto"/>
                <a:sym typeface="Roboto"/>
              </a:defRPr>
            </a:lvl1pPr>
            <a:lvl2pPr lvl="1" algn="ctr" rtl="0">
              <a:lnSpc>
                <a:spcPct val="115000"/>
              </a:lnSpc>
              <a:spcBef>
                <a:spcPts val="0"/>
              </a:spcBef>
              <a:spcAft>
                <a:spcPts val="0"/>
              </a:spcAft>
              <a:buNone/>
              <a:defRPr sz="1100" b="1" i="1">
                <a:solidFill>
                  <a:srgbClr val="FFFFFF"/>
                </a:solidFill>
                <a:latin typeface="Roboto"/>
                <a:ea typeface="Roboto"/>
                <a:cs typeface="Roboto"/>
                <a:sym typeface="Roboto"/>
              </a:defRPr>
            </a:lvl2pPr>
            <a:lvl3pPr lvl="2" algn="ctr" rtl="0">
              <a:lnSpc>
                <a:spcPct val="115000"/>
              </a:lnSpc>
              <a:spcBef>
                <a:spcPts val="0"/>
              </a:spcBef>
              <a:spcAft>
                <a:spcPts val="0"/>
              </a:spcAft>
              <a:buNone/>
              <a:defRPr sz="1100" b="1" i="1">
                <a:solidFill>
                  <a:srgbClr val="FFFFFF"/>
                </a:solidFill>
                <a:latin typeface="Roboto"/>
                <a:ea typeface="Roboto"/>
                <a:cs typeface="Roboto"/>
                <a:sym typeface="Roboto"/>
              </a:defRPr>
            </a:lvl3pPr>
            <a:lvl4pPr lvl="3" algn="ctr" rtl="0">
              <a:lnSpc>
                <a:spcPct val="115000"/>
              </a:lnSpc>
              <a:spcBef>
                <a:spcPts val="0"/>
              </a:spcBef>
              <a:spcAft>
                <a:spcPts val="0"/>
              </a:spcAft>
              <a:buNone/>
              <a:defRPr sz="1100" b="1" i="1">
                <a:solidFill>
                  <a:srgbClr val="FFFFFF"/>
                </a:solidFill>
                <a:latin typeface="Roboto"/>
                <a:ea typeface="Roboto"/>
                <a:cs typeface="Roboto"/>
                <a:sym typeface="Roboto"/>
              </a:defRPr>
            </a:lvl4pPr>
            <a:lvl5pPr lvl="4" algn="ctr" rtl="0">
              <a:lnSpc>
                <a:spcPct val="115000"/>
              </a:lnSpc>
              <a:spcBef>
                <a:spcPts val="0"/>
              </a:spcBef>
              <a:spcAft>
                <a:spcPts val="0"/>
              </a:spcAft>
              <a:buNone/>
              <a:defRPr sz="1100" b="1" i="1">
                <a:solidFill>
                  <a:srgbClr val="FFFFFF"/>
                </a:solidFill>
                <a:latin typeface="Roboto"/>
                <a:ea typeface="Roboto"/>
                <a:cs typeface="Roboto"/>
                <a:sym typeface="Roboto"/>
              </a:defRPr>
            </a:lvl5pPr>
            <a:lvl6pPr lvl="5" algn="ctr" rtl="0">
              <a:lnSpc>
                <a:spcPct val="115000"/>
              </a:lnSpc>
              <a:spcBef>
                <a:spcPts val="0"/>
              </a:spcBef>
              <a:spcAft>
                <a:spcPts val="0"/>
              </a:spcAft>
              <a:buNone/>
              <a:defRPr sz="1100" b="1" i="1">
                <a:solidFill>
                  <a:srgbClr val="FFFFFF"/>
                </a:solidFill>
                <a:latin typeface="Roboto"/>
                <a:ea typeface="Roboto"/>
                <a:cs typeface="Roboto"/>
                <a:sym typeface="Roboto"/>
              </a:defRPr>
            </a:lvl6pPr>
            <a:lvl7pPr lvl="6" algn="ctr" rtl="0">
              <a:lnSpc>
                <a:spcPct val="115000"/>
              </a:lnSpc>
              <a:spcBef>
                <a:spcPts val="0"/>
              </a:spcBef>
              <a:spcAft>
                <a:spcPts val="0"/>
              </a:spcAft>
              <a:buNone/>
              <a:defRPr sz="1100" b="1" i="1">
                <a:solidFill>
                  <a:srgbClr val="FFFFFF"/>
                </a:solidFill>
                <a:latin typeface="Roboto"/>
                <a:ea typeface="Roboto"/>
                <a:cs typeface="Roboto"/>
                <a:sym typeface="Roboto"/>
              </a:defRPr>
            </a:lvl7pPr>
            <a:lvl8pPr lvl="7" algn="ctr" rtl="0">
              <a:lnSpc>
                <a:spcPct val="115000"/>
              </a:lnSpc>
              <a:spcBef>
                <a:spcPts val="0"/>
              </a:spcBef>
              <a:spcAft>
                <a:spcPts val="0"/>
              </a:spcAft>
              <a:buNone/>
              <a:defRPr sz="1100" b="1" i="1">
                <a:solidFill>
                  <a:srgbClr val="FFFFFF"/>
                </a:solidFill>
                <a:latin typeface="Roboto"/>
                <a:ea typeface="Roboto"/>
                <a:cs typeface="Roboto"/>
                <a:sym typeface="Roboto"/>
              </a:defRPr>
            </a:lvl8pPr>
            <a:lvl9pPr lvl="8" algn="ctr" rtl="0">
              <a:lnSpc>
                <a:spcPct val="115000"/>
              </a:lnSpc>
              <a:spcBef>
                <a:spcPts val="0"/>
              </a:spcBef>
              <a:spcAft>
                <a:spcPts val="0"/>
              </a:spcAft>
              <a:buNone/>
              <a:defRPr sz="1100" b="1" i="1">
                <a:solidFill>
                  <a:srgbClr val="FFFFFF"/>
                </a:solidFill>
                <a:latin typeface="Roboto"/>
                <a:ea typeface="Roboto"/>
                <a:cs typeface="Roboto"/>
                <a:sym typeface="Roboto"/>
              </a:defRPr>
            </a:lvl9pPr>
          </a:lstStyle>
          <a:p>
            <a:endParaRPr/>
          </a:p>
        </p:txBody>
      </p:sp>
      <p:sp>
        <p:nvSpPr>
          <p:cNvPr id="4634" name="Google Shape;4634;p347"/>
          <p:cNvSpPr txBox="1"/>
          <p:nvPr/>
        </p:nvSpPr>
        <p:spPr>
          <a:xfrm>
            <a:off x="7255925" y="105550"/>
            <a:ext cx="1772700" cy="1296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solidFill>
                  <a:schemeClr val="dk1"/>
                </a:solidFill>
              </a:rPr>
              <a:t>This top layer is a mask. To alter the image underneath (and delete this text box) go to </a:t>
            </a:r>
            <a:r>
              <a:rPr lang="en" sz="1000" b="1">
                <a:solidFill>
                  <a:schemeClr val="dk1"/>
                </a:solidFill>
              </a:rPr>
              <a:t>“View” in the toolbar then “Master”</a:t>
            </a:r>
            <a:r>
              <a:rPr lang="en" sz="1000">
                <a:solidFill>
                  <a:schemeClr val="dk1"/>
                </a:solidFill>
              </a:rPr>
              <a:t> and make adjustments there. </a:t>
            </a:r>
            <a:endParaRPr sz="1000">
              <a:solidFill>
                <a:schemeClr val="dk1"/>
              </a:solidFill>
            </a:endParaRPr>
          </a:p>
          <a:p>
            <a:pPr marL="0" lvl="0" indent="0" rtl="0">
              <a:spcBef>
                <a:spcPts val="0"/>
              </a:spcBef>
              <a:spcAft>
                <a:spcPts val="0"/>
              </a:spcAft>
              <a:buNone/>
            </a:pPr>
            <a:endParaRPr sz="1000">
              <a:solidFill>
                <a:schemeClr val="dk1"/>
              </a:solidFill>
            </a:endParaRPr>
          </a:p>
          <a:p>
            <a:pPr marL="0" lvl="0" indent="0" rtl="0">
              <a:spcBef>
                <a:spcPts val="0"/>
              </a:spcBef>
              <a:spcAft>
                <a:spcPts val="0"/>
              </a:spcAft>
              <a:buNone/>
            </a:pPr>
            <a:r>
              <a:rPr lang="en" sz="1000">
                <a:solidFill>
                  <a:schemeClr val="dk1"/>
                </a:solidFill>
              </a:rPr>
              <a:t>Right click on it, then click Order / Send to back.</a:t>
            </a:r>
            <a:endParaRPr sz="1000">
              <a:solidFill>
                <a:schemeClr val="dk1"/>
              </a:solidFill>
            </a:endParaRPr>
          </a:p>
          <a:p>
            <a:pPr marL="0" lvl="0" indent="0" rtl="0">
              <a:spcBef>
                <a:spcPts val="0"/>
              </a:spcBef>
              <a:spcAft>
                <a:spcPts val="0"/>
              </a:spcAft>
              <a:buNone/>
            </a:pPr>
            <a:endParaRPr sz="1000">
              <a:solidFill>
                <a:schemeClr val="dk1"/>
              </a:solidFill>
            </a:endParaRPr>
          </a:p>
          <a:p>
            <a:pPr marL="0" lvl="0" indent="0" rtl="0">
              <a:spcBef>
                <a:spcPts val="0"/>
              </a:spcBef>
              <a:spcAft>
                <a:spcPts val="0"/>
              </a:spcAft>
              <a:buNone/>
            </a:pPr>
            <a:r>
              <a:rPr lang="en" sz="1000">
                <a:solidFill>
                  <a:schemeClr val="dk1"/>
                </a:solidFill>
              </a:rPr>
              <a:t>Replace the photo layer, then send your photo to the back the same way.</a:t>
            </a:r>
            <a:endParaRPr sz="1000">
              <a:solidFill>
                <a:schemeClr val="dk1"/>
              </a:solidFill>
            </a:endParaRPr>
          </a:p>
        </p:txBody>
      </p:sp>
      <p:sp>
        <p:nvSpPr>
          <p:cNvPr id="4635" name="Google Shape;4635;p347"/>
          <p:cNvSpPr/>
          <p:nvPr/>
        </p:nvSpPr>
        <p:spPr>
          <a:xfrm>
            <a:off x="2810661" y="2764033"/>
            <a:ext cx="1086300" cy="1086300"/>
          </a:xfrm>
          <a:prstGeom prst="ellipse">
            <a:avLst/>
          </a:prstGeom>
          <a:solidFill>
            <a:srgbClr val="F3F3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B7B7B7"/>
                </a:solidFill>
                <a:latin typeface="Roboto"/>
                <a:ea typeface="Roboto"/>
                <a:cs typeface="Roboto"/>
                <a:sym typeface="Roboto"/>
              </a:rPr>
              <a:t>Logo</a:t>
            </a:r>
            <a:endParaRPr sz="1100">
              <a:solidFill>
                <a:srgbClr val="B7B7B7"/>
              </a:solidFill>
              <a:latin typeface="Roboto"/>
              <a:ea typeface="Roboto"/>
              <a:cs typeface="Roboto"/>
              <a:sym typeface="Roboto"/>
            </a:endParaRPr>
          </a:p>
          <a:p>
            <a:pPr marL="0" lvl="0" indent="0" algn="ctr" rtl="0">
              <a:spcBef>
                <a:spcPts val="0"/>
              </a:spcBef>
              <a:spcAft>
                <a:spcPts val="0"/>
              </a:spcAft>
              <a:buNone/>
            </a:pPr>
            <a:r>
              <a:rPr lang="en" sz="1100">
                <a:solidFill>
                  <a:srgbClr val="B7B7B7"/>
                </a:solidFill>
                <a:latin typeface="Roboto"/>
                <a:ea typeface="Roboto"/>
                <a:cs typeface="Roboto"/>
                <a:sym typeface="Roboto"/>
              </a:rPr>
              <a:t>here</a:t>
            </a:r>
            <a:endParaRPr sz="1100">
              <a:solidFill>
                <a:srgbClr val="B7B7B7"/>
              </a:solidFill>
              <a:latin typeface="Roboto"/>
              <a:ea typeface="Roboto"/>
              <a:cs typeface="Roboto"/>
              <a:sym typeface="Roboto"/>
            </a:endParaRPr>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matchingName="Divider 1 - Blue">
  <p:cSld name="CUSTOM_5">
    <p:bg>
      <p:bgPr>
        <a:solidFill>
          <a:srgbClr val="FFFFFF"/>
        </a:solidFill>
        <a:effectLst/>
      </p:bgPr>
    </p:bg>
    <p:spTree>
      <p:nvGrpSpPr>
        <p:cNvPr id="1" name="Shape 4636"/>
        <p:cNvGrpSpPr/>
        <p:nvPr/>
      </p:nvGrpSpPr>
      <p:grpSpPr>
        <a:xfrm>
          <a:off x="0" y="0"/>
          <a:ext cx="0" cy="0"/>
          <a:chOff x="0" y="0"/>
          <a:chExt cx="0" cy="0"/>
        </a:xfrm>
      </p:grpSpPr>
      <p:pic>
        <p:nvPicPr>
          <p:cNvPr id="4637" name="Google Shape;4637;p348"/>
          <p:cNvPicPr preferRelativeResize="0"/>
          <p:nvPr/>
        </p:nvPicPr>
        <p:blipFill rotWithShape="1">
          <a:blip r:embed="rId2">
            <a:alphaModFix/>
          </a:blip>
          <a:srcRect t="5004" b="4995"/>
          <a:stretch/>
        </p:blipFill>
        <p:spPr>
          <a:xfrm>
            <a:off x="0" y="0"/>
            <a:ext cx="9144000" cy="5143500"/>
          </a:xfrm>
          <a:prstGeom prst="rect">
            <a:avLst/>
          </a:prstGeom>
          <a:noFill/>
          <a:ln>
            <a:noFill/>
          </a:ln>
        </p:spPr>
      </p:pic>
      <p:sp>
        <p:nvSpPr>
          <p:cNvPr id="4638" name="Google Shape;4638;p348"/>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39" name="Google Shape;4639;p348"/>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pic>
        <p:nvPicPr>
          <p:cNvPr id="4640" name="Google Shape;4640;p348"/>
          <p:cNvPicPr preferRelativeResize="0"/>
          <p:nvPr/>
        </p:nvPicPr>
        <p:blipFill>
          <a:blip r:embed="rId3">
            <a:alphaModFix/>
          </a:blip>
          <a:stretch>
            <a:fillRect/>
          </a:stretch>
        </p:blipFill>
        <p:spPr>
          <a:xfrm>
            <a:off x="397975" y="4746041"/>
            <a:ext cx="878700" cy="157434"/>
          </a:xfrm>
          <a:prstGeom prst="rect">
            <a:avLst/>
          </a:prstGeom>
          <a:noFill/>
          <a:ln>
            <a:noFill/>
          </a:ln>
        </p:spPr>
      </p:pic>
    </p:spTree>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matchingName="Divider 1 - Red">
  <p:cSld name="CUSTOM_5_1">
    <p:bg>
      <p:bgPr>
        <a:solidFill>
          <a:srgbClr val="FFFFFF"/>
        </a:solidFill>
        <a:effectLst/>
      </p:bgPr>
    </p:bg>
    <p:spTree>
      <p:nvGrpSpPr>
        <p:cNvPr id="1" name="Shape 4641"/>
        <p:cNvGrpSpPr/>
        <p:nvPr/>
      </p:nvGrpSpPr>
      <p:grpSpPr>
        <a:xfrm>
          <a:off x="0" y="0"/>
          <a:ext cx="0" cy="0"/>
          <a:chOff x="0" y="0"/>
          <a:chExt cx="0" cy="0"/>
        </a:xfrm>
      </p:grpSpPr>
      <p:pic>
        <p:nvPicPr>
          <p:cNvPr id="4642" name="Google Shape;4642;p349"/>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43" name="Google Shape;4643;p349"/>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44" name="Google Shape;4644;p349"/>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45" name="Google Shape;4645;p349"/>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Slide 1">
  <p:cSld name="Quote Slide 1">
    <p:spTree>
      <p:nvGrpSpPr>
        <p:cNvPr id="1" name="Shape 235"/>
        <p:cNvGrpSpPr/>
        <p:nvPr/>
      </p:nvGrpSpPr>
      <p:grpSpPr>
        <a:xfrm>
          <a:off x="0" y="0"/>
          <a:ext cx="0" cy="0"/>
          <a:chOff x="0" y="0"/>
          <a:chExt cx="0" cy="0"/>
        </a:xfrm>
      </p:grpSpPr>
      <p:sp>
        <p:nvSpPr>
          <p:cNvPr id="236" name="Google Shape;236;p37"/>
          <p:cNvSpPr txBox="1">
            <a:spLocks noGrp="1"/>
          </p:cNvSpPr>
          <p:nvPr>
            <p:ph type="title"/>
          </p:nvPr>
        </p:nvSpPr>
        <p:spPr>
          <a:xfrm>
            <a:off x="381001" y="2247305"/>
            <a:ext cx="84318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SzPts val="28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pic>
        <p:nvPicPr>
          <p:cNvPr id="237" name="Google Shape;237;p37"/>
          <p:cNvPicPr preferRelativeResize="0"/>
          <p:nvPr/>
        </p:nvPicPr>
        <p:blipFill rotWithShape="1">
          <a:blip r:embed="rId2">
            <a:alphaModFix/>
          </a:blip>
          <a:srcRect/>
          <a:stretch/>
        </p:blipFill>
        <p:spPr>
          <a:xfrm>
            <a:off x="4376852" y="1245470"/>
            <a:ext cx="396300" cy="352800"/>
          </a:xfrm>
          <a:prstGeom prst="rect">
            <a:avLst/>
          </a:prstGeom>
          <a:noFill/>
          <a:ln>
            <a:noFill/>
          </a:ln>
        </p:spPr>
      </p:pic>
      <p:sp>
        <p:nvSpPr>
          <p:cNvPr id="238" name="Google Shape;238;p37"/>
          <p:cNvSpPr txBox="1">
            <a:spLocks noGrp="1"/>
          </p:cNvSpPr>
          <p:nvPr>
            <p:ph type="body" idx="1"/>
          </p:nvPr>
        </p:nvSpPr>
        <p:spPr>
          <a:xfrm>
            <a:off x="381000" y="3638550"/>
            <a:ext cx="8431200" cy="685800"/>
          </a:xfrm>
          <a:prstGeom prst="rect">
            <a:avLst/>
          </a:prstGeom>
          <a:noFill/>
          <a:ln>
            <a:noFill/>
          </a:ln>
        </p:spPr>
        <p:txBody>
          <a:bodyPr spcFirstLastPara="1" wrap="square" lIns="91425" tIns="91425" rIns="91425" bIns="91425" anchor="t" anchorCtr="0"/>
          <a:lstStyle>
            <a:lvl1pPr marL="457200" lvl="0" indent="-228600" algn="ctr"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matchingName="Divider 1 - Yellow">
  <p:cSld name="CUSTOM_5_2">
    <p:bg>
      <p:bgPr>
        <a:solidFill>
          <a:srgbClr val="FFFFFF"/>
        </a:solidFill>
        <a:effectLst/>
      </p:bgPr>
    </p:bg>
    <p:spTree>
      <p:nvGrpSpPr>
        <p:cNvPr id="1" name="Shape 4646"/>
        <p:cNvGrpSpPr/>
        <p:nvPr/>
      </p:nvGrpSpPr>
      <p:grpSpPr>
        <a:xfrm>
          <a:off x="0" y="0"/>
          <a:ext cx="0" cy="0"/>
          <a:chOff x="0" y="0"/>
          <a:chExt cx="0" cy="0"/>
        </a:xfrm>
      </p:grpSpPr>
      <p:pic>
        <p:nvPicPr>
          <p:cNvPr id="4647" name="Google Shape;4647;p350"/>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48" name="Google Shape;4648;p350"/>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49" name="Google Shape;4649;p350"/>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50" name="Google Shape;4650;p350"/>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matchingName="Divider 1 - Green">
  <p:cSld name="CUSTOM_5_3">
    <p:bg>
      <p:bgPr>
        <a:solidFill>
          <a:srgbClr val="FFFFFF"/>
        </a:solidFill>
        <a:effectLst/>
      </p:bgPr>
    </p:bg>
    <p:spTree>
      <p:nvGrpSpPr>
        <p:cNvPr id="1" name="Shape 4651"/>
        <p:cNvGrpSpPr/>
        <p:nvPr/>
      </p:nvGrpSpPr>
      <p:grpSpPr>
        <a:xfrm>
          <a:off x="0" y="0"/>
          <a:ext cx="0" cy="0"/>
          <a:chOff x="0" y="0"/>
          <a:chExt cx="0" cy="0"/>
        </a:xfrm>
      </p:grpSpPr>
      <p:pic>
        <p:nvPicPr>
          <p:cNvPr id="4652" name="Google Shape;4652;p351"/>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53" name="Google Shape;4653;p351"/>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54" name="Google Shape;4654;p351"/>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55" name="Google Shape;4655;p351"/>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matchingName="Divider 1 - Grey">
  <p:cSld name="CUSTOM_5_4">
    <p:bg>
      <p:bgPr>
        <a:solidFill>
          <a:srgbClr val="FFFFFF"/>
        </a:solidFill>
        <a:effectLst/>
      </p:bgPr>
    </p:bg>
    <p:spTree>
      <p:nvGrpSpPr>
        <p:cNvPr id="1" name="Shape 4656"/>
        <p:cNvGrpSpPr/>
        <p:nvPr/>
      </p:nvGrpSpPr>
      <p:grpSpPr>
        <a:xfrm>
          <a:off x="0" y="0"/>
          <a:ext cx="0" cy="0"/>
          <a:chOff x="0" y="0"/>
          <a:chExt cx="0" cy="0"/>
        </a:xfrm>
      </p:grpSpPr>
      <p:pic>
        <p:nvPicPr>
          <p:cNvPr id="4657" name="Google Shape;4657;p352"/>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58" name="Google Shape;4658;p352"/>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59" name="Google Shape;4659;p352"/>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60" name="Google Shape;4660;p352"/>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matchingName="Divider 2 - Blue">
  <p:cSld name="CUSTOM_5_5">
    <p:bg>
      <p:bgPr>
        <a:solidFill>
          <a:srgbClr val="FFFFFF"/>
        </a:solidFill>
        <a:effectLst/>
      </p:bgPr>
    </p:bg>
    <p:spTree>
      <p:nvGrpSpPr>
        <p:cNvPr id="1" name="Shape 4661"/>
        <p:cNvGrpSpPr/>
        <p:nvPr/>
      </p:nvGrpSpPr>
      <p:grpSpPr>
        <a:xfrm>
          <a:off x="0" y="0"/>
          <a:ext cx="0" cy="0"/>
          <a:chOff x="0" y="0"/>
          <a:chExt cx="0" cy="0"/>
        </a:xfrm>
      </p:grpSpPr>
      <p:pic>
        <p:nvPicPr>
          <p:cNvPr id="4662" name="Google Shape;4662;p353"/>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63" name="Google Shape;4663;p353"/>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64" name="Google Shape;4664;p353"/>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65" name="Google Shape;4665;p353"/>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matchingName="Divider 2 - Red">
  <p:cSld name="CUSTOM_5_1_1">
    <p:bg>
      <p:bgPr>
        <a:solidFill>
          <a:srgbClr val="FFFFFF"/>
        </a:solidFill>
        <a:effectLst/>
      </p:bgPr>
    </p:bg>
    <p:spTree>
      <p:nvGrpSpPr>
        <p:cNvPr id="1" name="Shape 4666"/>
        <p:cNvGrpSpPr/>
        <p:nvPr/>
      </p:nvGrpSpPr>
      <p:grpSpPr>
        <a:xfrm>
          <a:off x="0" y="0"/>
          <a:ext cx="0" cy="0"/>
          <a:chOff x="0" y="0"/>
          <a:chExt cx="0" cy="0"/>
        </a:xfrm>
      </p:grpSpPr>
      <p:pic>
        <p:nvPicPr>
          <p:cNvPr id="4667" name="Google Shape;4667;p354"/>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68" name="Google Shape;4668;p354"/>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69" name="Google Shape;4669;p354"/>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70" name="Google Shape;4670;p354"/>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matchingName="Divider 2 - Yellow">
  <p:cSld name="CUSTOM_5_2_1">
    <p:bg>
      <p:bgPr>
        <a:solidFill>
          <a:srgbClr val="FFFFFF"/>
        </a:solidFill>
        <a:effectLst/>
      </p:bgPr>
    </p:bg>
    <p:spTree>
      <p:nvGrpSpPr>
        <p:cNvPr id="1" name="Shape 4671"/>
        <p:cNvGrpSpPr/>
        <p:nvPr/>
      </p:nvGrpSpPr>
      <p:grpSpPr>
        <a:xfrm>
          <a:off x="0" y="0"/>
          <a:ext cx="0" cy="0"/>
          <a:chOff x="0" y="0"/>
          <a:chExt cx="0" cy="0"/>
        </a:xfrm>
      </p:grpSpPr>
      <p:pic>
        <p:nvPicPr>
          <p:cNvPr id="4672" name="Google Shape;4672;p355"/>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73" name="Google Shape;4673;p355"/>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74" name="Google Shape;4674;p355"/>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75" name="Google Shape;4675;p355"/>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matchingName="Divider 2 - Green">
  <p:cSld name="CUSTOM_5_3_1">
    <p:bg>
      <p:bgPr>
        <a:solidFill>
          <a:srgbClr val="FFFFFF"/>
        </a:solidFill>
        <a:effectLst/>
      </p:bgPr>
    </p:bg>
    <p:spTree>
      <p:nvGrpSpPr>
        <p:cNvPr id="1" name="Shape 4676"/>
        <p:cNvGrpSpPr/>
        <p:nvPr/>
      </p:nvGrpSpPr>
      <p:grpSpPr>
        <a:xfrm>
          <a:off x="0" y="0"/>
          <a:ext cx="0" cy="0"/>
          <a:chOff x="0" y="0"/>
          <a:chExt cx="0" cy="0"/>
        </a:xfrm>
      </p:grpSpPr>
      <p:pic>
        <p:nvPicPr>
          <p:cNvPr id="4677" name="Google Shape;4677;p356"/>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78" name="Google Shape;4678;p356"/>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79" name="Google Shape;4679;p356"/>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80" name="Google Shape;4680;p356"/>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matchingName="Divider 2 - Grey">
  <p:cSld name="CUSTOM_5_4_1">
    <p:bg>
      <p:bgPr>
        <a:solidFill>
          <a:srgbClr val="FFFFFF"/>
        </a:solidFill>
        <a:effectLst/>
      </p:bgPr>
    </p:bg>
    <p:spTree>
      <p:nvGrpSpPr>
        <p:cNvPr id="1" name="Shape 4681"/>
        <p:cNvGrpSpPr/>
        <p:nvPr/>
      </p:nvGrpSpPr>
      <p:grpSpPr>
        <a:xfrm>
          <a:off x="0" y="0"/>
          <a:ext cx="0" cy="0"/>
          <a:chOff x="0" y="0"/>
          <a:chExt cx="0" cy="0"/>
        </a:xfrm>
      </p:grpSpPr>
      <p:pic>
        <p:nvPicPr>
          <p:cNvPr id="4682" name="Google Shape;4682;p357"/>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83" name="Google Shape;4683;p357"/>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84" name="Google Shape;4684;p357"/>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85" name="Google Shape;4685;p357"/>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matchingName="Divider 3 - Blue">
  <p:cSld name="CUSTOM_5_6">
    <p:bg>
      <p:bgPr>
        <a:solidFill>
          <a:srgbClr val="FFFFFF"/>
        </a:solidFill>
        <a:effectLst/>
      </p:bgPr>
    </p:bg>
    <p:spTree>
      <p:nvGrpSpPr>
        <p:cNvPr id="1" name="Shape 4686"/>
        <p:cNvGrpSpPr/>
        <p:nvPr/>
      </p:nvGrpSpPr>
      <p:grpSpPr>
        <a:xfrm>
          <a:off x="0" y="0"/>
          <a:ext cx="0" cy="0"/>
          <a:chOff x="0" y="0"/>
          <a:chExt cx="0" cy="0"/>
        </a:xfrm>
      </p:grpSpPr>
      <p:pic>
        <p:nvPicPr>
          <p:cNvPr id="4687" name="Google Shape;4687;p358"/>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88" name="Google Shape;4688;p358"/>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89" name="Google Shape;4689;p358"/>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90" name="Google Shape;4690;p358"/>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matchingName="Divider 3 - Red">
  <p:cSld name="CUSTOM_5_1_2">
    <p:bg>
      <p:bgPr>
        <a:solidFill>
          <a:srgbClr val="FFFFFF"/>
        </a:solidFill>
        <a:effectLst/>
      </p:bgPr>
    </p:bg>
    <p:spTree>
      <p:nvGrpSpPr>
        <p:cNvPr id="1" name="Shape 4691"/>
        <p:cNvGrpSpPr/>
        <p:nvPr/>
      </p:nvGrpSpPr>
      <p:grpSpPr>
        <a:xfrm>
          <a:off x="0" y="0"/>
          <a:ext cx="0" cy="0"/>
          <a:chOff x="0" y="0"/>
          <a:chExt cx="0" cy="0"/>
        </a:xfrm>
      </p:grpSpPr>
      <p:pic>
        <p:nvPicPr>
          <p:cNvPr id="4692" name="Google Shape;4692;p359"/>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93" name="Google Shape;4693;p359"/>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94" name="Google Shape;4694;p359"/>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695" name="Google Shape;4695;p359"/>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Slide 2">
  <p:cSld name="Quote Slide 2">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381001" y="2862074"/>
            <a:ext cx="8431800" cy="648900"/>
          </a:xfrm>
          <a:prstGeom prst="rect">
            <a:avLst/>
          </a:prstGeom>
          <a:noFill/>
          <a:ln>
            <a:noFill/>
          </a:ln>
        </p:spPr>
        <p:txBody>
          <a:bodyPr spcFirstLastPara="1" wrap="square" lIns="91425" tIns="91425" rIns="91425" bIns="91425" anchor="t" anchorCtr="0"/>
          <a:lstStyle>
            <a:lvl1pPr lvl="0" algn="ctr" rtl="0">
              <a:lnSpc>
                <a:spcPct val="100000"/>
              </a:lnSpc>
              <a:spcBef>
                <a:spcPts val="0"/>
              </a:spcBef>
              <a:spcAft>
                <a:spcPts val="0"/>
              </a:spcAft>
              <a:buSzPts val="28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41" name="Google Shape;241;p38"/>
          <p:cNvSpPr txBox="1">
            <a:spLocks noGrp="1"/>
          </p:cNvSpPr>
          <p:nvPr>
            <p:ph type="body" idx="1"/>
          </p:nvPr>
        </p:nvSpPr>
        <p:spPr>
          <a:xfrm>
            <a:off x="381000" y="3943279"/>
            <a:ext cx="8431200" cy="685800"/>
          </a:xfrm>
          <a:prstGeom prst="rect">
            <a:avLst/>
          </a:prstGeom>
          <a:noFill/>
          <a:ln>
            <a:noFill/>
          </a:ln>
        </p:spPr>
        <p:txBody>
          <a:bodyPr spcFirstLastPara="1" wrap="square" lIns="91425" tIns="91425" rIns="91425" bIns="91425" anchor="t" anchorCtr="0"/>
          <a:lstStyle>
            <a:lvl1pPr marL="457200" lvl="0" indent="-228600" algn="ctr"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matchingName="Divider 3 - Yellow">
  <p:cSld name="CUSTOM_5_2_2">
    <p:bg>
      <p:bgPr>
        <a:solidFill>
          <a:srgbClr val="FFFFFF"/>
        </a:solidFill>
        <a:effectLst/>
      </p:bgPr>
    </p:bg>
    <p:spTree>
      <p:nvGrpSpPr>
        <p:cNvPr id="1" name="Shape 4696"/>
        <p:cNvGrpSpPr/>
        <p:nvPr/>
      </p:nvGrpSpPr>
      <p:grpSpPr>
        <a:xfrm>
          <a:off x="0" y="0"/>
          <a:ext cx="0" cy="0"/>
          <a:chOff x="0" y="0"/>
          <a:chExt cx="0" cy="0"/>
        </a:xfrm>
      </p:grpSpPr>
      <p:pic>
        <p:nvPicPr>
          <p:cNvPr id="4697" name="Google Shape;4697;p360"/>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698" name="Google Shape;4698;p360"/>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699" name="Google Shape;4699;p360"/>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00" name="Google Shape;4700;p360"/>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matchingName="Divider 3 - Green">
  <p:cSld name="CUSTOM_5_3_2">
    <p:bg>
      <p:bgPr>
        <a:solidFill>
          <a:srgbClr val="FFFFFF"/>
        </a:solidFill>
        <a:effectLst/>
      </p:bgPr>
    </p:bg>
    <p:spTree>
      <p:nvGrpSpPr>
        <p:cNvPr id="1" name="Shape 4701"/>
        <p:cNvGrpSpPr/>
        <p:nvPr/>
      </p:nvGrpSpPr>
      <p:grpSpPr>
        <a:xfrm>
          <a:off x="0" y="0"/>
          <a:ext cx="0" cy="0"/>
          <a:chOff x="0" y="0"/>
          <a:chExt cx="0" cy="0"/>
        </a:xfrm>
      </p:grpSpPr>
      <p:pic>
        <p:nvPicPr>
          <p:cNvPr id="4702" name="Google Shape;4702;p361"/>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03" name="Google Shape;4703;p361"/>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04" name="Google Shape;4704;p361"/>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05" name="Google Shape;4705;p361"/>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matchingName="Divider 3 - Grey">
  <p:cSld name="CUSTOM_5_4_2">
    <p:bg>
      <p:bgPr>
        <a:solidFill>
          <a:srgbClr val="FFFFFF"/>
        </a:solidFill>
        <a:effectLst/>
      </p:bgPr>
    </p:bg>
    <p:spTree>
      <p:nvGrpSpPr>
        <p:cNvPr id="1" name="Shape 4706"/>
        <p:cNvGrpSpPr/>
        <p:nvPr/>
      </p:nvGrpSpPr>
      <p:grpSpPr>
        <a:xfrm>
          <a:off x="0" y="0"/>
          <a:ext cx="0" cy="0"/>
          <a:chOff x="0" y="0"/>
          <a:chExt cx="0" cy="0"/>
        </a:xfrm>
      </p:grpSpPr>
      <p:pic>
        <p:nvPicPr>
          <p:cNvPr id="4707" name="Google Shape;4707;p362"/>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08" name="Google Shape;4708;p362"/>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09" name="Google Shape;4709;p362"/>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10" name="Google Shape;4710;p362"/>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matchingName="Divider 4 - Blue">
  <p:cSld name="CUSTOM_5_6_1">
    <p:bg>
      <p:bgPr>
        <a:solidFill>
          <a:srgbClr val="FFFFFF"/>
        </a:solidFill>
        <a:effectLst/>
      </p:bgPr>
    </p:bg>
    <p:spTree>
      <p:nvGrpSpPr>
        <p:cNvPr id="1" name="Shape 4711"/>
        <p:cNvGrpSpPr/>
        <p:nvPr/>
      </p:nvGrpSpPr>
      <p:grpSpPr>
        <a:xfrm>
          <a:off x="0" y="0"/>
          <a:ext cx="0" cy="0"/>
          <a:chOff x="0" y="0"/>
          <a:chExt cx="0" cy="0"/>
        </a:xfrm>
      </p:grpSpPr>
      <p:pic>
        <p:nvPicPr>
          <p:cNvPr id="4712" name="Google Shape;4712;p363"/>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13" name="Google Shape;4713;p363"/>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14" name="Google Shape;4714;p363"/>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15" name="Google Shape;4715;p363"/>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matchingName="Divider 4 - Red">
  <p:cSld name="CUSTOM_5_1_2_1">
    <p:bg>
      <p:bgPr>
        <a:solidFill>
          <a:srgbClr val="FFFFFF"/>
        </a:solidFill>
        <a:effectLst/>
      </p:bgPr>
    </p:bg>
    <p:spTree>
      <p:nvGrpSpPr>
        <p:cNvPr id="1" name="Shape 4716"/>
        <p:cNvGrpSpPr/>
        <p:nvPr/>
      </p:nvGrpSpPr>
      <p:grpSpPr>
        <a:xfrm>
          <a:off x="0" y="0"/>
          <a:ext cx="0" cy="0"/>
          <a:chOff x="0" y="0"/>
          <a:chExt cx="0" cy="0"/>
        </a:xfrm>
      </p:grpSpPr>
      <p:pic>
        <p:nvPicPr>
          <p:cNvPr id="4717" name="Google Shape;4717;p364"/>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18" name="Google Shape;4718;p364"/>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19" name="Google Shape;4719;p364"/>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20" name="Google Shape;4720;p364"/>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matchingName="Divider 4 - Yellow">
  <p:cSld name="CUSTOM_5_2_2_1">
    <p:bg>
      <p:bgPr>
        <a:solidFill>
          <a:srgbClr val="FFFFFF"/>
        </a:solidFill>
        <a:effectLst/>
      </p:bgPr>
    </p:bg>
    <p:spTree>
      <p:nvGrpSpPr>
        <p:cNvPr id="1" name="Shape 4721"/>
        <p:cNvGrpSpPr/>
        <p:nvPr/>
      </p:nvGrpSpPr>
      <p:grpSpPr>
        <a:xfrm>
          <a:off x="0" y="0"/>
          <a:ext cx="0" cy="0"/>
          <a:chOff x="0" y="0"/>
          <a:chExt cx="0" cy="0"/>
        </a:xfrm>
      </p:grpSpPr>
      <p:pic>
        <p:nvPicPr>
          <p:cNvPr id="4722" name="Google Shape;4722;p365"/>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23" name="Google Shape;4723;p365"/>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24" name="Google Shape;4724;p365"/>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25" name="Google Shape;4725;p365"/>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matchingName="Divider 4 - Green">
  <p:cSld name="CUSTOM_5_3_2_1">
    <p:bg>
      <p:bgPr>
        <a:solidFill>
          <a:srgbClr val="FFFFFF"/>
        </a:solidFill>
        <a:effectLst/>
      </p:bgPr>
    </p:bg>
    <p:spTree>
      <p:nvGrpSpPr>
        <p:cNvPr id="1" name="Shape 4726"/>
        <p:cNvGrpSpPr/>
        <p:nvPr/>
      </p:nvGrpSpPr>
      <p:grpSpPr>
        <a:xfrm>
          <a:off x="0" y="0"/>
          <a:ext cx="0" cy="0"/>
          <a:chOff x="0" y="0"/>
          <a:chExt cx="0" cy="0"/>
        </a:xfrm>
      </p:grpSpPr>
      <p:pic>
        <p:nvPicPr>
          <p:cNvPr id="4727" name="Google Shape;4727;p366"/>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28" name="Google Shape;4728;p366"/>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29" name="Google Shape;4729;p366"/>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30" name="Google Shape;4730;p366"/>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matchingName="Divider 4 - Grey">
  <p:cSld name="CUSTOM_5_4_2_1">
    <p:bg>
      <p:bgPr>
        <a:solidFill>
          <a:srgbClr val="FFFFFF"/>
        </a:solidFill>
        <a:effectLst/>
      </p:bgPr>
    </p:bg>
    <p:spTree>
      <p:nvGrpSpPr>
        <p:cNvPr id="1" name="Shape 4731"/>
        <p:cNvGrpSpPr/>
        <p:nvPr/>
      </p:nvGrpSpPr>
      <p:grpSpPr>
        <a:xfrm>
          <a:off x="0" y="0"/>
          <a:ext cx="0" cy="0"/>
          <a:chOff x="0" y="0"/>
          <a:chExt cx="0" cy="0"/>
        </a:xfrm>
      </p:grpSpPr>
      <p:pic>
        <p:nvPicPr>
          <p:cNvPr id="4732" name="Google Shape;4732;p367"/>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33" name="Google Shape;4733;p367"/>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34" name="Google Shape;4734;p367"/>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35" name="Google Shape;4735;p367"/>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matchingName="Divider 5 - Blue">
  <p:cSld name="CUSTOM_5_6_1_1">
    <p:bg>
      <p:bgPr>
        <a:solidFill>
          <a:srgbClr val="FFFFFF"/>
        </a:solidFill>
        <a:effectLst/>
      </p:bgPr>
    </p:bg>
    <p:spTree>
      <p:nvGrpSpPr>
        <p:cNvPr id="1" name="Shape 4736"/>
        <p:cNvGrpSpPr/>
        <p:nvPr/>
      </p:nvGrpSpPr>
      <p:grpSpPr>
        <a:xfrm>
          <a:off x="0" y="0"/>
          <a:ext cx="0" cy="0"/>
          <a:chOff x="0" y="0"/>
          <a:chExt cx="0" cy="0"/>
        </a:xfrm>
      </p:grpSpPr>
      <p:pic>
        <p:nvPicPr>
          <p:cNvPr id="4737" name="Google Shape;4737;p368"/>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38" name="Google Shape;4738;p368"/>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39" name="Google Shape;4739;p368"/>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40" name="Google Shape;4740;p368"/>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matchingName="Divider 5 - Red">
  <p:cSld name="CUSTOM_5_1_2_1_1">
    <p:bg>
      <p:bgPr>
        <a:solidFill>
          <a:srgbClr val="FFFFFF"/>
        </a:solidFill>
        <a:effectLst/>
      </p:bgPr>
    </p:bg>
    <p:spTree>
      <p:nvGrpSpPr>
        <p:cNvPr id="1" name="Shape 4741"/>
        <p:cNvGrpSpPr/>
        <p:nvPr/>
      </p:nvGrpSpPr>
      <p:grpSpPr>
        <a:xfrm>
          <a:off x="0" y="0"/>
          <a:ext cx="0" cy="0"/>
          <a:chOff x="0" y="0"/>
          <a:chExt cx="0" cy="0"/>
        </a:xfrm>
      </p:grpSpPr>
      <p:pic>
        <p:nvPicPr>
          <p:cNvPr id="4742" name="Google Shape;4742;p369"/>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43" name="Google Shape;4743;p369"/>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44" name="Google Shape;4744;p369"/>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45" name="Google Shape;4745;p369"/>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Big Statement 2">
  <p:cSld name="Big Statement 2">
    <p:spTree>
      <p:nvGrpSpPr>
        <p:cNvPr id="1" name="Shape 242"/>
        <p:cNvGrpSpPr/>
        <p:nvPr/>
      </p:nvGrpSpPr>
      <p:grpSpPr>
        <a:xfrm>
          <a:off x="0" y="0"/>
          <a:ext cx="0" cy="0"/>
          <a:chOff x="0" y="0"/>
          <a:chExt cx="0" cy="0"/>
        </a:xfrm>
      </p:grpSpPr>
      <p:sp>
        <p:nvSpPr>
          <p:cNvPr id="243" name="Google Shape;243;p39"/>
          <p:cNvSpPr txBox="1">
            <a:spLocks noGrp="1"/>
          </p:cNvSpPr>
          <p:nvPr>
            <p:ph type="body" idx="1"/>
          </p:nvPr>
        </p:nvSpPr>
        <p:spPr>
          <a:xfrm>
            <a:off x="372960" y="2258685"/>
            <a:ext cx="8374200" cy="626100"/>
          </a:xfrm>
          <a:prstGeom prst="rect">
            <a:avLst/>
          </a:prstGeom>
          <a:noFill/>
          <a:ln>
            <a:noFill/>
          </a:ln>
        </p:spPr>
        <p:txBody>
          <a:bodyPr spcFirstLastPara="1" wrap="square" lIns="91425" tIns="91425" rIns="91425" bIns="91425" anchor="ctr" anchorCtr="0"/>
          <a:lstStyle>
            <a:lvl1pPr marL="457200" lvl="0" indent="-228600" algn="ctr" rtl="0">
              <a:spcBef>
                <a:spcPts val="0"/>
              </a:spcBef>
              <a:spcAft>
                <a:spcPts val="0"/>
              </a:spcAft>
              <a:buClr>
                <a:srgbClr val="333333"/>
              </a:buClr>
              <a:buSzPts val="1200"/>
              <a:buFont typeface="Roboto"/>
              <a:buNone/>
              <a:defRPr/>
            </a:lvl1pPr>
            <a:lvl2pPr marL="914400" lvl="1" indent="-228600" rtl="0">
              <a:spcBef>
                <a:spcPts val="0"/>
              </a:spcBef>
              <a:spcAft>
                <a:spcPts val="0"/>
              </a:spcAft>
              <a:buClr>
                <a:srgbClr val="888888"/>
              </a:buClr>
              <a:buSzPts val="1200"/>
              <a:buFont typeface="Roboto"/>
              <a:buNone/>
              <a:defRPr/>
            </a:lvl2pPr>
            <a:lvl3pPr marL="1371600" lvl="2" indent="-228600" rtl="0">
              <a:spcBef>
                <a:spcPts val="0"/>
              </a:spcBef>
              <a:spcAft>
                <a:spcPts val="0"/>
              </a:spcAft>
              <a:buClr>
                <a:srgbClr val="888888"/>
              </a:buClr>
              <a:buSzPts val="1200"/>
              <a:buFont typeface="Roboto"/>
              <a:buNone/>
              <a:defRPr/>
            </a:lvl3pPr>
            <a:lvl4pPr marL="1828800" lvl="3" indent="-228600" rtl="0">
              <a:spcBef>
                <a:spcPts val="0"/>
              </a:spcBef>
              <a:spcAft>
                <a:spcPts val="0"/>
              </a:spcAft>
              <a:buClr>
                <a:srgbClr val="888888"/>
              </a:buClr>
              <a:buSzPts val="1200"/>
              <a:buFont typeface="Roboto"/>
              <a:buNone/>
              <a:defRPr/>
            </a:lvl4pPr>
            <a:lvl5pPr marL="2286000" lvl="4" indent="-228600" rtl="0">
              <a:spcBef>
                <a:spcPts val="0"/>
              </a:spcBef>
              <a:spcAft>
                <a:spcPts val="0"/>
              </a:spcAft>
              <a:buClr>
                <a:srgbClr val="888888"/>
              </a:buClr>
              <a:buSzPts val="1200"/>
              <a:buFont typeface="Roboto"/>
              <a:buNone/>
              <a:defRPr/>
            </a:lvl5pPr>
            <a:lvl6pPr marL="2743200" lvl="5" indent="-228600" rtl="0">
              <a:spcBef>
                <a:spcPts val="400"/>
              </a:spcBef>
              <a:spcAft>
                <a:spcPts val="0"/>
              </a:spcAft>
              <a:buClr>
                <a:srgbClr val="888888"/>
              </a:buClr>
              <a:buSzPts val="1200"/>
              <a:buFont typeface="Arial"/>
              <a:buNone/>
              <a:defRPr/>
            </a:lvl6pPr>
            <a:lvl7pPr marL="3200400" lvl="6" indent="-228600" rtl="0">
              <a:spcBef>
                <a:spcPts val="400"/>
              </a:spcBef>
              <a:spcAft>
                <a:spcPts val="0"/>
              </a:spcAft>
              <a:buClr>
                <a:srgbClr val="888888"/>
              </a:buClr>
              <a:buSzPts val="1200"/>
              <a:buFont typeface="Arial"/>
              <a:buNone/>
              <a:defRPr/>
            </a:lvl7pPr>
            <a:lvl8pPr marL="3657600" lvl="7" indent="-228600" rtl="0">
              <a:spcBef>
                <a:spcPts val="400"/>
              </a:spcBef>
              <a:spcAft>
                <a:spcPts val="0"/>
              </a:spcAft>
              <a:buClr>
                <a:srgbClr val="888888"/>
              </a:buClr>
              <a:buSzPts val="1200"/>
              <a:buFont typeface="Arial"/>
              <a:buNone/>
              <a:defRPr/>
            </a:lvl8pPr>
            <a:lvl9pPr marL="4114800" lvl="8" indent="-228600" rtl="0">
              <a:spcBef>
                <a:spcPts val="400"/>
              </a:spcBef>
              <a:spcAft>
                <a:spcPts val="0"/>
              </a:spcAft>
              <a:buClr>
                <a:srgbClr val="888888"/>
              </a:buClr>
              <a:buSzPts val="1200"/>
              <a:buFont typeface="Arial"/>
              <a:buNone/>
              <a:defRPr/>
            </a:lvl9pPr>
          </a:lstStyle>
          <a:p>
            <a:endParaRPr/>
          </a:p>
        </p:txBody>
      </p:sp>
      <p:pic>
        <p:nvPicPr>
          <p:cNvPr id="244" name="Google Shape;244;p39" descr="icon.png"/>
          <p:cNvPicPr preferRelativeResize="0"/>
          <p:nvPr/>
        </p:nvPicPr>
        <p:blipFill rotWithShape="1">
          <a:blip r:embed="rId2">
            <a:alphaModFix/>
          </a:blip>
          <a:srcRect t="514" b="504"/>
          <a:stretch/>
        </p:blipFill>
        <p:spPr>
          <a:xfrm>
            <a:off x="4267200" y="1311962"/>
            <a:ext cx="609600" cy="536400"/>
          </a:xfrm>
          <a:prstGeom prst="rect">
            <a:avLst/>
          </a:prstGeom>
          <a:noFill/>
          <a:ln>
            <a:noFill/>
          </a:ln>
        </p:spPr>
      </p:pic>
    </p:spTree>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matchingName="Divider 5 - Yellow">
  <p:cSld name="CUSTOM_5_2_2_1_1">
    <p:bg>
      <p:bgPr>
        <a:solidFill>
          <a:srgbClr val="FFFFFF"/>
        </a:solidFill>
        <a:effectLst/>
      </p:bgPr>
    </p:bg>
    <p:spTree>
      <p:nvGrpSpPr>
        <p:cNvPr id="1" name="Shape 4746"/>
        <p:cNvGrpSpPr/>
        <p:nvPr/>
      </p:nvGrpSpPr>
      <p:grpSpPr>
        <a:xfrm>
          <a:off x="0" y="0"/>
          <a:ext cx="0" cy="0"/>
          <a:chOff x="0" y="0"/>
          <a:chExt cx="0" cy="0"/>
        </a:xfrm>
      </p:grpSpPr>
      <p:pic>
        <p:nvPicPr>
          <p:cNvPr id="4747" name="Google Shape;4747;p370"/>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48" name="Google Shape;4748;p370"/>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49" name="Google Shape;4749;p370"/>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50" name="Google Shape;4750;p370"/>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matchingName="Divider 5 - Green">
  <p:cSld name="CUSTOM_5_3_2_1_1">
    <p:bg>
      <p:bgPr>
        <a:solidFill>
          <a:srgbClr val="FFFFFF"/>
        </a:solidFill>
        <a:effectLst/>
      </p:bgPr>
    </p:bg>
    <p:spTree>
      <p:nvGrpSpPr>
        <p:cNvPr id="1" name="Shape 4751"/>
        <p:cNvGrpSpPr/>
        <p:nvPr/>
      </p:nvGrpSpPr>
      <p:grpSpPr>
        <a:xfrm>
          <a:off x="0" y="0"/>
          <a:ext cx="0" cy="0"/>
          <a:chOff x="0" y="0"/>
          <a:chExt cx="0" cy="0"/>
        </a:xfrm>
      </p:grpSpPr>
      <p:pic>
        <p:nvPicPr>
          <p:cNvPr id="4752" name="Google Shape;4752;p371"/>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53" name="Google Shape;4753;p371"/>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54" name="Google Shape;4754;p371"/>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55" name="Google Shape;4755;p371"/>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matchingName="Divider 5 - Grey">
  <p:cSld name="CUSTOM_5_4_2_1_1">
    <p:bg>
      <p:bgPr>
        <a:solidFill>
          <a:srgbClr val="FFFFFF"/>
        </a:solidFill>
        <a:effectLst/>
      </p:bgPr>
    </p:bg>
    <p:spTree>
      <p:nvGrpSpPr>
        <p:cNvPr id="1" name="Shape 4756"/>
        <p:cNvGrpSpPr/>
        <p:nvPr/>
      </p:nvGrpSpPr>
      <p:grpSpPr>
        <a:xfrm>
          <a:off x="0" y="0"/>
          <a:ext cx="0" cy="0"/>
          <a:chOff x="0" y="0"/>
          <a:chExt cx="0" cy="0"/>
        </a:xfrm>
      </p:grpSpPr>
      <p:pic>
        <p:nvPicPr>
          <p:cNvPr id="4757" name="Google Shape;4757;p372"/>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58" name="Google Shape;4758;p372"/>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59" name="Google Shape;4759;p372"/>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60" name="Google Shape;4760;p372"/>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matchingName="Divider 5 - Grey 1">
  <p:cSld name="CUSTOM_5_4_2_1_1_1">
    <p:bg>
      <p:bgPr>
        <a:solidFill>
          <a:srgbClr val="FFFFFF"/>
        </a:solidFill>
        <a:effectLst/>
      </p:bgPr>
    </p:bg>
    <p:spTree>
      <p:nvGrpSpPr>
        <p:cNvPr id="1" name="Shape 4761"/>
        <p:cNvGrpSpPr/>
        <p:nvPr/>
      </p:nvGrpSpPr>
      <p:grpSpPr>
        <a:xfrm>
          <a:off x="0" y="0"/>
          <a:ext cx="0" cy="0"/>
          <a:chOff x="0" y="0"/>
          <a:chExt cx="0" cy="0"/>
        </a:xfrm>
      </p:grpSpPr>
      <p:pic>
        <p:nvPicPr>
          <p:cNvPr id="4762" name="Google Shape;4762;p373"/>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63" name="Google Shape;4763;p373"/>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64" name="Google Shape;4764;p373"/>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65" name="Google Shape;4765;p373"/>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matchingName="Divider 5 - Grey 1 1">
  <p:cSld name="CUSTOM_5_4_2_1_1_1_1">
    <p:bg>
      <p:bgPr>
        <a:solidFill>
          <a:srgbClr val="FFFFFF"/>
        </a:solidFill>
        <a:effectLst/>
      </p:bgPr>
    </p:bg>
    <p:spTree>
      <p:nvGrpSpPr>
        <p:cNvPr id="1" name="Shape 4766"/>
        <p:cNvGrpSpPr/>
        <p:nvPr/>
      </p:nvGrpSpPr>
      <p:grpSpPr>
        <a:xfrm>
          <a:off x="0" y="0"/>
          <a:ext cx="0" cy="0"/>
          <a:chOff x="0" y="0"/>
          <a:chExt cx="0" cy="0"/>
        </a:xfrm>
      </p:grpSpPr>
      <p:pic>
        <p:nvPicPr>
          <p:cNvPr id="4767" name="Google Shape;4767;p374"/>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68" name="Google Shape;4768;p374"/>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69" name="Google Shape;4769;p374"/>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70" name="Google Shape;4770;p374"/>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matchingName="Divider 5 - Grey 1 1 1">
  <p:cSld name="CUSTOM_5_4_2_1_1_1_1_1">
    <p:bg>
      <p:bgPr>
        <a:solidFill>
          <a:srgbClr val="FFFFFF"/>
        </a:solidFill>
        <a:effectLst/>
      </p:bgPr>
    </p:bg>
    <p:spTree>
      <p:nvGrpSpPr>
        <p:cNvPr id="1" name="Shape 4771"/>
        <p:cNvGrpSpPr/>
        <p:nvPr/>
      </p:nvGrpSpPr>
      <p:grpSpPr>
        <a:xfrm>
          <a:off x="0" y="0"/>
          <a:ext cx="0" cy="0"/>
          <a:chOff x="0" y="0"/>
          <a:chExt cx="0" cy="0"/>
        </a:xfrm>
      </p:grpSpPr>
      <p:pic>
        <p:nvPicPr>
          <p:cNvPr id="4772" name="Google Shape;4772;p375"/>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73" name="Google Shape;4773;p375"/>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74" name="Google Shape;4774;p375"/>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75" name="Google Shape;4775;p375"/>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matchingName="Divider 5 - Grey 1 1 1 1">
  <p:cSld name="CUSTOM_5_4_2_1_1_1_1_1_1">
    <p:bg>
      <p:bgPr>
        <a:solidFill>
          <a:srgbClr val="FFFFFF"/>
        </a:solidFill>
        <a:effectLst/>
      </p:bgPr>
    </p:bg>
    <p:spTree>
      <p:nvGrpSpPr>
        <p:cNvPr id="1" name="Shape 4776"/>
        <p:cNvGrpSpPr/>
        <p:nvPr/>
      </p:nvGrpSpPr>
      <p:grpSpPr>
        <a:xfrm>
          <a:off x="0" y="0"/>
          <a:ext cx="0" cy="0"/>
          <a:chOff x="0" y="0"/>
          <a:chExt cx="0" cy="0"/>
        </a:xfrm>
      </p:grpSpPr>
      <p:pic>
        <p:nvPicPr>
          <p:cNvPr id="4777" name="Google Shape;4777;p376"/>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78" name="Google Shape;4778;p376"/>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79" name="Google Shape;4779;p376"/>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80" name="Google Shape;4780;p376"/>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matchingName="Divider 5 - Grey 1 1 1 1 1">
  <p:cSld name="CUSTOM_5_4_2_1_1_1_1_1_1_1">
    <p:bg>
      <p:bgPr>
        <a:solidFill>
          <a:srgbClr val="FFFFFF"/>
        </a:solidFill>
        <a:effectLst/>
      </p:bgPr>
    </p:bg>
    <p:spTree>
      <p:nvGrpSpPr>
        <p:cNvPr id="1" name="Shape 4781"/>
        <p:cNvGrpSpPr/>
        <p:nvPr/>
      </p:nvGrpSpPr>
      <p:grpSpPr>
        <a:xfrm>
          <a:off x="0" y="0"/>
          <a:ext cx="0" cy="0"/>
          <a:chOff x="0" y="0"/>
          <a:chExt cx="0" cy="0"/>
        </a:xfrm>
      </p:grpSpPr>
      <p:pic>
        <p:nvPicPr>
          <p:cNvPr id="4782" name="Google Shape;4782;p377"/>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83" name="Google Shape;4783;p377"/>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84" name="Google Shape;4784;p377"/>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85" name="Google Shape;4785;p377"/>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Divider 5 - Grey 1 1 1 1 1 1">
  <p:cSld name="CUSTOM_5_4_2_1_1_1_1_1_1_1_1">
    <p:bg>
      <p:bgPr>
        <a:solidFill>
          <a:srgbClr val="FFFFFF"/>
        </a:solidFill>
        <a:effectLst/>
      </p:bgPr>
    </p:bg>
    <p:spTree>
      <p:nvGrpSpPr>
        <p:cNvPr id="1" name="Shape 4786"/>
        <p:cNvGrpSpPr/>
        <p:nvPr/>
      </p:nvGrpSpPr>
      <p:grpSpPr>
        <a:xfrm>
          <a:off x="0" y="0"/>
          <a:ext cx="0" cy="0"/>
          <a:chOff x="0" y="0"/>
          <a:chExt cx="0" cy="0"/>
        </a:xfrm>
      </p:grpSpPr>
      <p:pic>
        <p:nvPicPr>
          <p:cNvPr id="4787" name="Google Shape;4787;p378"/>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88" name="Google Shape;4788;p378"/>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89" name="Google Shape;4789;p378"/>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90" name="Google Shape;4790;p378"/>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matchingName="Divider 5 - Grey 1 1 1 1 1 1 1">
  <p:cSld name="CUSTOM_5_4_2_1_1_1_1_1_1_1_1_1">
    <p:bg>
      <p:bgPr>
        <a:solidFill>
          <a:srgbClr val="FFFFFF"/>
        </a:solidFill>
        <a:effectLst/>
      </p:bgPr>
    </p:bg>
    <p:spTree>
      <p:nvGrpSpPr>
        <p:cNvPr id="1" name="Shape 4791"/>
        <p:cNvGrpSpPr/>
        <p:nvPr/>
      </p:nvGrpSpPr>
      <p:grpSpPr>
        <a:xfrm>
          <a:off x="0" y="0"/>
          <a:ext cx="0" cy="0"/>
          <a:chOff x="0" y="0"/>
          <a:chExt cx="0" cy="0"/>
        </a:xfrm>
      </p:grpSpPr>
      <p:pic>
        <p:nvPicPr>
          <p:cNvPr id="4792" name="Google Shape;4792;p379"/>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93" name="Google Shape;4793;p379"/>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94" name="Google Shape;4794;p379"/>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795" name="Google Shape;4795;p379"/>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Big Statement">
  <p:cSld name="Big Statement">
    <p:spTree>
      <p:nvGrpSpPr>
        <p:cNvPr id="1" name="Shape 245"/>
        <p:cNvGrpSpPr/>
        <p:nvPr/>
      </p:nvGrpSpPr>
      <p:grpSpPr>
        <a:xfrm>
          <a:off x="0" y="0"/>
          <a:ext cx="0" cy="0"/>
          <a:chOff x="0" y="0"/>
          <a:chExt cx="0" cy="0"/>
        </a:xfrm>
      </p:grpSpPr>
      <p:sp>
        <p:nvSpPr>
          <p:cNvPr id="246" name="Google Shape;246;p40"/>
          <p:cNvSpPr txBox="1">
            <a:spLocks noGrp="1"/>
          </p:cNvSpPr>
          <p:nvPr>
            <p:ph type="body" idx="1"/>
          </p:nvPr>
        </p:nvSpPr>
        <p:spPr>
          <a:xfrm>
            <a:off x="372960" y="2258685"/>
            <a:ext cx="8374200" cy="626100"/>
          </a:xfrm>
          <a:prstGeom prst="rect">
            <a:avLst/>
          </a:prstGeom>
          <a:noFill/>
          <a:ln>
            <a:noFill/>
          </a:ln>
        </p:spPr>
        <p:txBody>
          <a:bodyPr spcFirstLastPara="1" wrap="square" lIns="91425" tIns="91425" rIns="91425" bIns="91425" anchor="ctr" anchorCtr="0"/>
          <a:lstStyle>
            <a:lvl1pPr marL="457200" lvl="0" indent="-228600" algn="ctr" rtl="0">
              <a:spcBef>
                <a:spcPts val="0"/>
              </a:spcBef>
              <a:spcAft>
                <a:spcPts val="0"/>
              </a:spcAft>
              <a:buClr>
                <a:srgbClr val="333333"/>
              </a:buClr>
              <a:buSzPts val="1200"/>
              <a:buFont typeface="Roboto"/>
              <a:buNone/>
              <a:defRPr/>
            </a:lvl1pPr>
            <a:lvl2pPr marL="914400" lvl="1" indent="-228600" rtl="0">
              <a:spcBef>
                <a:spcPts val="0"/>
              </a:spcBef>
              <a:spcAft>
                <a:spcPts val="0"/>
              </a:spcAft>
              <a:buClr>
                <a:srgbClr val="888888"/>
              </a:buClr>
              <a:buSzPts val="1200"/>
              <a:buFont typeface="Roboto"/>
              <a:buNone/>
              <a:defRPr/>
            </a:lvl2pPr>
            <a:lvl3pPr marL="1371600" lvl="2" indent="-228600" rtl="0">
              <a:spcBef>
                <a:spcPts val="0"/>
              </a:spcBef>
              <a:spcAft>
                <a:spcPts val="0"/>
              </a:spcAft>
              <a:buClr>
                <a:srgbClr val="888888"/>
              </a:buClr>
              <a:buSzPts val="1200"/>
              <a:buFont typeface="Roboto"/>
              <a:buNone/>
              <a:defRPr/>
            </a:lvl3pPr>
            <a:lvl4pPr marL="1828800" lvl="3" indent="-228600" rtl="0">
              <a:spcBef>
                <a:spcPts val="0"/>
              </a:spcBef>
              <a:spcAft>
                <a:spcPts val="0"/>
              </a:spcAft>
              <a:buClr>
                <a:srgbClr val="888888"/>
              </a:buClr>
              <a:buSzPts val="1200"/>
              <a:buFont typeface="Roboto"/>
              <a:buNone/>
              <a:defRPr/>
            </a:lvl4pPr>
            <a:lvl5pPr marL="2286000" lvl="4" indent="-228600" rtl="0">
              <a:spcBef>
                <a:spcPts val="0"/>
              </a:spcBef>
              <a:spcAft>
                <a:spcPts val="0"/>
              </a:spcAft>
              <a:buClr>
                <a:srgbClr val="888888"/>
              </a:buClr>
              <a:buSzPts val="1200"/>
              <a:buFont typeface="Roboto"/>
              <a:buNone/>
              <a:defRPr/>
            </a:lvl5pPr>
            <a:lvl6pPr marL="2743200" lvl="5" indent="-228600" rtl="0">
              <a:spcBef>
                <a:spcPts val="400"/>
              </a:spcBef>
              <a:spcAft>
                <a:spcPts val="0"/>
              </a:spcAft>
              <a:buClr>
                <a:srgbClr val="888888"/>
              </a:buClr>
              <a:buSzPts val="1200"/>
              <a:buFont typeface="Arial"/>
              <a:buNone/>
              <a:defRPr/>
            </a:lvl6pPr>
            <a:lvl7pPr marL="3200400" lvl="6" indent="-228600" rtl="0">
              <a:spcBef>
                <a:spcPts val="400"/>
              </a:spcBef>
              <a:spcAft>
                <a:spcPts val="0"/>
              </a:spcAft>
              <a:buClr>
                <a:srgbClr val="888888"/>
              </a:buClr>
              <a:buSzPts val="1200"/>
              <a:buFont typeface="Arial"/>
              <a:buNone/>
              <a:defRPr/>
            </a:lvl7pPr>
            <a:lvl8pPr marL="3657600" lvl="7" indent="-228600" rtl="0">
              <a:spcBef>
                <a:spcPts val="400"/>
              </a:spcBef>
              <a:spcAft>
                <a:spcPts val="0"/>
              </a:spcAft>
              <a:buClr>
                <a:srgbClr val="888888"/>
              </a:buClr>
              <a:buSzPts val="1200"/>
              <a:buFont typeface="Arial"/>
              <a:buNone/>
              <a:defRPr/>
            </a:lvl8pPr>
            <a:lvl9pPr marL="4114800" lvl="8" indent="-228600" rtl="0">
              <a:spcBef>
                <a:spcPts val="400"/>
              </a:spcBef>
              <a:spcAft>
                <a:spcPts val="0"/>
              </a:spcAft>
              <a:buClr>
                <a:srgbClr val="888888"/>
              </a:buClr>
              <a:buSzPts val="1200"/>
              <a:buFont typeface="Arial"/>
              <a:buNone/>
              <a:defRPr/>
            </a:lvl9pPr>
          </a:lstStyle>
          <a:p>
            <a:endParaRPr/>
          </a:p>
        </p:txBody>
      </p:sp>
      <p:pic>
        <p:nvPicPr>
          <p:cNvPr id="247" name="Google Shape;247;p40" descr="icon.png"/>
          <p:cNvPicPr preferRelativeResize="0"/>
          <p:nvPr/>
        </p:nvPicPr>
        <p:blipFill rotWithShape="1">
          <a:blip r:embed="rId2">
            <a:alphaModFix/>
          </a:blip>
          <a:srcRect t="514" b="504"/>
          <a:stretch/>
        </p:blipFill>
        <p:spPr>
          <a:xfrm>
            <a:off x="4419600" y="4272616"/>
            <a:ext cx="304800" cy="268200"/>
          </a:xfrm>
          <a:prstGeom prst="rect">
            <a:avLst/>
          </a:prstGeom>
          <a:noFill/>
          <a:ln>
            <a:noFill/>
          </a:ln>
        </p:spPr>
      </p:pic>
    </p:spTree>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matchingName="Divider 5 - Grey 1 1 1 1 1 1 1 1">
  <p:cSld name="CUSTOM_5_4_2_1_1_1_1_1_1_1_1_1_1">
    <p:bg>
      <p:bgPr>
        <a:solidFill>
          <a:srgbClr val="FFFFFF"/>
        </a:solidFill>
        <a:effectLst/>
      </p:bgPr>
    </p:bg>
    <p:spTree>
      <p:nvGrpSpPr>
        <p:cNvPr id="1" name="Shape 4796"/>
        <p:cNvGrpSpPr/>
        <p:nvPr/>
      </p:nvGrpSpPr>
      <p:grpSpPr>
        <a:xfrm>
          <a:off x="0" y="0"/>
          <a:ext cx="0" cy="0"/>
          <a:chOff x="0" y="0"/>
          <a:chExt cx="0" cy="0"/>
        </a:xfrm>
      </p:grpSpPr>
      <p:pic>
        <p:nvPicPr>
          <p:cNvPr id="4797" name="Google Shape;4797;p380"/>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798" name="Google Shape;4798;p380"/>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799" name="Google Shape;4799;p380"/>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00" name="Google Shape;4800;p380"/>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matchingName="Divider 5 - Grey 1 1 1 1 1 1 1 1 1">
  <p:cSld name="CUSTOM_5_4_2_1_1_1_1_1_1_1_1_1_1_1">
    <p:bg>
      <p:bgPr>
        <a:solidFill>
          <a:srgbClr val="FFFFFF"/>
        </a:solidFill>
        <a:effectLst/>
      </p:bgPr>
    </p:bg>
    <p:spTree>
      <p:nvGrpSpPr>
        <p:cNvPr id="1" name="Shape 4801"/>
        <p:cNvGrpSpPr/>
        <p:nvPr/>
      </p:nvGrpSpPr>
      <p:grpSpPr>
        <a:xfrm>
          <a:off x="0" y="0"/>
          <a:ext cx="0" cy="0"/>
          <a:chOff x="0" y="0"/>
          <a:chExt cx="0" cy="0"/>
        </a:xfrm>
      </p:grpSpPr>
      <p:pic>
        <p:nvPicPr>
          <p:cNvPr id="4802" name="Google Shape;4802;p381"/>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03" name="Google Shape;4803;p381"/>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04" name="Google Shape;4804;p381"/>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05" name="Google Shape;4805;p381"/>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matchingName="Divider 5 - Grey 1 1 1 1 1 1 1 1 1 1">
  <p:cSld name="CUSTOM_5_4_2_1_1_1_1_1_1_1_1_1_1_1_1">
    <p:bg>
      <p:bgPr>
        <a:solidFill>
          <a:srgbClr val="FFFFFF"/>
        </a:solidFill>
        <a:effectLst/>
      </p:bgPr>
    </p:bg>
    <p:spTree>
      <p:nvGrpSpPr>
        <p:cNvPr id="1" name="Shape 4806"/>
        <p:cNvGrpSpPr/>
        <p:nvPr/>
      </p:nvGrpSpPr>
      <p:grpSpPr>
        <a:xfrm>
          <a:off x="0" y="0"/>
          <a:ext cx="0" cy="0"/>
          <a:chOff x="0" y="0"/>
          <a:chExt cx="0" cy="0"/>
        </a:xfrm>
      </p:grpSpPr>
      <p:pic>
        <p:nvPicPr>
          <p:cNvPr id="4807" name="Google Shape;4807;p382"/>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08" name="Google Shape;4808;p382"/>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09" name="Google Shape;4809;p382"/>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10" name="Google Shape;4810;p382"/>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matchingName="Divider 5 - Grey 1 1 1 1 1 1 1 1 1 1 1">
  <p:cSld name="CUSTOM_5_4_2_1_1_1_1_1_1_1_1_1_1_1_1_1">
    <p:bg>
      <p:bgPr>
        <a:solidFill>
          <a:srgbClr val="FFFFFF"/>
        </a:solidFill>
        <a:effectLst/>
      </p:bgPr>
    </p:bg>
    <p:spTree>
      <p:nvGrpSpPr>
        <p:cNvPr id="1" name="Shape 4811"/>
        <p:cNvGrpSpPr/>
        <p:nvPr/>
      </p:nvGrpSpPr>
      <p:grpSpPr>
        <a:xfrm>
          <a:off x="0" y="0"/>
          <a:ext cx="0" cy="0"/>
          <a:chOff x="0" y="0"/>
          <a:chExt cx="0" cy="0"/>
        </a:xfrm>
      </p:grpSpPr>
      <p:pic>
        <p:nvPicPr>
          <p:cNvPr id="4812" name="Google Shape;4812;p383"/>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13" name="Google Shape;4813;p383"/>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14" name="Google Shape;4814;p383"/>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15" name="Google Shape;4815;p383"/>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matchingName="Divider 5 - Grey 1 1 1 1 1 1 1 1 1 1 1 1">
  <p:cSld name="CUSTOM_5_4_2_1_1_1_1_1_1_1_1_1_1_1_1_1_1">
    <p:bg>
      <p:bgPr>
        <a:solidFill>
          <a:srgbClr val="FFFFFF"/>
        </a:solidFill>
        <a:effectLst/>
      </p:bgPr>
    </p:bg>
    <p:spTree>
      <p:nvGrpSpPr>
        <p:cNvPr id="1" name="Shape 4816"/>
        <p:cNvGrpSpPr/>
        <p:nvPr/>
      </p:nvGrpSpPr>
      <p:grpSpPr>
        <a:xfrm>
          <a:off x="0" y="0"/>
          <a:ext cx="0" cy="0"/>
          <a:chOff x="0" y="0"/>
          <a:chExt cx="0" cy="0"/>
        </a:xfrm>
      </p:grpSpPr>
      <p:pic>
        <p:nvPicPr>
          <p:cNvPr id="4817" name="Google Shape;4817;p384"/>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18" name="Google Shape;4818;p384"/>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19" name="Google Shape;4819;p384"/>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20" name="Google Shape;4820;p384"/>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matchingName="Divider 5 - Grey 1 1 1 1 1 1 1 1 1 1 1 1 1">
  <p:cSld name="CUSTOM_5_4_2_1_1_1_1_1_1_1_1_1_1_1_1_1_1_1">
    <p:bg>
      <p:bgPr>
        <a:solidFill>
          <a:srgbClr val="FFFFFF"/>
        </a:solidFill>
        <a:effectLst/>
      </p:bgPr>
    </p:bg>
    <p:spTree>
      <p:nvGrpSpPr>
        <p:cNvPr id="1" name="Shape 4821"/>
        <p:cNvGrpSpPr/>
        <p:nvPr/>
      </p:nvGrpSpPr>
      <p:grpSpPr>
        <a:xfrm>
          <a:off x="0" y="0"/>
          <a:ext cx="0" cy="0"/>
          <a:chOff x="0" y="0"/>
          <a:chExt cx="0" cy="0"/>
        </a:xfrm>
      </p:grpSpPr>
      <p:pic>
        <p:nvPicPr>
          <p:cNvPr id="4822" name="Google Shape;4822;p385"/>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23" name="Google Shape;4823;p385"/>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24" name="Google Shape;4824;p385"/>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25" name="Google Shape;4825;p385"/>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matchingName="Divider 5 - Grey 1 1 1 1 1 1 1 1 1 1 1 1 1 1">
  <p:cSld name="CUSTOM_5_4_2_1_1_1_1_1_1_1_1_1_1_1_1_1_1_1_1">
    <p:bg>
      <p:bgPr>
        <a:solidFill>
          <a:srgbClr val="FFFFFF"/>
        </a:solidFill>
        <a:effectLst/>
      </p:bgPr>
    </p:bg>
    <p:spTree>
      <p:nvGrpSpPr>
        <p:cNvPr id="1" name="Shape 4826"/>
        <p:cNvGrpSpPr/>
        <p:nvPr/>
      </p:nvGrpSpPr>
      <p:grpSpPr>
        <a:xfrm>
          <a:off x="0" y="0"/>
          <a:ext cx="0" cy="0"/>
          <a:chOff x="0" y="0"/>
          <a:chExt cx="0" cy="0"/>
        </a:xfrm>
      </p:grpSpPr>
      <p:pic>
        <p:nvPicPr>
          <p:cNvPr id="4827" name="Google Shape;4827;p386"/>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28" name="Google Shape;4828;p386"/>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29" name="Google Shape;4829;p386"/>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30" name="Google Shape;4830;p386"/>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matchingName="Divider 5 - Grey 1 1 1 1 1 1 1 1 1 1 1 1 1 1 1">
  <p:cSld name="CUSTOM_5_4_2_1_1_1_1_1_1_1_1_1_1_1_1_1_1_1_1_1">
    <p:bg>
      <p:bgPr>
        <a:solidFill>
          <a:srgbClr val="FFFFFF"/>
        </a:solidFill>
        <a:effectLst/>
      </p:bgPr>
    </p:bg>
    <p:spTree>
      <p:nvGrpSpPr>
        <p:cNvPr id="1" name="Shape 4831"/>
        <p:cNvGrpSpPr/>
        <p:nvPr/>
      </p:nvGrpSpPr>
      <p:grpSpPr>
        <a:xfrm>
          <a:off x="0" y="0"/>
          <a:ext cx="0" cy="0"/>
          <a:chOff x="0" y="0"/>
          <a:chExt cx="0" cy="0"/>
        </a:xfrm>
      </p:grpSpPr>
      <p:pic>
        <p:nvPicPr>
          <p:cNvPr id="4832" name="Google Shape;4832;p387"/>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33" name="Google Shape;4833;p387"/>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34" name="Google Shape;4834;p387"/>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35" name="Google Shape;4835;p387"/>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matchingName="Divider 5 - Grey 1 1 1 1 1 1 1 1 1 1 1 1 1 1 1 1">
  <p:cSld name="CUSTOM_5_4_2_1_1_1_1_1_1_1_1_1_1_1_1_1_1_1_1_1_1">
    <p:bg>
      <p:bgPr>
        <a:solidFill>
          <a:srgbClr val="FFFFFF"/>
        </a:solidFill>
        <a:effectLst/>
      </p:bgPr>
    </p:bg>
    <p:spTree>
      <p:nvGrpSpPr>
        <p:cNvPr id="1" name="Shape 4836"/>
        <p:cNvGrpSpPr/>
        <p:nvPr/>
      </p:nvGrpSpPr>
      <p:grpSpPr>
        <a:xfrm>
          <a:off x="0" y="0"/>
          <a:ext cx="0" cy="0"/>
          <a:chOff x="0" y="0"/>
          <a:chExt cx="0" cy="0"/>
        </a:xfrm>
      </p:grpSpPr>
      <p:pic>
        <p:nvPicPr>
          <p:cNvPr id="4837" name="Google Shape;4837;p388"/>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38" name="Google Shape;4838;p388"/>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39" name="Google Shape;4839;p388"/>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40" name="Google Shape;4840;p388"/>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matchingName="Divider 5 - Grey 1 1 1 1 1 1 1 1 1 1 1 1 1 1 1 1 1">
  <p:cSld name="CUSTOM_5_4_2_1_1_1_1_1_1_1_1_1_1_1_1_1_1_1_1_1_1_1">
    <p:bg>
      <p:bgPr>
        <a:solidFill>
          <a:srgbClr val="FFFFFF"/>
        </a:solidFill>
        <a:effectLst/>
      </p:bgPr>
    </p:bg>
    <p:spTree>
      <p:nvGrpSpPr>
        <p:cNvPr id="1" name="Shape 4841"/>
        <p:cNvGrpSpPr/>
        <p:nvPr/>
      </p:nvGrpSpPr>
      <p:grpSpPr>
        <a:xfrm>
          <a:off x="0" y="0"/>
          <a:ext cx="0" cy="0"/>
          <a:chOff x="0" y="0"/>
          <a:chExt cx="0" cy="0"/>
        </a:xfrm>
      </p:grpSpPr>
      <p:pic>
        <p:nvPicPr>
          <p:cNvPr id="4842" name="Google Shape;4842;p389"/>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43" name="Google Shape;4843;p389"/>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44" name="Google Shape;4844;p389"/>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45" name="Google Shape;4845;p389"/>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tat">
  <p:cSld name="Stat">
    <p:spTree>
      <p:nvGrpSpPr>
        <p:cNvPr id="1" name="Shape 248"/>
        <p:cNvGrpSpPr/>
        <p:nvPr/>
      </p:nvGrpSpPr>
      <p:grpSpPr>
        <a:xfrm>
          <a:off x="0" y="0"/>
          <a:ext cx="0" cy="0"/>
          <a:chOff x="0" y="0"/>
          <a:chExt cx="0" cy="0"/>
        </a:xfrm>
      </p:grpSpPr>
      <p:sp>
        <p:nvSpPr>
          <p:cNvPr id="249" name="Google Shape;249;p41"/>
          <p:cNvSpPr txBox="1">
            <a:spLocks noGrp="1"/>
          </p:cNvSpPr>
          <p:nvPr>
            <p:ph type="body" idx="1"/>
          </p:nvPr>
        </p:nvSpPr>
        <p:spPr>
          <a:xfrm>
            <a:off x="364617" y="2180507"/>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50" name="Google Shape;250;p41"/>
          <p:cNvSpPr txBox="1">
            <a:spLocks noGrp="1"/>
          </p:cNvSpPr>
          <p:nvPr>
            <p:ph type="body" idx="2"/>
          </p:nvPr>
        </p:nvSpPr>
        <p:spPr>
          <a:xfrm>
            <a:off x="364617" y="1794640"/>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51" name="Google Shape;251;p41"/>
          <p:cNvSpPr txBox="1">
            <a:spLocks noGrp="1"/>
          </p:cNvSpPr>
          <p:nvPr>
            <p:ph type="body" idx="3"/>
          </p:nvPr>
        </p:nvSpPr>
        <p:spPr>
          <a:xfrm>
            <a:off x="364614" y="1428750"/>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52" name="Google Shape;252;p41"/>
          <p:cNvSpPr txBox="1">
            <a:spLocks noGrp="1"/>
          </p:cNvSpPr>
          <p:nvPr>
            <p:ph type="body" idx="4"/>
          </p:nvPr>
        </p:nvSpPr>
        <p:spPr>
          <a:xfrm>
            <a:off x="364617" y="3780708"/>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53" name="Google Shape;253;p41"/>
          <p:cNvSpPr txBox="1">
            <a:spLocks noGrp="1"/>
          </p:cNvSpPr>
          <p:nvPr>
            <p:ph type="body" idx="5"/>
          </p:nvPr>
        </p:nvSpPr>
        <p:spPr>
          <a:xfrm>
            <a:off x="364617" y="3394840"/>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54" name="Google Shape;254;p41"/>
          <p:cNvSpPr txBox="1">
            <a:spLocks noGrp="1"/>
          </p:cNvSpPr>
          <p:nvPr>
            <p:ph type="body" idx="6"/>
          </p:nvPr>
        </p:nvSpPr>
        <p:spPr>
          <a:xfrm>
            <a:off x="364614" y="3028950"/>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55" name="Google Shape;255;p41"/>
          <p:cNvSpPr txBox="1">
            <a:spLocks noGrp="1"/>
          </p:cNvSpPr>
          <p:nvPr>
            <p:ph type="ftr" idx="11"/>
          </p:nvPr>
        </p:nvSpPr>
        <p:spPr>
          <a:xfrm>
            <a:off x="364616" y="4629150"/>
            <a:ext cx="8286600" cy="273900"/>
          </a:xfrm>
          <a:prstGeom prst="rect">
            <a:avLst/>
          </a:prstGeom>
          <a:noFill/>
          <a:ln>
            <a:noFill/>
          </a:ln>
        </p:spPr>
        <p:txBody>
          <a:bodyPr spcFirstLastPara="1" wrap="square" lIns="91425" tIns="91425" rIns="91425" bIns="91425" anchor="b"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256" name="Google Shape;256;p41"/>
          <p:cNvSpPr txBox="1">
            <a:spLocks noGrp="1"/>
          </p:cNvSpPr>
          <p:nvPr>
            <p:ph type="title"/>
          </p:nvPr>
        </p:nvSpPr>
        <p:spPr>
          <a:xfrm>
            <a:off x="364685" y="407793"/>
            <a:ext cx="62565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7" name="Google Shape;257;p41"/>
          <p:cNvSpPr txBox="1">
            <a:spLocks noGrp="1"/>
          </p:cNvSpPr>
          <p:nvPr>
            <p:ph type="body" idx="7"/>
          </p:nvPr>
        </p:nvSpPr>
        <p:spPr>
          <a:xfrm>
            <a:off x="2514603" y="2180507"/>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58" name="Google Shape;258;p41"/>
          <p:cNvSpPr txBox="1">
            <a:spLocks noGrp="1"/>
          </p:cNvSpPr>
          <p:nvPr>
            <p:ph type="body" idx="8"/>
          </p:nvPr>
        </p:nvSpPr>
        <p:spPr>
          <a:xfrm>
            <a:off x="2514603" y="1794640"/>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59" name="Google Shape;259;p41"/>
          <p:cNvSpPr txBox="1">
            <a:spLocks noGrp="1"/>
          </p:cNvSpPr>
          <p:nvPr>
            <p:ph type="body" idx="9"/>
          </p:nvPr>
        </p:nvSpPr>
        <p:spPr>
          <a:xfrm>
            <a:off x="2514600" y="1428750"/>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60" name="Google Shape;260;p41"/>
          <p:cNvSpPr txBox="1">
            <a:spLocks noGrp="1"/>
          </p:cNvSpPr>
          <p:nvPr>
            <p:ph type="body" idx="13"/>
          </p:nvPr>
        </p:nvSpPr>
        <p:spPr>
          <a:xfrm>
            <a:off x="2514603" y="3780708"/>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61" name="Google Shape;261;p41"/>
          <p:cNvSpPr txBox="1">
            <a:spLocks noGrp="1"/>
          </p:cNvSpPr>
          <p:nvPr>
            <p:ph type="body" idx="14"/>
          </p:nvPr>
        </p:nvSpPr>
        <p:spPr>
          <a:xfrm>
            <a:off x="2514603" y="3394840"/>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62" name="Google Shape;262;p41"/>
          <p:cNvSpPr txBox="1">
            <a:spLocks noGrp="1"/>
          </p:cNvSpPr>
          <p:nvPr>
            <p:ph type="body" idx="15"/>
          </p:nvPr>
        </p:nvSpPr>
        <p:spPr>
          <a:xfrm>
            <a:off x="2514600" y="3028950"/>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63" name="Google Shape;263;p41"/>
          <p:cNvSpPr txBox="1">
            <a:spLocks noGrp="1"/>
          </p:cNvSpPr>
          <p:nvPr>
            <p:ph type="body" idx="16"/>
          </p:nvPr>
        </p:nvSpPr>
        <p:spPr>
          <a:xfrm>
            <a:off x="4661643" y="2180507"/>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64" name="Google Shape;264;p41"/>
          <p:cNvSpPr txBox="1">
            <a:spLocks noGrp="1"/>
          </p:cNvSpPr>
          <p:nvPr>
            <p:ph type="body" idx="17"/>
          </p:nvPr>
        </p:nvSpPr>
        <p:spPr>
          <a:xfrm>
            <a:off x="4661643" y="1794640"/>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65" name="Google Shape;265;p41"/>
          <p:cNvSpPr txBox="1">
            <a:spLocks noGrp="1"/>
          </p:cNvSpPr>
          <p:nvPr>
            <p:ph type="body" idx="18"/>
          </p:nvPr>
        </p:nvSpPr>
        <p:spPr>
          <a:xfrm>
            <a:off x="4661640" y="1428750"/>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66" name="Google Shape;266;p41"/>
          <p:cNvSpPr txBox="1">
            <a:spLocks noGrp="1"/>
          </p:cNvSpPr>
          <p:nvPr>
            <p:ph type="body" idx="19"/>
          </p:nvPr>
        </p:nvSpPr>
        <p:spPr>
          <a:xfrm>
            <a:off x="4661643" y="3780708"/>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67" name="Google Shape;267;p41"/>
          <p:cNvSpPr txBox="1">
            <a:spLocks noGrp="1"/>
          </p:cNvSpPr>
          <p:nvPr>
            <p:ph type="body" idx="20"/>
          </p:nvPr>
        </p:nvSpPr>
        <p:spPr>
          <a:xfrm>
            <a:off x="4661643" y="3394840"/>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68" name="Google Shape;268;p41"/>
          <p:cNvSpPr txBox="1">
            <a:spLocks noGrp="1"/>
          </p:cNvSpPr>
          <p:nvPr>
            <p:ph type="body" idx="21"/>
          </p:nvPr>
        </p:nvSpPr>
        <p:spPr>
          <a:xfrm>
            <a:off x="4661640" y="3028950"/>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69" name="Google Shape;269;p41"/>
          <p:cNvSpPr txBox="1">
            <a:spLocks noGrp="1"/>
          </p:cNvSpPr>
          <p:nvPr>
            <p:ph type="body" idx="22"/>
          </p:nvPr>
        </p:nvSpPr>
        <p:spPr>
          <a:xfrm>
            <a:off x="6808683" y="2180507"/>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70" name="Google Shape;270;p41"/>
          <p:cNvSpPr txBox="1">
            <a:spLocks noGrp="1"/>
          </p:cNvSpPr>
          <p:nvPr>
            <p:ph type="body" idx="23"/>
          </p:nvPr>
        </p:nvSpPr>
        <p:spPr>
          <a:xfrm>
            <a:off x="6808683" y="1794640"/>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71" name="Google Shape;271;p41"/>
          <p:cNvSpPr txBox="1">
            <a:spLocks noGrp="1"/>
          </p:cNvSpPr>
          <p:nvPr>
            <p:ph type="body" idx="24"/>
          </p:nvPr>
        </p:nvSpPr>
        <p:spPr>
          <a:xfrm>
            <a:off x="6808680" y="1428750"/>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72" name="Google Shape;272;p41"/>
          <p:cNvSpPr txBox="1">
            <a:spLocks noGrp="1"/>
          </p:cNvSpPr>
          <p:nvPr>
            <p:ph type="body" idx="25"/>
          </p:nvPr>
        </p:nvSpPr>
        <p:spPr>
          <a:xfrm>
            <a:off x="6808683" y="3780708"/>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73" name="Google Shape;273;p41"/>
          <p:cNvSpPr txBox="1">
            <a:spLocks noGrp="1"/>
          </p:cNvSpPr>
          <p:nvPr>
            <p:ph type="body" idx="26"/>
          </p:nvPr>
        </p:nvSpPr>
        <p:spPr>
          <a:xfrm>
            <a:off x="6808683" y="3394840"/>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74" name="Google Shape;274;p41"/>
          <p:cNvSpPr txBox="1">
            <a:spLocks noGrp="1"/>
          </p:cNvSpPr>
          <p:nvPr>
            <p:ph type="body" idx="27"/>
          </p:nvPr>
        </p:nvSpPr>
        <p:spPr>
          <a:xfrm>
            <a:off x="6808680" y="3028950"/>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matchingName="Divider 5 - Grey 1 1 1 1 1 1 1 1 1 1 1 1 1 1 1 1 1 1">
  <p:cSld name="CUSTOM_5_4_2_1_1_1_1_1_1_1_1_1_1_1_1_1_1_1_1_1_1_1_1">
    <p:bg>
      <p:bgPr>
        <a:solidFill>
          <a:srgbClr val="FFFFFF"/>
        </a:solidFill>
        <a:effectLst/>
      </p:bgPr>
    </p:bg>
    <p:spTree>
      <p:nvGrpSpPr>
        <p:cNvPr id="1" name="Shape 4846"/>
        <p:cNvGrpSpPr/>
        <p:nvPr/>
      </p:nvGrpSpPr>
      <p:grpSpPr>
        <a:xfrm>
          <a:off x="0" y="0"/>
          <a:ext cx="0" cy="0"/>
          <a:chOff x="0" y="0"/>
          <a:chExt cx="0" cy="0"/>
        </a:xfrm>
      </p:grpSpPr>
      <p:pic>
        <p:nvPicPr>
          <p:cNvPr id="4847" name="Google Shape;4847;p390"/>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48" name="Google Shape;4848;p390"/>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49" name="Google Shape;4849;p390"/>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50" name="Google Shape;4850;p390"/>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matchingName="Divider 5 - Grey 1 1 1 1 1 1 1 1 1 1 1 1 1 1 1 1 1 1 1">
  <p:cSld name="CUSTOM_5_4_2_1_1_1_1_1_1_1_1_1_1_1_1_1_1_1_1_1_1_1_1_1">
    <p:bg>
      <p:bgPr>
        <a:solidFill>
          <a:srgbClr val="FFFFFF"/>
        </a:solidFill>
        <a:effectLst/>
      </p:bgPr>
    </p:bg>
    <p:spTree>
      <p:nvGrpSpPr>
        <p:cNvPr id="1" name="Shape 4851"/>
        <p:cNvGrpSpPr/>
        <p:nvPr/>
      </p:nvGrpSpPr>
      <p:grpSpPr>
        <a:xfrm>
          <a:off x="0" y="0"/>
          <a:ext cx="0" cy="0"/>
          <a:chOff x="0" y="0"/>
          <a:chExt cx="0" cy="0"/>
        </a:xfrm>
      </p:grpSpPr>
      <p:pic>
        <p:nvPicPr>
          <p:cNvPr id="4852" name="Google Shape;4852;p391"/>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53" name="Google Shape;4853;p391"/>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54" name="Google Shape;4854;p391"/>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55" name="Google Shape;4855;p391"/>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matchingName="Divider 5 - Grey 1 1 1 1 1 1 1 1 1 1 1 1 1 1 1 1 1 1 1 1">
  <p:cSld name="CUSTOM_5_4_2_1_1_1_1_1_1_1_1_1_1_1_1_1_1_1_1_1_1_1_1_1_1">
    <p:bg>
      <p:bgPr>
        <a:solidFill>
          <a:srgbClr val="FFFFFF"/>
        </a:solidFill>
        <a:effectLst/>
      </p:bgPr>
    </p:bg>
    <p:spTree>
      <p:nvGrpSpPr>
        <p:cNvPr id="1" name="Shape 4856"/>
        <p:cNvGrpSpPr/>
        <p:nvPr/>
      </p:nvGrpSpPr>
      <p:grpSpPr>
        <a:xfrm>
          <a:off x="0" y="0"/>
          <a:ext cx="0" cy="0"/>
          <a:chOff x="0" y="0"/>
          <a:chExt cx="0" cy="0"/>
        </a:xfrm>
      </p:grpSpPr>
      <p:pic>
        <p:nvPicPr>
          <p:cNvPr id="4857" name="Google Shape;4857;p392"/>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58" name="Google Shape;4858;p392"/>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59" name="Google Shape;4859;p392"/>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60" name="Google Shape;4860;p392"/>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matchingName="Divider 5 - Grey 1 1 1 1 1 1 1 1 1 1 1 1 1 1 1 1 1 1 1 1 1">
  <p:cSld name="CUSTOM_5_4_2_1_1_1_1_1_1_1_1_1_1_1_1_1_1_1_1_1_1_1_1_1_1_1">
    <p:bg>
      <p:bgPr>
        <a:solidFill>
          <a:srgbClr val="FFFFFF"/>
        </a:solidFill>
        <a:effectLst/>
      </p:bgPr>
    </p:bg>
    <p:spTree>
      <p:nvGrpSpPr>
        <p:cNvPr id="1" name="Shape 4861"/>
        <p:cNvGrpSpPr/>
        <p:nvPr/>
      </p:nvGrpSpPr>
      <p:grpSpPr>
        <a:xfrm>
          <a:off x="0" y="0"/>
          <a:ext cx="0" cy="0"/>
          <a:chOff x="0" y="0"/>
          <a:chExt cx="0" cy="0"/>
        </a:xfrm>
      </p:grpSpPr>
      <p:pic>
        <p:nvPicPr>
          <p:cNvPr id="4862" name="Google Shape;4862;p393"/>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63" name="Google Shape;4863;p393"/>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64" name="Google Shape;4864;p393"/>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65" name="Google Shape;4865;p393"/>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matchingName="Divider 5 - Grey 1 1 1 1 1 1 1 1 1 1 1 1 1 1 1 1 1 1 1 1 1 1">
  <p:cSld name="CUSTOM_5_4_2_1_1_1_1_1_1_1_1_1_1_1_1_1_1_1_1_1_1_1_1_1_1_1_1">
    <p:bg>
      <p:bgPr>
        <a:solidFill>
          <a:srgbClr val="FFFFFF"/>
        </a:solidFill>
        <a:effectLst/>
      </p:bgPr>
    </p:bg>
    <p:spTree>
      <p:nvGrpSpPr>
        <p:cNvPr id="1" name="Shape 4866"/>
        <p:cNvGrpSpPr/>
        <p:nvPr/>
      </p:nvGrpSpPr>
      <p:grpSpPr>
        <a:xfrm>
          <a:off x="0" y="0"/>
          <a:ext cx="0" cy="0"/>
          <a:chOff x="0" y="0"/>
          <a:chExt cx="0" cy="0"/>
        </a:xfrm>
      </p:grpSpPr>
      <p:pic>
        <p:nvPicPr>
          <p:cNvPr id="4867" name="Google Shape;4867;p394"/>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68" name="Google Shape;4868;p394"/>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69" name="Google Shape;4869;p394"/>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70" name="Google Shape;4870;p394"/>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matchingName="Divider 5 - Grey 1 1 1 1 1 1 1 1 1 1 1 1 1 1 1 1 1 1 1 1 1 1 1">
  <p:cSld name="CUSTOM_5_4_2_1_1_1_1_1_1_1_1_1_1_1_1_1_1_1_1_1_1_1_1_1_1_1_1_1">
    <p:bg>
      <p:bgPr>
        <a:solidFill>
          <a:srgbClr val="FFFFFF"/>
        </a:solidFill>
        <a:effectLst/>
      </p:bgPr>
    </p:bg>
    <p:spTree>
      <p:nvGrpSpPr>
        <p:cNvPr id="1" name="Shape 4871"/>
        <p:cNvGrpSpPr/>
        <p:nvPr/>
      </p:nvGrpSpPr>
      <p:grpSpPr>
        <a:xfrm>
          <a:off x="0" y="0"/>
          <a:ext cx="0" cy="0"/>
          <a:chOff x="0" y="0"/>
          <a:chExt cx="0" cy="0"/>
        </a:xfrm>
      </p:grpSpPr>
      <p:pic>
        <p:nvPicPr>
          <p:cNvPr id="4872" name="Google Shape;4872;p395"/>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73" name="Google Shape;4873;p395"/>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74" name="Google Shape;4874;p395"/>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75" name="Google Shape;4875;p395"/>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matchingName="Divider 5 - Grey 1 1 1 1 1 1 1 1 1 1 1 1 1 1 1 1 1 1 1 1 1 1 1 1">
  <p:cSld name="CUSTOM_5_4_2_1_1_1_1_1_1_1_1_1_1_1_1_1_1_1_1_1_1_1_1_1_1_1_1_1_1">
    <p:bg>
      <p:bgPr>
        <a:solidFill>
          <a:srgbClr val="FFFFFF"/>
        </a:solidFill>
        <a:effectLst/>
      </p:bgPr>
    </p:bg>
    <p:spTree>
      <p:nvGrpSpPr>
        <p:cNvPr id="1" name="Shape 4876"/>
        <p:cNvGrpSpPr/>
        <p:nvPr/>
      </p:nvGrpSpPr>
      <p:grpSpPr>
        <a:xfrm>
          <a:off x="0" y="0"/>
          <a:ext cx="0" cy="0"/>
          <a:chOff x="0" y="0"/>
          <a:chExt cx="0" cy="0"/>
        </a:xfrm>
      </p:grpSpPr>
      <p:pic>
        <p:nvPicPr>
          <p:cNvPr id="4877" name="Google Shape;4877;p396"/>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78" name="Google Shape;4878;p396"/>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79" name="Google Shape;4879;p396"/>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80" name="Google Shape;4880;p396"/>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matchingName="Divider 5 - Grey 1 1 1 1 1 1 1 1 1 1 1 1 1 1 1 1 1 1 1 1 1 1 1 1 1">
  <p:cSld name="CUSTOM_5_4_2_1_1_1_1_1_1_1_1_1_1_1_1_1_1_1_1_1_1_1_1_1_1_1_1_1_1_1">
    <p:bg>
      <p:bgPr>
        <a:solidFill>
          <a:srgbClr val="FFFFFF"/>
        </a:solidFill>
        <a:effectLst/>
      </p:bgPr>
    </p:bg>
    <p:spTree>
      <p:nvGrpSpPr>
        <p:cNvPr id="1" name="Shape 4881"/>
        <p:cNvGrpSpPr/>
        <p:nvPr/>
      </p:nvGrpSpPr>
      <p:grpSpPr>
        <a:xfrm>
          <a:off x="0" y="0"/>
          <a:ext cx="0" cy="0"/>
          <a:chOff x="0" y="0"/>
          <a:chExt cx="0" cy="0"/>
        </a:xfrm>
      </p:grpSpPr>
      <p:pic>
        <p:nvPicPr>
          <p:cNvPr id="4882" name="Google Shape;4882;p397"/>
          <p:cNvPicPr preferRelativeResize="0"/>
          <p:nvPr/>
        </p:nvPicPr>
        <p:blipFill rotWithShape="1">
          <a:blip r:embed="rId2">
            <a:alphaModFix/>
          </a:blip>
          <a:srcRect t="5004" b="4995"/>
          <a:stretch/>
        </p:blipFill>
        <p:spPr>
          <a:xfrm>
            <a:off x="0" y="0"/>
            <a:ext cx="9144000" cy="5143500"/>
          </a:xfrm>
          <a:prstGeom prst="rect">
            <a:avLst/>
          </a:prstGeom>
          <a:noFill/>
          <a:ln>
            <a:noFill/>
          </a:ln>
        </p:spPr>
      </p:pic>
      <p:pic>
        <p:nvPicPr>
          <p:cNvPr id="4883" name="Google Shape;4883;p397"/>
          <p:cNvPicPr preferRelativeResize="0"/>
          <p:nvPr/>
        </p:nvPicPr>
        <p:blipFill>
          <a:blip r:embed="rId3">
            <a:alphaModFix/>
          </a:blip>
          <a:stretch>
            <a:fillRect/>
          </a:stretch>
        </p:blipFill>
        <p:spPr>
          <a:xfrm>
            <a:off x="397975" y="4746041"/>
            <a:ext cx="878700" cy="157434"/>
          </a:xfrm>
          <a:prstGeom prst="rect">
            <a:avLst/>
          </a:prstGeom>
          <a:noFill/>
          <a:ln>
            <a:noFill/>
          </a:ln>
        </p:spPr>
      </p:pic>
      <p:sp>
        <p:nvSpPr>
          <p:cNvPr id="4884" name="Google Shape;4884;p397"/>
          <p:cNvSpPr txBox="1">
            <a:spLocks noGrp="1"/>
          </p:cNvSpPr>
          <p:nvPr>
            <p:ph type="title"/>
          </p:nvPr>
        </p:nvSpPr>
        <p:spPr>
          <a:xfrm>
            <a:off x="298600" y="2126650"/>
            <a:ext cx="7679400" cy="659700"/>
          </a:xfrm>
          <a:prstGeom prst="rect">
            <a:avLst/>
          </a:prstGeom>
          <a:noFill/>
          <a:ln>
            <a:noFill/>
          </a:ln>
        </p:spPr>
        <p:txBody>
          <a:bodyPr spcFirstLastPara="1" wrap="square" lIns="91425" tIns="91425" rIns="91425" bIns="91425" anchor="b" anchorCtr="0"/>
          <a:lstStyle>
            <a:lvl1pPr lvl="0" rtl="0">
              <a:spcBef>
                <a:spcPts val="0"/>
              </a:spcBef>
              <a:spcAft>
                <a:spcPts val="0"/>
              </a:spcAft>
              <a:buNone/>
              <a:defRPr sz="36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4885" name="Google Shape;4885;p397"/>
          <p:cNvSpPr txBox="1">
            <a:spLocks noGrp="1"/>
          </p:cNvSpPr>
          <p:nvPr>
            <p:ph type="title" idx="2"/>
          </p:nvPr>
        </p:nvSpPr>
        <p:spPr>
          <a:xfrm>
            <a:off x="298600" y="2633950"/>
            <a:ext cx="7679400" cy="6597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matchingName="Content + Title (Opt 01) Large Text">
  <p:cSld name="OBJECT_4">
    <p:spTree>
      <p:nvGrpSpPr>
        <p:cNvPr id="1" name="Shape 4886"/>
        <p:cNvGrpSpPr/>
        <p:nvPr/>
      </p:nvGrpSpPr>
      <p:grpSpPr>
        <a:xfrm>
          <a:off x="0" y="0"/>
          <a:ext cx="0" cy="0"/>
          <a:chOff x="0" y="0"/>
          <a:chExt cx="0" cy="0"/>
        </a:xfrm>
      </p:grpSpPr>
      <p:sp>
        <p:nvSpPr>
          <p:cNvPr id="4887" name="Google Shape;4887;p398"/>
          <p:cNvSpPr txBox="1">
            <a:spLocks noGrp="1"/>
          </p:cNvSpPr>
          <p:nvPr>
            <p:ph type="title"/>
          </p:nvPr>
        </p:nvSpPr>
        <p:spPr>
          <a:xfrm>
            <a:off x="391075" y="163100"/>
            <a:ext cx="7988400" cy="721500"/>
          </a:xfrm>
          <a:prstGeom prst="rect">
            <a:avLst/>
          </a:prstGeom>
          <a:noFill/>
          <a:ln>
            <a:noFill/>
          </a:ln>
        </p:spPr>
        <p:txBody>
          <a:bodyPr spcFirstLastPara="1" wrap="square" lIns="91425" tIns="91425" rIns="91425" bIns="91425" anchor="t" anchorCtr="0"/>
          <a:lstStyle>
            <a:lvl1pPr marL="0" marR="0" lvl="0" indent="0" algn="l" rtl="0">
              <a:lnSpc>
                <a:spcPct val="115000"/>
              </a:lnSpc>
              <a:spcBef>
                <a:spcPts val="0"/>
              </a:spcBef>
              <a:spcAft>
                <a:spcPts val="0"/>
              </a:spcAft>
              <a:buClr>
                <a:srgbClr val="545454"/>
              </a:buClr>
              <a:buSzPts val="1400"/>
              <a:buFont typeface="Roboto"/>
              <a:buNone/>
              <a:defRPr b="0" i="0" u="none" strike="noStrike" cap="none">
                <a:solidFill>
                  <a:srgbClr val="545454"/>
                </a:solidFill>
                <a:latin typeface="Roboto"/>
                <a:ea typeface="Roboto"/>
                <a:cs typeface="Roboto"/>
                <a:sym typeface="Roboto"/>
              </a:defRPr>
            </a:lvl1pPr>
            <a:lvl2pPr lvl="1" indent="0" rtl="0">
              <a:lnSpc>
                <a:spcPct val="115000"/>
              </a:lnSpc>
              <a:spcBef>
                <a:spcPts val="0"/>
              </a:spcBef>
              <a:spcAft>
                <a:spcPts val="0"/>
              </a:spcAft>
              <a:buSzPts val="1400"/>
              <a:buNone/>
              <a:defRPr/>
            </a:lvl2pPr>
            <a:lvl3pPr lvl="2" indent="0" rtl="0">
              <a:lnSpc>
                <a:spcPct val="115000"/>
              </a:lnSpc>
              <a:spcBef>
                <a:spcPts val="0"/>
              </a:spcBef>
              <a:spcAft>
                <a:spcPts val="0"/>
              </a:spcAft>
              <a:buSzPts val="1400"/>
              <a:buNone/>
              <a:defRPr/>
            </a:lvl3pPr>
            <a:lvl4pPr lvl="3" indent="0" rtl="0">
              <a:lnSpc>
                <a:spcPct val="115000"/>
              </a:lnSpc>
              <a:spcBef>
                <a:spcPts val="0"/>
              </a:spcBef>
              <a:spcAft>
                <a:spcPts val="0"/>
              </a:spcAft>
              <a:buSzPts val="1400"/>
              <a:buNone/>
              <a:defRPr/>
            </a:lvl4pPr>
            <a:lvl5pPr lvl="4" indent="0" rtl="0">
              <a:lnSpc>
                <a:spcPct val="115000"/>
              </a:lnSpc>
              <a:spcBef>
                <a:spcPts val="0"/>
              </a:spcBef>
              <a:spcAft>
                <a:spcPts val="0"/>
              </a:spcAft>
              <a:buSzPts val="1400"/>
              <a:buNone/>
              <a:defRPr/>
            </a:lvl5pPr>
            <a:lvl6pPr lvl="5" indent="0" rtl="0">
              <a:lnSpc>
                <a:spcPct val="115000"/>
              </a:lnSpc>
              <a:spcBef>
                <a:spcPts val="0"/>
              </a:spcBef>
              <a:spcAft>
                <a:spcPts val="0"/>
              </a:spcAft>
              <a:buSzPts val="1400"/>
              <a:buNone/>
              <a:defRPr/>
            </a:lvl6pPr>
            <a:lvl7pPr lvl="6" indent="0" rtl="0">
              <a:lnSpc>
                <a:spcPct val="115000"/>
              </a:lnSpc>
              <a:spcBef>
                <a:spcPts val="0"/>
              </a:spcBef>
              <a:spcAft>
                <a:spcPts val="0"/>
              </a:spcAft>
              <a:buSzPts val="1400"/>
              <a:buNone/>
              <a:defRPr/>
            </a:lvl7pPr>
            <a:lvl8pPr lvl="7" indent="0" rtl="0">
              <a:lnSpc>
                <a:spcPct val="115000"/>
              </a:lnSpc>
              <a:spcBef>
                <a:spcPts val="0"/>
              </a:spcBef>
              <a:spcAft>
                <a:spcPts val="0"/>
              </a:spcAft>
              <a:buSzPts val="1400"/>
              <a:buNone/>
              <a:defRPr/>
            </a:lvl8pPr>
            <a:lvl9pPr lvl="8" indent="0" rtl="0">
              <a:lnSpc>
                <a:spcPct val="115000"/>
              </a:lnSpc>
              <a:spcBef>
                <a:spcPts val="0"/>
              </a:spcBef>
              <a:spcAft>
                <a:spcPts val="0"/>
              </a:spcAft>
              <a:buSzPts val="1400"/>
              <a:buNone/>
              <a:defRPr/>
            </a:lvl9pPr>
          </a:lstStyle>
          <a:p>
            <a:endParaRPr/>
          </a:p>
        </p:txBody>
      </p:sp>
      <p:sp>
        <p:nvSpPr>
          <p:cNvPr id="4888" name="Google Shape;4888;p398"/>
          <p:cNvSpPr txBox="1">
            <a:spLocks noGrp="1"/>
          </p:cNvSpPr>
          <p:nvPr>
            <p:ph type="sldNum" idx="12"/>
          </p:nvPr>
        </p:nvSpPr>
        <p:spPr>
          <a:xfrm>
            <a:off x="8526500" y="0"/>
            <a:ext cx="548700" cy="27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4889" name="Google Shape;4889;p398"/>
          <p:cNvSpPr txBox="1">
            <a:spLocks noGrp="1"/>
          </p:cNvSpPr>
          <p:nvPr>
            <p:ph type="body" idx="1"/>
          </p:nvPr>
        </p:nvSpPr>
        <p:spPr>
          <a:xfrm>
            <a:off x="391075" y="1141400"/>
            <a:ext cx="7064700" cy="2913000"/>
          </a:xfrm>
          <a:prstGeom prst="rect">
            <a:avLst/>
          </a:prstGeom>
          <a:noFill/>
          <a:ln>
            <a:noFill/>
          </a:ln>
        </p:spPr>
        <p:txBody>
          <a:bodyPr spcFirstLastPara="1" wrap="square" lIns="91425" tIns="91425" rIns="91425" bIns="91425" anchor="t" anchorCtr="0"/>
          <a:lstStyle>
            <a:lvl1pPr marL="457200" marR="0" lvl="0" indent="-228600" algn="l" rtl="0">
              <a:lnSpc>
                <a:spcPct val="125000"/>
              </a:lnSpc>
              <a:spcBef>
                <a:spcPts val="0"/>
              </a:spcBef>
              <a:spcAft>
                <a:spcPts val="0"/>
              </a:spcAft>
              <a:buSzPts val="2000"/>
              <a:buFont typeface="Arial"/>
              <a:buNone/>
              <a:defRPr sz="2000" b="0" i="0" u="none" strike="noStrike" cap="none">
                <a:latin typeface="Roboto"/>
                <a:ea typeface="Roboto"/>
                <a:cs typeface="Roboto"/>
                <a:sym typeface="Roboto"/>
              </a:defRPr>
            </a:lvl1pPr>
            <a:lvl2pPr marL="914400" marR="0" lvl="1" indent="-355600" algn="l" rtl="0">
              <a:lnSpc>
                <a:spcPct val="125000"/>
              </a:lnSpc>
              <a:spcBef>
                <a:spcPts val="1000"/>
              </a:spcBef>
              <a:spcAft>
                <a:spcPts val="0"/>
              </a:spcAft>
              <a:buSzPts val="2000"/>
              <a:buFont typeface="Arial"/>
              <a:buChar char="•"/>
              <a:defRPr sz="2000" b="0" i="0" u="none" strike="noStrike" cap="none">
                <a:latin typeface="Roboto"/>
                <a:ea typeface="Roboto"/>
                <a:cs typeface="Roboto"/>
                <a:sym typeface="Roboto"/>
              </a:defRPr>
            </a:lvl2pPr>
            <a:lvl3pPr marL="1371600" marR="0" lvl="2" indent="-355600" algn="l" rtl="0">
              <a:lnSpc>
                <a:spcPct val="125000"/>
              </a:lnSpc>
              <a:spcBef>
                <a:spcPts val="1000"/>
              </a:spcBef>
              <a:spcAft>
                <a:spcPts val="0"/>
              </a:spcAft>
              <a:buSzPts val="2000"/>
              <a:buFont typeface="Arial"/>
              <a:buChar char="•"/>
              <a:defRPr sz="2000" b="0" i="0" u="none" strike="noStrike" cap="none">
                <a:latin typeface="Roboto"/>
                <a:ea typeface="Roboto"/>
                <a:cs typeface="Roboto"/>
                <a:sym typeface="Roboto"/>
              </a:defRPr>
            </a:lvl3pPr>
            <a:lvl4pPr marL="1828800" marR="0" lvl="3" indent="-355600" algn="l" rtl="0">
              <a:lnSpc>
                <a:spcPct val="125000"/>
              </a:lnSpc>
              <a:spcBef>
                <a:spcPts val="1000"/>
              </a:spcBef>
              <a:spcAft>
                <a:spcPts val="0"/>
              </a:spcAft>
              <a:buSzPts val="2000"/>
              <a:buFont typeface="Arial"/>
              <a:buChar char="•"/>
              <a:defRPr sz="2000" b="0" i="0" u="none" strike="noStrike" cap="none">
                <a:latin typeface="Roboto"/>
                <a:ea typeface="Roboto"/>
                <a:cs typeface="Roboto"/>
                <a:sym typeface="Roboto"/>
              </a:defRPr>
            </a:lvl4pPr>
            <a:lvl5pPr marL="2286000" marR="0" lvl="4" indent="-355600" algn="l" rtl="0">
              <a:lnSpc>
                <a:spcPct val="125000"/>
              </a:lnSpc>
              <a:spcBef>
                <a:spcPts val="1000"/>
              </a:spcBef>
              <a:spcAft>
                <a:spcPts val="0"/>
              </a:spcAft>
              <a:buSzPts val="2000"/>
              <a:buFont typeface="Arial"/>
              <a:buChar char="•"/>
              <a:defRPr sz="2000" b="0" i="0" u="none" strike="noStrike" cap="none">
                <a:latin typeface="Roboto"/>
                <a:ea typeface="Roboto"/>
                <a:cs typeface="Roboto"/>
                <a:sym typeface="Roboto"/>
              </a:defRPr>
            </a:lvl5pPr>
            <a:lvl6pPr marL="2743200" marR="0" lvl="5" indent="-355600" algn="l" rtl="0">
              <a:lnSpc>
                <a:spcPct val="125000"/>
              </a:lnSpc>
              <a:spcBef>
                <a:spcPts val="1000"/>
              </a:spcBef>
              <a:spcAft>
                <a:spcPts val="0"/>
              </a:spcAft>
              <a:buSzPts val="2000"/>
              <a:buFont typeface="Roboto"/>
              <a:buChar char="•"/>
              <a:defRPr sz="2000" b="0" i="0" u="none" strike="noStrike" cap="none">
                <a:latin typeface="Roboto"/>
                <a:ea typeface="Roboto"/>
                <a:cs typeface="Roboto"/>
                <a:sym typeface="Roboto"/>
              </a:defRPr>
            </a:lvl6pPr>
            <a:lvl7pPr marL="3200400" marR="0" lvl="6" indent="-355600" algn="l" rtl="0">
              <a:lnSpc>
                <a:spcPct val="125000"/>
              </a:lnSpc>
              <a:spcBef>
                <a:spcPts val="1000"/>
              </a:spcBef>
              <a:spcAft>
                <a:spcPts val="0"/>
              </a:spcAft>
              <a:buSzPts val="2000"/>
              <a:buFont typeface="Roboto"/>
              <a:buChar char="•"/>
              <a:defRPr sz="2000" b="0" i="0" u="none" strike="noStrike" cap="none">
                <a:latin typeface="Roboto"/>
                <a:ea typeface="Roboto"/>
                <a:cs typeface="Roboto"/>
                <a:sym typeface="Roboto"/>
              </a:defRPr>
            </a:lvl7pPr>
            <a:lvl8pPr marL="3657600" marR="0" lvl="7" indent="-355600" algn="l" rtl="0">
              <a:lnSpc>
                <a:spcPct val="125000"/>
              </a:lnSpc>
              <a:spcBef>
                <a:spcPts val="1000"/>
              </a:spcBef>
              <a:spcAft>
                <a:spcPts val="0"/>
              </a:spcAft>
              <a:buSzPts val="2000"/>
              <a:buFont typeface="Roboto"/>
              <a:buChar char="•"/>
              <a:defRPr sz="2000" b="0" i="0" u="none" strike="noStrike" cap="none">
                <a:latin typeface="Roboto"/>
                <a:ea typeface="Roboto"/>
                <a:cs typeface="Roboto"/>
                <a:sym typeface="Roboto"/>
              </a:defRPr>
            </a:lvl8pPr>
            <a:lvl9pPr marL="4114800" marR="0" lvl="8" indent="-355600" algn="l" rtl="0">
              <a:lnSpc>
                <a:spcPct val="125000"/>
              </a:lnSpc>
              <a:spcBef>
                <a:spcPts val="1000"/>
              </a:spcBef>
              <a:spcAft>
                <a:spcPts val="1000"/>
              </a:spcAft>
              <a:buSzPts val="2000"/>
              <a:buFont typeface="Roboto"/>
              <a:buChar char="•"/>
              <a:defRPr sz="2000" b="0" i="0" u="none" strike="noStrike" cap="none">
                <a:latin typeface="Roboto"/>
                <a:ea typeface="Roboto"/>
                <a:cs typeface="Roboto"/>
                <a:sym typeface="Roboto"/>
              </a:defRPr>
            </a:lvl9pPr>
          </a:lstStyle>
          <a:p>
            <a:endParaRPr/>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matchingName="Title only (Blue)">
  <p:cSld name="OBJECT_4_1_1">
    <p:spTree>
      <p:nvGrpSpPr>
        <p:cNvPr id="1" name="Shape 4890"/>
        <p:cNvGrpSpPr/>
        <p:nvPr/>
      </p:nvGrpSpPr>
      <p:grpSpPr>
        <a:xfrm>
          <a:off x="0" y="0"/>
          <a:ext cx="0" cy="0"/>
          <a:chOff x="0" y="0"/>
          <a:chExt cx="0" cy="0"/>
        </a:xfrm>
      </p:grpSpPr>
      <p:grpSp>
        <p:nvGrpSpPr>
          <p:cNvPr id="4891" name="Google Shape;4891;p399"/>
          <p:cNvGrpSpPr/>
          <p:nvPr/>
        </p:nvGrpSpPr>
        <p:grpSpPr>
          <a:xfrm>
            <a:off x="-3" y="4534370"/>
            <a:ext cx="5098203" cy="613248"/>
            <a:chOff x="-3" y="4529829"/>
            <a:chExt cx="5098203" cy="613800"/>
          </a:xfrm>
        </p:grpSpPr>
        <p:sp>
          <p:nvSpPr>
            <p:cNvPr id="4892" name="Google Shape;4892;p399"/>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893" name="Google Shape;4893;p399"/>
            <p:cNvSpPr/>
            <p:nvPr/>
          </p:nvSpPr>
          <p:spPr>
            <a:xfrm>
              <a:off x="-3" y="4529829"/>
              <a:ext cx="3681900" cy="613800"/>
            </a:xfrm>
            <a:custGeom>
              <a:avLst/>
              <a:gdLst/>
              <a:ahLst/>
              <a:cxnLst/>
              <a:rect l="l" t="t" r="r" b="b"/>
              <a:pathLst>
                <a:path w="120000" h="120000" extrusionOk="0">
                  <a:moveTo>
                    <a:pt x="0" y="0"/>
                  </a:moveTo>
                  <a:lnTo>
                    <a:pt x="0" y="120000"/>
                  </a:lnTo>
                  <a:lnTo>
                    <a:pt x="120000" y="120000"/>
                  </a:lnTo>
                  <a:close/>
                </a:path>
              </a:pathLst>
            </a:custGeom>
            <a:solidFill>
              <a:schemeClr val="accent1"/>
            </a:solidFill>
            <a:ln>
              <a:noFill/>
            </a:ln>
          </p:spPr>
        </p:sp>
      </p:grpSp>
      <p:pic>
        <p:nvPicPr>
          <p:cNvPr id="4894" name="Google Shape;4894;p399"/>
          <p:cNvPicPr preferRelativeResize="0"/>
          <p:nvPr/>
        </p:nvPicPr>
        <p:blipFill rotWithShape="1">
          <a:blip r:embed="rId2">
            <a:alphaModFix/>
          </a:blip>
          <a:srcRect/>
          <a:stretch/>
        </p:blipFill>
        <p:spPr>
          <a:xfrm>
            <a:off x="319074" y="4835402"/>
            <a:ext cx="966600" cy="172200"/>
          </a:xfrm>
          <a:prstGeom prst="rect">
            <a:avLst/>
          </a:prstGeom>
          <a:noFill/>
          <a:ln>
            <a:noFill/>
          </a:ln>
        </p:spPr>
      </p:pic>
      <p:sp>
        <p:nvSpPr>
          <p:cNvPr id="4895" name="Google Shape;4895;p399"/>
          <p:cNvSpPr txBox="1">
            <a:spLocks noGrp="1"/>
          </p:cNvSpPr>
          <p:nvPr>
            <p:ph type="title"/>
          </p:nvPr>
        </p:nvSpPr>
        <p:spPr>
          <a:xfrm>
            <a:off x="543465" y="467900"/>
            <a:ext cx="79632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tats 2">
  <p:cSld name="Stats 2">
    <p:spTree>
      <p:nvGrpSpPr>
        <p:cNvPr id="1" name="Shape 275"/>
        <p:cNvGrpSpPr/>
        <p:nvPr/>
      </p:nvGrpSpPr>
      <p:grpSpPr>
        <a:xfrm>
          <a:off x="0" y="0"/>
          <a:ext cx="0" cy="0"/>
          <a:chOff x="0" y="0"/>
          <a:chExt cx="0" cy="0"/>
        </a:xfrm>
      </p:grpSpPr>
      <p:sp>
        <p:nvSpPr>
          <p:cNvPr id="276" name="Google Shape;276;p42"/>
          <p:cNvSpPr txBox="1">
            <a:spLocks noGrp="1"/>
          </p:cNvSpPr>
          <p:nvPr>
            <p:ph type="body" idx="1"/>
          </p:nvPr>
        </p:nvSpPr>
        <p:spPr>
          <a:xfrm>
            <a:off x="364617" y="3013660"/>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77" name="Google Shape;277;p42"/>
          <p:cNvSpPr txBox="1">
            <a:spLocks noGrp="1"/>
          </p:cNvSpPr>
          <p:nvPr>
            <p:ph type="body" idx="2"/>
          </p:nvPr>
        </p:nvSpPr>
        <p:spPr>
          <a:xfrm>
            <a:off x="364617" y="2627793"/>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78" name="Google Shape;278;p42"/>
          <p:cNvSpPr txBox="1">
            <a:spLocks noGrp="1"/>
          </p:cNvSpPr>
          <p:nvPr>
            <p:ph type="body" idx="3"/>
          </p:nvPr>
        </p:nvSpPr>
        <p:spPr>
          <a:xfrm>
            <a:off x="364614" y="2087674"/>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79" name="Google Shape;279;p42"/>
          <p:cNvSpPr txBox="1">
            <a:spLocks noGrp="1"/>
          </p:cNvSpPr>
          <p:nvPr>
            <p:ph type="ftr" idx="11"/>
          </p:nvPr>
        </p:nvSpPr>
        <p:spPr>
          <a:xfrm>
            <a:off x="364616" y="4629150"/>
            <a:ext cx="8286600" cy="273900"/>
          </a:xfrm>
          <a:prstGeom prst="rect">
            <a:avLst/>
          </a:prstGeom>
          <a:noFill/>
          <a:ln>
            <a:noFill/>
          </a:ln>
        </p:spPr>
        <p:txBody>
          <a:bodyPr spcFirstLastPara="1" wrap="square" lIns="91425" tIns="91425" rIns="91425" bIns="91425" anchor="b" anchorCtr="0"/>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280" name="Google Shape;280;p42"/>
          <p:cNvSpPr txBox="1">
            <a:spLocks noGrp="1"/>
          </p:cNvSpPr>
          <p:nvPr>
            <p:ph type="title"/>
          </p:nvPr>
        </p:nvSpPr>
        <p:spPr>
          <a:xfrm>
            <a:off x="364685" y="407793"/>
            <a:ext cx="62565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81" name="Google Shape;281;p42"/>
          <p:cNvSpPr txBox="1">
            <a:spLocks noGrp="1"/>
          </p:cNvSpPr>
          <p:nvPr>
            <p:ph type="body" idx="4"/>
          </p:nvPr>
        </p:nvSpPr>
        <p:spPr>
          <a:xfrm>
            <a:off x="2514603" y="3013660"/>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82" name="Google Shape;282;p42"/>
          <p:cNvSpPr txBox="1">
            <a:spLocks noGrp="1"/>
          </p:cNvSpPr>
          <p:nvPr>
            <p:ph type="body" idx="5"/>
          </p:nvPr>
        </p:nvSpPr>
        <p:spPr>
          <a:xfrm>
            <a:off x="2514603" y="2627793"/>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83" name="Google Shape;283;p42"/>
          <p:cNvSpPr txBox="1">
            <a:spLocks noGrp="1"/>
          </p:cNvSpPr>
          <p:nvPr>
            <p:ph type="body" idx="6"/>
          </p:nvPr>
        </p:nvSpPr>
        <p:spPr>
          <a:xfrm>
            <a:off x="2514600" y="2087674"/>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84" name="Google Shape;284;p42"/>
          <p:cNvSpPr txBox="1">
            <a:spLocks noGrp="1"/>
          </p:cNvSpPr>
          <p:nvPr>
            <p:ph type="body" idx="7"/>
          </p:nvPr>
        </p:nvSpPr>
        <p:spPr>
          <a:xfrm>
            <a:off x="4654923" y="3013660"/>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85" name="Google Shape;285;p42"/>
          <p:cNvSpPr txBox="1">
            <a:spLocks noGrp="1"/>
          </p:cNvSpPr>
          <p:nvPr>
            <p:ph type="body" idx="8"/>
          </p:nvPr>
        </p:nvSpPr>
        <p:spPr>
          <a:xfrm>
            <a:off x="4654923" y="2627793"/>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86" name="Google Shape;286;p42"/>
          <p:cNvSpPr txBox="1">
            <a:spLocks noGrp="1"/>
          </p:cNvSpPr>
          <p:nvPr>
            <p:ph type="body" idx="9"/>
          </p:nvPr>
        </p:nvSpPr>
        <p:spPr>
          <a:xfrm>
            <a:off x="4654920" y="2087674"/>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87" name="Google Shape;287;p42"/>
          <p:cNvSpPr txBox="1">
            <a:spLocks noGrp="1"/>
          </p:cNvSpPr>
          <p:nvPr>
            <p:ph type="body" idx="13"/>
          </p:nvPr>
        </p:nvSpPr>
        <p:spPr>
          <a:xfrm>
            <a:off x="6801963" y="3013660"/>
            <a:ext cx="1997700" cy="40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88" name="Google Shape;288;p42"/>
          <p:cNvSpPr txBox="1">
            <a:spLocks noGrp="1"/>
          </p:cNvSpPr>
          <p:nvPr>
            <p:ph type="body" idx="14"/>
          </p:nvPr>
        </p:nvSpPr>
        <p:spPr>
          <a:xfrm>
            <a:off x="6801963" y="2627793"/>
            <a:ext cx="1997700" cy="441300"/>
          </a:xfrm>
          <a:prstGeom prst="rect">
            <a:avLst/>
          </a:prstGeom>
          <a:noFill/>
          <a:ln>
            <a:noFill/>
          </a:ln>
        </p:spPr>
        <p:txBody>
          <a:bodyPr spcFirstLastPara="1" wrap="square" lIns="91425" tIns="91425" rIns="91425" bIns="91425" anchor="t" anchorCtr="0"/>
          <a:lstStyle>
            <a:lvl1pPr marL="457200" lvl="0" indent="-228600" rtl="0">
              <a:lnSpc>
                <a:spcPct val="10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89" name="Google Shape;289;p42"/>
          <p:cNvSpPr txBox="1">
            <a:spLocks noGrp="1"/>
          </p:cNvSpPr>
          <p:nvPr>
            <p:ph type="body" idx="15"/>
          </p:nvPr>
        </p:nvSpPr>
        <p:spPr>
          <a:xfrm>
            <a:off x="6801960" y="2087674"/>
            <a:ext cx="1809900" cy="4239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matchingName="Footer only (Blue)">
  <p:cSld name="OBJECT_4_1_1_5">
    <p:spTree>
      <p:nvGrpSpPr>
        <p:cNvPr id="1" name="Shape 4896"/>
        <p:cNvGrpSpPr/>
        <p:nvPr/>
      </p:nvGrpSpPr>
      <p:grpSpPr>
        <a:xfrm>
          <a:off x="0" y="0"/>
          <a:ext cx="0" cy="0"/>
          <a:chOff x="0" y="0"/>
          <a:chExt cx="0" cy="0"/>
        </a:xfrm>
      </p:grpSpPr>
      <p:grpSp>
        <p:nvGrpSpPr>
          <p:cNvPr id="4897" name="Google Shape;4897;p400"/>
          <p:cNvGrpSpPr/>
          <p:nvPr/>
        </p:nvGrpSpPr>
        <p:grpSpPr>
          <a:xfrm>
            <a:off x="-3" y="4534370"/>
            <a:ext cx="5098203" cy="613248"/>
            <a:chOff x="-3" y="4529829"/>
            <a:chExt cx="5098203" cy="613800"/>
          </a:xfrm>
        </p:grpSpPr>
        <p:sp>
          <p:nvSpPr>
            <p:cNvPr id="4898" name="Google Shape;4898;p400"/>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899" name="Google Shape;4899;p400"/>
            <p:cNvSpPr/>
            <p:nvPr/>
          </p:nvSpPr>
          <p:spPr>
            <a:xfrm>
              <a:off x="-3" y="4529829"/>
              <a:ext cx="3681900" cy="613800"/>
            </a:xfrm>
            <a:custGeom>
              <a:avLst/>
              <a:gdLst/>
              <a:ahLst/>
              <a:cxnLst/>
              <a:rect l="l" t="t" r="r" b="b"/>
              <a:pathLst>
                <a:path w="120000" h="120000" extrusionOk="0">
                  <a:moveTo>
                    <a:pt x="0" y="0"/>
                  </a:moveTo>
                  <a:lnTo>
                    <a:pt x="0" y="120000"/>
                  </a:lnTo>
                  <a:lnTo>
                    <a:pt x="120000" y="120000"/>
                  </a:lnTo>
                  <a:close/>
                </a:path>
              </a:pathLst>
            </a:custGeom>
            <a:solidFill>
              <a:schemeClr val="accent1"/>
            </a:solidFill>
            <a:ln>
              <a:noFill/>
            </a:ln>
          </p:spPr>
        </p:sp>
      </p:grpSp>
      <p:pic>
        <p:nvPicPr>
          <p:cNvPr id="4900" name="Google Shape;4900;p400"/>
          <p:cNvPicPr preferRelativeResize="0"/>
          <p:nvPr/>
        </p:nvPicPr>
        <p:blipFill rotWithShape="1">
          <a:blip r:embed="rId2">
            <a:alphaModFix/>
          </a:blip>
          <a:srcRect/>
          <a:stretch/>
        </p:blipFill>
        <p:spPr>
          <a:xfrm>
            <a:off x="319074" y="4835402"/>
            <a:ext cx="966600" cy="172200"/>
          </a:xfrm>
          <a:prstGeom prst="rect">
            <a:avLst/>
          </a:prstGeom>
          <a:noFill/>
          <a:ln>
            <a:noFill/>
          </a:ln>
        </p:spPr>
      </p:pic>
    </p:spTree>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matchingName="Four Column (Blue)">
  <p:cSld name="OBJECT_1_1_1">
    <p:spTree>
      <p:nvGrpSpPr>
        <p:cNvPr id="1" name="Shape 4901"/>
        <p:cNvGrpSpPr/>
        <p:nvPr/>
      </p:nvGrpSpPr>
      <p:grpSpPr>
        <a:xfrm>
          <a:off x="0" y="0"/>
          <a:ext cx="0" cy="0"/>
          <a:chOff x="0" y="0"/>
          <a:chExt cx="0" cy="0"/>
        </a:xfrm>
      </p:grpSpPr>
      <p:grpSp>
        <p:nvGrpSpPr>
          <p:cNvPr id="4902" name="Google Shape;4902;p401"/>
          <p:cNvGrpSpPr/>
          <p:nvPr/>
        </p:nvGrpSpPr>
        <p:grpSpPr>
          <a:xfrm>
            <a:off x="-3" y="4534370"/>
            <a:ext cx="5098203" cy="613248"/>
            <a:chOff x="-3" y="4529829"/>
            <a:chExt cx="5098203" cy="613800"/>
          </a:xfrm>
        </p:grpSpPr>
        <p:sp>
          <p:nvSpPr>
            <p:cNvPr id="4903" name="Google Shape;4903;p401"/>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904" name="Google Shape;4904;p401"/>
            <p:cNvSpPr/>
            <p:nvPr/>
          </p:nvSpPr>
          <p:spPr>
            <a:xfrm>
              <a:off x="-3" y="4529829"/>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4905" name="Google Shape;4905;p401"/>
          <p:cNvPicPr preferRelativeResize="0"/>
          <p:nvPr/>
        </p:nvPicPr>
        <p:blipFill rotWithShape="1">
          <a:blip r:embed="rId2">
            <a:alphaModFix/>
          </a:blip>
          <a:srcRect/>
          <a:stretch/>
        </p:blipFill>
        <p:spPr>
          <a:xfrm>
            <a:off x="319074" y="4835402"/>
            <a:ext cx="966600" cy="172200"/>
          </a:xfrm>
          <a:prstGeom prst="rect">
            <a:avLst/>
          </a:prstGeom>
          <a:noFill/>
          <a:ln>
            <a:noFill/>
          </a:ln>
        </p:spPr>
      </p:pic>
      <p:sp>
        <p:nvSpPr>
          <p:cNvPr id="4906" name="Google Shape;4906;p401"/>
          <p:cNvSpPr txBox="1">
            <a:spLocks noGrp="1"/>
          </p:cNvSpPr>
          <p:nvPr>
            <p:ph type="title"/>
          </p:nvPr>
        </p:nvSpPr>
        <p:spPr>
          <a:xfrm>
            <a:off x="543465" y="467900"/>
            <a:ext cx="79632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907" name="Google Shape;4907;p401"/>
          <p:cNvSpPr txBox="1">
            <a:spLocks noGrp="1"/>
          </p:cNvSpPr>
          <p:nvPr>
            <p:ph type="body" idx="1"/>
          </p:nvPr>
        </p:nvSpPr>
        <p:spPr>
          <a:xfrm>
            <a:off x="543474" y="1607075"/>
            <a:ext cx="1633200" cy="20982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200" b="0" i="0" u="none" strike="noStrike" cap="none">
                <a:solidFill>
                  <a:srgbClr val="545454"/>
                </a:solidFill>
                <a:latin typeface="Roboto"/>
                <a:ea typeface="Roboto"/>
                <a:cs typeface="Roboto"/>
                <a:sym typeface="Roboto"/>
              </a:defRPr>
            </a:lvl1pPr>
            <a:lvl2pPr marL="914400" marR="0" lvl="1"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2pPr>
            <a:lvl3pPr marL="1371600" marR="0" lvl="2"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3pPr>
            <a:lvl4pPr marL="1828800" marR="0" lvl="3"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4pPr>
            <a:lvl5pPr marL="2286000" marR="0" lvl="4"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b="0" i="0" u="none" strike="noStrike" cap="none"/>
            </a:lvl6pPr>
            <a:lvl7pPr marL="3200400" marR="0" lvl="6" indent="-317500" algn="l" rtl="0">
              <a:lnSpc>
                <a:spcPct val="90000"/>
              </a:lnSpc>
              <a:spcBef>
                <a:spcPts val="375"/>
              </a:spcBef>
              <a:spcAft>
                <a:spcPts val="0"/>
              </a:spcAft>
              <a:buSzPts val="1400"/>
              <a:buChar char="•"/>
              <a:defRPr b="0" i="0" u="none" strike="noStrike" cap="none"/>
            </a:lvl7pPr>
            <a:lvl8pPr marL="3657600" marR="0" lvl="7" indent="-317500" algn="l" rtl="0">
              <a:lnSpc>
                <a:spcPct val="90000"/>
              </a:lnSpc>
              <a:spcBef>
                <a:spcPts val="375"/>
              </a:spcBef>
              <a:spcAft>
                <a:spcPts val="0"/>
              </a:spcAft>
              <a:buSzPts val="1400"/>
              <a:buChar char="•"/>
              <a:defRPr b="0" i="0" u="none" strike="noStrike" cap="none"/>
            </a:lvl8pPr>
            <a:lvl9pPr marL="4114800" marR="0" lvl="8" indent="-317500" algn="l" rtl="0">
              <a:lnSpc>
                <a:spcPct val="90000"/>
              </a:lnSpc>
              <a:spcBef>
                <a:spcPts val="375"/>
              </a:spcBef>
              <a:spcAft>
                <a:spcPts val="0"/>
              </a:spcAft>
              <a:buSzPts val="1400"/>
              <a:buChar char="•"/>
              <a:defRPr b="0" i="0" u="none" strike="noStrike" cap="none"/>
            </a:lvl9pPr>
          </a:lstStyle>
          <a:p>
            <a:endParaRPr/>
          </a:p>
        </p:txBody>
      </p:sp>
      <p:cxnSp>
        <p:nvCxnSpPr>
          <p:cNvPr id="4908" name="Google Shape;4908;p401"/>
          <p:cNvCxnSpPr/>
          <p:nvPr/>
        </p:nvCxnSpPr>
        <p:spPr>
          <a:xfrm>
            <a:off x="6535300" y="1607065"/>
            <a:ext cx="0" cy="1863000"/>
          </a:xfrm>
          <a:prstGeom prst="straightConnector1">
            <a:avLst/>
          </a:prstGeom>
          <a:noFill/>
          <a:ln w="9525" cap="flat" cmpd="sng">
            <a:solidFill>
              <a:srgbClr val="BFBFBF"/>
            </a:solidFill>
            <a:prstDash val="solid"/>
            <a:round/>
            <a:headEnd type="none" w="sm" len="sm"/>
            <a:tailEnd type="none" w="sm" len="sm"/>
          </a:ln>
        </p:spPr>
      </p:cxnSp>
      <p:cxnSp>
        <p:nvCxnSpPr>
          <p:cNvPr id="4909" name="Google Shape;4909;p401"/>
          <p:cNvCxnSpPr/>
          <p:nvPr/>
        </p:nvCxnSpPr>
        <p:spPr>
          <a:xfrm>
            <a:off x="2403900" y="1607065"/>
            <a:ext cx="0" cy="1863000"/>
          </a:xfrm>
          <a:prstGeom prst="straightConnector1">
            <a:avLst/>
          </a:prstGeom>
          <a:noFill/>
          <a:ln w="9525" cap="flat" cmpd="sng">
            <a:solidFill>
              <a:srgbClr val="BFBFBF"/>
            </a:solidFill>
            <a:prstDash val="solid"/>
            <a:round/>
            <a:headEnd type="none" w="sm" len="sm"/>
            <a:tailEnd type="none" w="sm" len="sm"/>
          </a:ln>
        </p:spPr>
      </p:cxnSp>
      <p:cxnSp>
        <p:nvCxnSpPr>
          <p:cNvPr id="4910" name="Google Shape;4910;p401"/>
          <p:cNvCxnSpPr/>
          <p:nvPr/>
        </p:nvCxnSpPr>
        <p:spPr>
          <a:xfrm>
            <a:off x="4487545" y="1607065"/>
            <a:ext cx="0" cy="1863000"/>
          </a:xfrm>
          <a:prstGeom prst="straightConnector1">
            <a:avLst/>
          </a:prstGeom>
          <a:noFill/>
          <a:ln w="9525" cap="flat" cmpd="sng">
            <a:solidFill>
              <a:srgbClr val="BFBFBF"/>
            </a:solidFill>
            <a:prstDash val="solid"/>
            <a:round/>
            <a:headEnd type="none" w="sm" len="sm"/>
            <a:tailEnd type="none" w="sm" len="sm"/>
          </a:ln>
        </p:spPr>
      </p:cxnSp>
      <p:sp>
        <p:nvSpPr>
          <p:cNvPr id="4911" name="Google Shape;4911;p401"/>
          <p:cNvSpPr txBox="1">
            <a:spLocks noGrp="1"/>
          </p:cNvSpPr>
          <p:nvPr>
            <p:ph type="body" idx="2"/>
          </p:nvPr>
        </p:nvSpPr>
        <p:spPr>
          <a:xfrm>
            <a:off x="2629124" y="1607075"/>
            <a:ext cx="1633200" cy="20982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200" b="0" i="0" u="none" strike="noStrike" cap="none">
                <a:solidFill>
                  <a:srgbClr val="545454"/>
                </a:solidFill>
                <a:latin typeface="Roboto"/>
                <a:ea typeface="Roboto"/>
                <a:cs typeface="Roboto"/>
                <a:sym typeface="Roboto"/>
              </a:defRPr>
            </a:lvl1pPr>
            <a:lvl2pPr marL="914400" marR="0" lvl="1"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2pPr>
            <a:lvl3pPr marL="1371600" marR="0" lvl="2"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3pPr>
            <a:lvl4pPr marL="1828800" marR="0" lvl="3"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4pPr>
            <a:lvl5pPr marL="2286000" marR="0" lvl="4"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b="0" i="0" u="none" strike="noStrike" cap="none"/>
            </a:lvl6pPr>
            <a:lvl7pPr marL="3200400" marR="0" lvl="6" indent="-317500" algn="l" rtl="0">
              <a:lnSpc>
                <a:spcPct val="90000"/>
              </a:lnSpc>
              <a:spcBef>
                <a:spcPts val="375"/>
              </a:spcBef>
              <a:spcAft>
                <a:spcPts val="0"/>
              </a:spcAft>
              <a:buSzPts val="1400"/>
              <a:buChar char="•"/>
              <a:defRPr b="0" i="0" u="none" strike="noStrike" cap="none"/>
            </a:lvl7pPr>
            <a:lvl8pPr marL="3657600" marR="0" lvl="7" indent="-317500" algn="l" rtl="0">
              <a:lnSpc>
                <a:spcPct val="90000"/>
              </a:lnSpc>
              <a:spcBef>
                <a:spcPts val="375"/>
              </a:spcBef>
              <a:spcAft>
                <a:spcPts val="0"/>
              </a:spcAft>
              <a:buSzPts val="1400"/>
              <a:buChar char="•"/>
              <a:defRPr b="0" i="0" u="none" strike="noStrike" cap="none"/>
            </a:lvl8pPr>
            <a:lvl9pPr marL="4114800" marR="0" lvl="8" indent="-317500" algn="l" rtl="0">
              <a:lnSpc>
                <a:spcPct val="90000"/>
              </a:lnSpc>
              <a:spcBef>
                <a:spcPts val="375"/>
              </a:spcBef>
              <a:spcAft>
                <a:spcPts val="0"/>
              </a:spcAft>
              <a:buSzPts val="1400"/>
              <a:buChar char="•"/>
              <a:defRPr b="0" i="0" u="none" strike="noStrike" cap="none"/>
            </a:lvl9pPr>
          </a:lstStyle>
          <a:p>
            <a:endParaRPr/>
          </a:p>
        </p:txBody>
      </p:sp>
      <p:sp>
        <p:nvSpPr>
          <p:cNvPr id="4912" name="Google Shape;4912;p401"/>
          <p:cNvSpPr txBox="1">
            <a:spLocks noGrp="1"/>
          </p:cNvSpPr>
          <p:nvPr>
            <p:ph type="body" idx="3"/>
          </p:nvPr>
        </p:nvSpPr>
        <p:spPr>
          <a:xfrm>
            <a:off x="4694824" y="1607075"/>
            <a:ext cx="1633200" cy="20982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200" b="0" i="0" u="none" strike="noStrike" cap="none">
                <a:solidFill>
                  <a:srgbClr val="545454"/>
                </a:solidFill>
                <a:latin typeface="Roboto"/>
                <a:ea typeface="Roboto"/>
                <a:cs typeface="Roboto"/>
                <a:sym typeface="Roboto"/>
              </a:defRPr>
            </a:lvl1pPr>
            <a:lvl2pPr marL="914400" marR="0" lvl="1"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2pPr>
            <a:lvl3pPr marL="1371600" marR="0" lvl="2"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3pPr>
            <a:lvl4pPr marL="1828800" marR="0" lvl="3"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4pPr>
            <a:lvl5pPr marL="2286000" marR="0" lvl="4"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b="0" i="0" u="none" strike="noStrike" cap="none"/>
            </a:lvl6pPr>
            <a:lvl7pPr marL="3200400" marR="0" lvl="6" indent="-317500" algn="l" rtl="0">
              <a:lnSpc>
                <a:spcPct val="90000"/>
              </a:lnSpc>
              <a:spcBef>
                <a:spcPts val="375"/>
              </a:spcBef>
              <a:spcAft>
                <a:spcPts val="0"/>
              </a:spcAft>
              <a:buSzPts val="1400"/>
              <a:buChar char="•"/>
              <a:defRPr b="0" i="0" u="none" strike="noStrike" cap="none"/>
            </a:lvl7pPr>
            <a:lvl8pPr marL="3657600" marR="0" lvl="7" indent="-317500" algn="l" rtl="0">
              <a:lnSpc>
                <a:spcPct val="90000"/>
              </a:lnSpc>
              <a:spcBef>
                <a:spcPts val="375"/>
              </a:spcBef>
              <a:spcAft>
                <a:spcPts val="0"/>
              </a:spcAft>
              <a:buSzPts val="1400"/>
              <a:buChar char="•"/>
              <a:defRPr b="0" i="0" u="none" strike="noStrike" cap="none"/>
            </a:lvl8pPr>
            <a:lvl9pPr marL="4114800" marR="0" lvl="8" indent="-317500" algn="l" rtl="0">
              <a:lnSpc>
                <a:spcPct val="90000"/>
              </a:lnSpc>
              <a:spcBef>
                <a:spcPts val="375"/>
              </a:spcBef>
              <a:spcAft>
                <a:spcPts val="0"/>
              </a:spcAft>
              <a:buSzPts val="1400"/>
              <a:buChar char="•"/>
              <a:defRPr b="0" i="0" u="none" strike="noStrike" cap="none"/>
            </a:lvl9pPr>
          </a:lstStyle>
          <a:p>
            <a:endParaRPr/>
          </a:p>
        </p:txBody>
      </p:sp>
      <p:sp>
        <p:nvSpPr>
          <p:cNvPr id="4913" name="Google Shape;4913;p401"/>
          <p:cNvSpPr txBox="1">
            <a:spLocks noGrp="1"/>
          </p:cNvSpPr>
          <p:nvPr>
            <p:ph type="body" idx="4"/>
          </p:nvPr>
        </p:nvSpPr>
        <p:spPr>
          <a:xfrm>
            <a:off x="6760524" y="1607075"/>
            <a:ext cx="1633200" cy="20982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200" b="0" i="0" u="none" strike="noStrike" cap="none">
                <a:solidFill>
                  <a:srgbClr val="545454"/>
                </a:solidFill>
                <a:latin typeface="Roboto"/>
                <a:ea typeface="Roboto"/>
                <a:cs typeface="Roboto"/>
                <a:sym typeface="Roboto"/>
              </a:defRPr>
            </a:lvl1pPr>
            <a:lvl2pPr marL="914400" marR="0" lvl="1"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2pPr>
            <a:lvl3pPr marL="1371600" marR="0" lvl="2"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3pPr>
            <a:lvl4pPr marL="1828800" marR="0" lvl="3"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4pPr>
            <a:lvl5pPr marL="2286000" marR="0" lvl="4"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b="0" i="0" u="none" strike="noStrike" cap="none"/>
            </a:lvl6pPr>
            <a:lvl7pPr marL="3200400" marR="0" lvl="6" indent="-317500" algn="l" rtl="0">
              <a:lnSpc>
                <a:spcPct val="90000"/>
              </a:lnSpc>
              <a:spcBef>
                <a:spcPts val="375"/>
              </a:spcBef>
              <a:spcAft>
                <a:spcPts val="0"/>
              </a:spcAft>
              <a:buSzPts val="1400"/>
              <a:buChar char="•"/>
              <a:defRPr b="0" i="0" u="none" strike="noStrike" cap="none"/>
            </a:lvl7pPr>
            <a:lvl8pPr marL="3657600" marR="0" lvl="7" indent="-317500" algn="l" rtl="0">
              <a:lnSpc>
                <a:spcPct val="90000"/>
              </a:lnSpc>
              <a:spcBef>
                <a:spcPts val="375"/>
              </a:spcBef>
              <a:spcAft>
                <a:spcPts val="0"/>
              </a:spcAft>
              <a:buSzPts val="1400"/>
              <a:buChar char="•"/>
              <a:defRPr b="0" i="0" u="none" strike="noStrike" cap="none"/>
            </a:lvl8pPr>
            <a:lvl9pPr marL="4114800" marR="0" lvl="8" indent="-317500" algn="l" rtl="0">
              <a:lnSpc>
                <a:spcPct val="90000"/>
              </a:lnSpc>
              <a:spcBef>
                <a:spcPts val="375"/>
              </a:spcBef>
              <a:spcAft>
                <a:spcPts val="0"/>
              </a:spcAft>
              <a:buSzPts val="1400"/>
              <a:buChar char="•"/>
              <a:defRPr b="0" i="0" u="none" strike="noStrike" cap="none"/>
            </a:lvl9pPr>
          </a:lstStyle>
          <a:p>
            <a:endParaRPr/>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matchingName="Content 2 1">
  <p:cSld name="Content 2 1">
    <p:spTree>
      <p:nvGrpSpPr>
        <p:cNvPr id="1" name="Shape 4914"/>
        <p:cNvGrpSpPr/>
        <p:nvPr/>
      </p:nvGrpSpPr>
      <p:grpSpPr>
        <a:xfrm>
          <a:off x="0" y="0"/>
          <a:ext cx="0" cy="0"/>
          <a:chOff x="0" y="0"/>
          <a:chExt cx="0" cy="0"/>
        </a:xfrm>
      </p:grpSpPr>
      <p:sp>
        <p:nvSpPr>
          <p:cNvPr id="4915" name="Google Shape;4915;p402"/>
          <p:cNvSpPr/>
          <p:nvPr/>
        </p:nvSpPr>
        <p:spPr>
          <a:xfrm>
            <a:off x="8025" y="75"/>
            <a:ext cx="9144000" cy="514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nvGrpSpPr>
          <p:cNvPr id="4916" name="Google Shape;4916;p402"/>
          <p:cNvGrpSpPr/>
          <p:nvPr/>
        </p:nvGrpSpPr>
        <p:grpSpPr>
          <a:xfrm>
            <a:off x="0" y="4529828"/>
            <a:ext cx="5098200" cy="613800"/>
            <a:chOff x="0" y="4529828"/>
            <a:chExt cx="5098200" cy="613800"/>
          </a:xfrm>
        </p:grpSpPr>
        <p:sp>
          <p:nvSpPr>
            <p:cNvPr id="4917" name="Google Shape;4917;p402"/>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sp>
        <p:sp>
          <p:nvSpPr>
            <p:cNvPr id="4918" name="Google Shape;4918;p402"/>
            <p:cNvSpPr/>
            <p:nvPr/>
          </p:nvSpPr>
          <p:spPr>
            <a:xfrm>
              <a:off x="0" y="4529828"/>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4919" name="Google Shape;4919;p402"/>
          <p:cNvPicPr preferRelativeResize="0"/>
          <p:nvPr/>
        </p:nvPicPr>
        <p:blipFill rotWithShape="1">
          <a:blip r:embed="rId2">
            <a:alphaModFix/>
          </a:blip>
          <a:srcRect/>
          <a:stretch/>
        </p:blipFill>
        <p:spPr>
          <a:xfrm>
            <a:off x="319062" y="4839867"/>
            <a:ext cx="966600" cy="172200"/>
          </a:xfrm>
          <a:prstGeom prst="rect">
            <a:avLst/>
          </a:prstGeom>
          <a:noFill/>
          <a:ln>
            <a:noFill/>
          </a:ln>
        </p:spPr>
      </p:pic>
      <p:sp>
        <p:nvSpPr>
          <p:cNvPr id="4920" name="Google Shape;4920;p402"/>
          <p:cNvSpPr txBox="1">
            <a:spLocks noGrp="1"/>
          </p:cNvSpPr>
          <p:nvPr>
            <p:ph type="title"/>
          </p:nvPr>
        </p:nvSpPr>
        <p:spPr>
          <a:xfrm>
            <a:off x="319075" y="132550"/>
            <a:ext cx="7834500" cy="8415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dk1"/>
              </a:buClr>
              <a:buSzPts val="1400"/>
              <a:buFont typeface="Roboto"/>
              <a:buNone/>
              <a:defRPr sz="2800" b="0" i="0" u="none" strike="noStrike" cap="none">
                <a:solidFill>
                  <a:srgbClr val="666666"/>
                </a:solidFill>
                <a:latin typeface="Roboto"/>
                <a:ea typeface="Roboto"/>
                <a:cs typeface="Roboto"/>
                <a:sym typeface="Roboto"/>
              </a:defRPr>
            </a:lvl1pPr>
            <a:lvl2pPr lvl="1" indent="0" rtl="0">
              <a:spcBef>
                <a:spcPts val="0"/>
              </a:spcBef>
              <a:spcAft>
                <a:spcPts val="0"/>
              </a:spcAft>
              <a:buClr>
                <a:schemeClr val="dk1"/>
              </a:buClr>
              <a:buSzPts val="1400"/>
              <a:buFont typeface="Arial"/>
              <a:buNone/>
              <a:defRPr sz="2800">
                <a:solidFill>
                  <a:schemeClr val="dk1"/>
                </a:solidFill>
              </a:defRPr>
            </a:lvl2pPr>
            <a:lvl3pPr lvl="2" indent="0" rtl="0">
              <a:spcBef>
                <a:spcPts val="0"/>
              </a:spcBef>
              <a:spcAft>
                <a:spcPts val="0"/>
              </a:spcAft>
              <a:buClr>
                <a:schemeClr val="dk1"/>
              </a:buClr>
              <a:buSzPts val="1400"/>
              <a:buFont typeface="Arial"/>
              <a:buNone/>
              <a:defRPr sz="2800">
                <a:solidFill>
                  <a:schemeClr val="dk1"/>
                </a:solidFill>
              </a:defRPr>
            </a:lvl3pPr>
            <a:lvl4pPr lvl="3" indent="0" rtl="0">
              <a:spcBef>
                <a:spcPts val="0"/>
              </a:spcBef>
              <a:spcAft>
                <a:spcPts val="0"/>
              </a:spcAft>
              <a:buClr>
                <a:schemeClr val="dk1"/>
              </a:buClr>
              <a:buSzPts val="1400"/>
              <a:buFont typeface="Arial"/>
              <a:buNone/>
              <a:defRPr sz="2800">
                <a:solidFill>
                  <a:schemeClr val="dk1"/>
                </a:solidFill>
              </a:defRPr>
            </a:lvl4pPr>
            <a:lvl5pPr lvl="4" indent="0" rtl="0">
              <a:spcBef>
                <a:spcPts val="0"/>
              </a:spcBef>
              <a:spcAft>
                <a:spcPts val="0"/>
              </a:spcAft>
              <a:buClr>
                <a:schemeClr val="dk1"/>
              </a:buClr>
              <a:buSzPts val="1400"/>
              <a:buFont typeface="Arial"/>
              <a:buNone/>
              <a:defRPr sz="2800">
                <a:solidFill>
                  <a:schemeClr val="dk1"/>
                </a:solidFill>
              </a:defRPr>
            </a:lvl5pPr>
            <a:lvl6pPr lvl="5" indent="0" rtl="0">
              <a:spcBef>
                <a:spcPts val="0"/>
              </a:spcBef>
              <a:spcAft>
                <a:spcPts val="0"/>
              </a:spcAft>
              <a:buClr>
                <a:schemeClr val="dk1"/>
              </a:buClr>
              <a:buSzPts val="1400"/>
              <a:buFont typeface="Arial"/>
              <a:buNone/>
              <a:defRPr sz="2800">
                <a:solidFill>
                  <a:schemeClr val="dk1"/>
                </a:solidFill>
              </a:defRPr>
            </a:lvl6pPr>
            <a:lvl7pPr lvl="6" indent="0" rtl="0">
              <a:spcBef>
                <a:spcPts val="0"/>
              </a:spcBef>
              <a:spcAft>
                <a:spcPts val="0"/>
              </a:spcAft>
              <a:buClr>
                <a:schemeClr val="dk1"/>
              </a:buClr>
              <a:buSzPts val="1400"/>
              <a:buFont typeface="Arial"/>
              <a:buNone/>
              <a:defRPr sz="2800">
                <a:solidFill>
                  <a:schemeClr val="dk1"/>
                </a:solidFill>
              </a:defRPr>
            </a:lvl7pPr>
            <a:lvl8pPr lvl="7" indent="0" rtl="0">
              <a:spcBef>
                <a:spcPts val="0"/>
              </a:spcBef>
              <a:spcAft>
                <a:spcPts val="0"/>
              </a:spcAft>
              <a:buClr>
                <a:schemeClr val="dk1"/>
              </a:buClr>
              <a:buSzPts val="1400"/>
              <a:buFont typeface="Arial"/>
              <a:buNone/>
              <a:defRPr sz="2800">
                <a:solidFill>
                  <a:schemeClr val="dk1"/>
                </a:solidFill>
              </a:defRPr>
            </a:lvl8pPr>
            <a:lvl9pPr lvl="8" indent="0" rtl="0">
              <a:spcBef>
                <a:spcPts val="0"/>
              </a:spcBef>
              <a:spcAft>
                <a:spcPts val="0"/>
              </a:spcAft>
              <a:buClr>
                <a:schemeClr val="dk1"/>
              </a:buClr>
              <a:buSzPts val="1400"/>
              <a:buFont typeface="Arial"/>
              <a:buNone/>
              <a:defRPr sz="2800">
                <a:solidFill>
                  <a:schemeClr val="dk1"/>
                </a:solidFill>
              </a:defRPr>
            </a:lvl9pPr>
          </a:lstStyle>
          <a:p>
            <a:endParaRPr/>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matchingName="Content + Title (Blue)">
  <p:cSld name="OBJECT_5">
    <p:spTree>
      <p:nvGrpSpPr>
        <p:cNvPr id="1" name="Shape 4921"/>
        <p:cNvGrpSpPr/>
        <p:nvPr/>
      </p:nvGrpSpPr>
      <p:grpSpPr>
        <a:xfrm>
          <a:off x="0" y="0"/>
          <a:ext cx="0" cy="0"/>
          <a:chOff x="0" y="0"/>
          <a:chExt cx="0" cy="0"/>
        </a:xfrm>
      </p:grpSpPr>
      <p:grpSp>
        <p:nvGrpSpPr>
          <p:cNvPr id="4922" name="Google Shape;4922;p403"/>
          <p:cNvGrpSpPr/>
          <p:nvPr/>
        </p:nvGrpSpPr>
        <p:grpSpPr>
          <a:xfrm>
            <a:off x="0" y="4534366"/>
            <a:ext cx="5098203" cy="613248"/>
            <a:chOff x="-3" y="4529829"/>
            <a:chExt cx="5098203" cy="613800"/>
          </a:xfrm>
        </p:grpSpPr>
        <p:sp>
          <p:nvSpPr>
            <p:cNvPr id="4923" name="Google Shape;4923;p403"/>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924" name="Google Shape;4924;p403"/>
            <p:cNvSpPr/>
            <p:nvPr/>
          </p:nvSpPr>
          <p:spPr>
            <a:xfrm>
              <a:off x="-3" y="4529829"/>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4925" name="Google Shape;4925;p403"/>
          <p:cNvPicPr preferRelativeResize="0"/>
          <p:nvPr/>
        </p:nvPicPr>
        <p:blipFill rotWithShape="1">
          <a:blip r:embed="rId2">
            <a:alphaModFix/>
          </a:blip>
          <a:srcRect/>
          <a:stretch/>
        </p:blipFill>
        <p:spPr>
          <a:xfrm>
            <a:off x="319074" y="4835402"/>
            <a:ext cx="966600" cy="172200"/>
          </a:xfrm>
          <a:prstGeom prst="rect">
            <a:avLst/>
          </a:prstGeom>
          <a:noFill/>
          <a:ln>
            <a:noFill/>
          </a:ln>
        </p:spPr>
      </p:pic>
      <p:sp>
        <p:nvSpPr>
          <p:cNvPr id="4926" name="Google Shape;4926;p403"/>
          <p:cNvSpPr txBox="1">
            <a:spLocks noGrp="1"/>
          </p:cNvSpPr>
          <p:nvPr>
            <p:ph type="title"/>
          </p:nvPr>
        </p:nvSpPr>
        <p:spPr>
          <a:xfrm>
            <a:off x="543465" y="467900"/>
            <a:ext cx="79632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927" name="Google Shape;4927;p403"/>
          <p:cNvSpPr txBox="1">
            <a:spLocks noGrp="1"/>
          </p:cNvSpPr>
          <p:nvPr>
            <p:ph type="body" idx="1"/>
          </p:nvPr>
        </p:nvSpPr>
        <p:spPr>
          <a:xfrm>
            <a:off x="543465" y="1577177"/>
            <a:ext cx="79632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200" b="0" i="0" u="none" strike="noStrike" cap="none">
                <a:solidFill>
                  <a:srgbClr val="545454"/>
                </a:solidFill>
                <a:latin typeface="Roboto"/>
                <a:ea typeface="Roboto"/>
                <a:cs typeface="Roboto"/>
                <a:sym typeface="Roboto"/>
              </a:defRPr>
            </a:lvl1pPr>
            <a:lvl2pPr marL="914400" marR="0" lvl="1"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2pPr>
            <a:lvl3pPr marL="1371600" marR="0" lvl="2"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3pPr>
            <a:lvl4pPr marL="1828800" marR="0" lvl="3"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4pPr>
            <a:lvl5pPr marL="2286000" marR="0" lvl="4"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b="0" i="0" u="none" strike="noStrike" cap="none"/>
            </a:lvl6pPr>
            <a:lvl7pPr marL="3200400" marR="0" lvl="6" indent="-317500" algn="l" rtl="0">
              <a:lnSpc>
                <a:spcPct val="90000"/>
              </a:lnSpc>
              <a:spcBef>
                <a:spcPts val="375"/>
              </a:spcBef>
              <a:spcAft>
                <a:spcPts val="0"/>
              </a:spcAft>
              <a:buSzPts val="1400"/>
              <a:buChar char="•"/>
              <a:defRPr b="0" i="0" u="none" strike="noStrike" cap="none"/>
            </a:lvl7pPr>
            <a:lvl8pPr marL="3657600" marR="0" lvl="7" indent="-317500" algn="l" rtl="0">
              <a:lnSpc>
                <a:spcPct val="90000"/>
              </a:lnSpc>
              <a:spcBef>
                <a:spcPts val="375"/>
              </a:spcBef>
              <a:spcAft>
                <a:spcPts val="0"/>
              </a:spcAft>
              <a:buSzPts val="1400"/>
              <a:buChar char="•"/>
              <a:defRPr b="0" i="0" u="none" strike="noStrike" cap="none"/>
            </a:lvl8pPr>
            <a:lvl9pPr marL="4114800" marR="0" lvl="8" indent="-317500" algn="l" rtl="0">
              <a:lnSpc>
                <a:spcPct val="90000"/>
              </a:lnSpc>
              <a:spcBef>
                <a:spcPts val="375"/>
              </a:spcBef>
              <a:spcAft>
                <a:spcPts val="0"/>
              </a:spcAft>
              <a:buSzPts val="1400"/>
              <a:buChar char="•"/>
              <a:defRPr b="0" i="0" u="none" strike="noStrike" cap="none"/>
            </a:lvl9pPr>
          </a:lstStyle>
          <a:p>
            <a:endParaRPr/>
          </a:p>
        </p:txBody>
      </p:sp>
    </p:spTree>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matchingName="Main Category Divider">
  <p:cSld name="Main Category Divider">
    <p:spTree>
      <p:nvGrpSpPr>
        <p:cNvPr id="1" name="Shape 4928"/>
        <p:cNvGrpSpPr/>
        <p:nvPr/>
      </p:nvGrpSpPr>
      <p:grpSpPr>
        <a:xfrm>
          <a:off x="0" y="0"/>
          <a:ext cx="0" cy="0"/>
          <a:chOff x="0" y="0"/>
          <a:chExt cx="0" cy="0"/>
        </a:xfrm>
      </p:grpSpPr>
      <p:grpSp>
        <p:nvGrpSpPr>
          <p:cNvPr id="4929" name="Google Shape;4929;p404"/>
          <p:cNvGrpSpPr/>
          <p:nvPr/>
        </p:nvGrpSpPr>
        <p:grpSpPr>
          <a:xfrm>
            <a:off x="-10300" y="-48800"/>
            <a:ext cx="9164625" cy="5210717"/>
            <a:chOff x="-10312" y="-8075"/>
            <a:chExt cx="9164625" cy="5169875"/>
          </a:xfrm>
        </p:grpSpPr>
        <p:sp>
          <p:nvSpPr>
            <p:cNvPr id="4930" name="Google Shape;4930;p404"/>
            <p:cNvSpPr/>
            <p:nvPr/>
          </p:nvSpPr>
          <p:spPr>
            <a:xfrm>
              <a:off x="-10312" y="-8075"/>
              <a:ext cx="9164625" cy="5159650"/>
            </a:xfrm>
            <a:custGeom>
              <a:avLst/>
              <a:gdLst/>
              <a:ahLst/>
              <a:cxnLst/>
              <a:rect l="l" t="t" r="r" b="b"/>
              <a:pathLst>
                <a:path w="366585" h="206386" extrusionOk="0">
                  <a:moveTo>
                    <a:pt x="0" y="0"/>
                  </a:moveTo>
                  <a:lnTo>
                    <a:pt x="0" y="206386"/>
                  </a:lnTo>
                  <a:lnTo>
                    <a:pt x="366585" y="206386"/>
                  </a:lnTo>
                  <a:close/>
                </a:path>
              </a:pathLst>
            </a:custGeom>
            <a:solidFill>
              <a:srgbClr val="333333"/>
            </a:solidFill>
            <a:ln>
              <a:noFill/>
            </a:ln>
          </p:spPr>
        </p:sp>
        <p:sp>
          <p:nvSpPr>
            <p:cNvPr id="4931" name="Google Shape;4931;p404"/>
            <p:cNvSpPr/>
            <p:nvPr/>
          </p:nvSpPr>
          <p:spPr>
            <a:xfrm rot="10800000">
              <a:off x="-10312" y="2150"/>
              <a:ext cx="9164625" cy="5159650"/>
            </a:xfrm>
            <a:custGeom>
              <a:avLst/>
              <a:gdLst/>
              <a:ahLst/>
              <a:cxnLst/>
              <a:rect l="l" t="t" r="r" b="b"/>
              <a:pathLst>
                <a:path w="366585" h="206386" extrusionOk="0">
                  <a:moveTo>
                    <a:pt x="0" y="0"/>
                  </a:moveTo>
                  <a:lnTo>
                    <a:pt x="0" y="206386"/>
                  </a:lnTo>
                  <a:lnTo>
                    <a:pt x="366585" y="206386"/>
                  </a:lnTo>
                  <a:close/>
                </a:path>
              </a:pathLst>
            </a:custGeom>
            <a:solidFill>
              <a:srgbClr val="404040"/>
            </a:solidFill>
            <a:ln>
              <a:noFill/>
            </a:ln>
          </p:spPr>
        </p:sp>
      </p:grpSp>
      <p:sp>
        <p:nvSpPr>
          <p:cNvPr id="4932" name="Google Shape;4932;p404"/>
          <p:cNvSpPr txBox="1">
            <a:spLocks noGrp="1"/>
          </p:cNvSpPr>
          <p:nvPr>
            <p:ph type="title"/>
          </p:nvPr>
        </p:nvSpPr>
        <p:spPr>
          <a:xfrm>
            <a:off x="537628" y="1499598"/>
            <a:ext cx="7886700" cy="2139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Roboto"/>
              <a:buNone/>
              <a:defRPr sz="2800" b="0" i="0" u="none" strike="noStrike" cap="none">
                <a:solidFill>
                  <a:schemeClr val="lt1"/>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933" name="Google Shape;4933;p404"/>
          <p:cNvSpPr txBox="1"/>
          <p:nvPr/>
        </p:nvSpPr>
        <p:spPr>
          <a:xfrm>
            <a:off x="3854099" y="4801750"/>
            <a:ext cx="5075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545454"/>
              </a:buClr>
              <a:buFont typeface="Roboto"/>
              <a:buNone/>
            </a:pPr>
            <a:r>
              <a:rPr lang="en" sz="1200">
                <a:solidFill>
                  <a:srgbClr val="FFFFFF"/>
                </a:solidFill>
                <a:latin typeface="Roboto"/>
                <a:ea typeface="Roboto"/>
                <a:cs typeface="Roboto"/>
                <a:sym typeface="Roboto"/>
              </a:rPr>
              <a:t>Google Cloud Training and Certification</a:t>
            </a:r>
            <a:endParaRPr sz="800">
              <a:solidFill>
                <a:srgbClr val="FFFFFF"/>
              </a:solidFill>
              <a:latin typeface="Roboto"/>
              <a:ea typeface="Roboto"/>
              <a:cs typeface="Roboto"/>
              <a:sym typeface="Roboto"/>
            </a:endParaRPr>
          </a:p>
        </p:txBody>
      </p:sp>
    </p:spTree>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matchingName="Content + Title (Opt 02)">
  <p:cSld name="OBJECT_6">
    <p:spTree>
      <p:nvGrpSpPr>
        <p:cNvPr id="1" name="Shape 4934"/>
        <p:cNvGrpSpPr/>
        <p:nvPr/>
      </p:nvGrpSpPr>
      <p:grpSpPr>
        <a:xfrm>
          <a:off x="0" y="0"/>
          <a:ext cx="0" cy="0"/>
          <a:chOff x="0" y="0"/>
          <a:chExt cx="0" cy="0"/>
        </a:xfrm>
      </p:grpSpPr>
      <p:grpSp>
        <p:nvGrpSpPr>
          <p:cNvPr id="4935" name="Google Shape;4935;p405"/>
          <p:cNvGrpSpPr/>
          <p:nvPr/>
        </p:nvGrpSpPr>
        <p:grpSpPr>
          <a:xfrm>
            <a:off x="-3" y="4534370"/>
            <a:ext cx="5098203" cy="613248"/>
            <a:chOff x="-3" y="4529829"/>
            <a:chExt cx="5098203" cy="613800"/>
          </a:xfrm>
        </p:grpSpPr>
        <p:sp>
          <p:nvSpPr>
            <p:cNvPr id="4936" name="Google Shape;4936;p405"/>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937" name="Google Shape;4937;p405"/>
            <p:cNvSpPr/>
            <p:nvPr/>
          </p:nvSpPr>
          <p:spPr>
            <a:xfrm>
              <a:off x="-3" y="4529829"/>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4938" name="Google Shape;4938;p405"/>
          <p:cNvPicPr preferRelativeResize="0"/>
          <p:nvPr/>
        </p:nvPicPr>
        <p:blipFill rotWithShape="1">
          <a:blip r:embed="rId2">
            <a:alphaModFix/>
          </a:blip>
          <a:srcRect/>
          <a:stretch/>
        </p:blipFill>
        <p:spPr>
          <a:xfrm>
            <a:off x="319074" y="4835402"/>
            <a:ext cx="966600" cy="172200"/>
          </a:xfrm>
          <a:prstGeom prst="rect">
            <a:avLst/>
          </a:prstGeom>
          <a:noFill/>
          <a:ln>
            <a:noFill/>
          </a:ln>
        </p:spPr>
      </p:pic>
      <p:sp>
        <p:nvSpPr>
          <p:cNvPr id="4939" name="Google Shape;4939;p405"/>
          <p:cNvSpPr txBox="1">
            <a:spLocks noGrp="1"/>
          </p:cNvSpPr>
          <p:nvPr>
            <p:ph type="title"/>
          </p:nvPr>
        </p:nvSpPr>
        <p:spPr>
          <a:xfrm>
            <a:off x="543465" y="467900"/>
            <a:ext cx="79632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940" name="Google Shape;4940;p405"/>
          <p:cNvSpPr txBox="1">
            <a:spLocks noGrp="1"/>
          </p:cNvSpPr>
          <p:nvPr>
            <p:ph type="body" idx="1"/>
          </p:nvPr>
        </p:nvSpPr>
        <p:spPr>
          <a:xfrm>
            <a:off x="543465" y="1577177"/>
            <a:ext cx="79632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200" b="0" i="0" u="none" strike="noStrike" cap="none">
                <a:solidFill>
                  <a:srgbClr val="545454"/>
                </a:solidFill>
                <a:latin typeface="Roboto"/>
                <a:ea typeface="Roboto"/>
                <a:cs typeface="Roboto"/>
                <a:sym typeface="Roboto"/>
              </a:defRPr>
            </a:lvl1pPr>
            <a:lvl2pPr marL="914400" marR="0" lvl="1"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2pPr>
            <a:lvl3pPr marL="1371600" marR="0" lvl="2"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3pPr>
            <a:lvl4pPr marL="1828800" marR="0" lvl="3"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4pPr>
            <a:lvl5pPr marL="2286000" marR="0" lvl="4"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b="0" i="0" u="none" strike="noStrike" cap="none"/>
            </a:lvl6pPr>
            <a:lvl7pPr marL="3200400" marR="0" lvl="6" indent="-317500" algn="l" rtl="0">
              <a:lnSpc>
                <a:spcPct val="90000"/>
              </a:lnSpc>
              <a:spcBef>
                <a:spcPts val="375"/>
              </a:spcBef>
              <a:spcAft>
                <a:spcPts val="0"/>
              </a:spcAft>
              <a:buSzPts val="1400"/>
              <a:buChar char="•"/>
              <a:defRPr b="0" i="0" u="none" strike="noStrike" cap="none"/>
            </a:lvl7pPr>
            <a:lvl8pPr marL="3657600" marR="0" lvl="7" indent="-317500" algn="l" rtl="0">
              <a:lnSpc>
                <a:spcPct val="90000"/>
              </a:lnSpc>
              <a:spcBef>
                <a:spcPts val="375"/>
              </a:spcBef>
              <a:spcAft>
                <a:spcPts val="0"/>
              </a:spcAft>
              <a:buSzPts val="1400"/>
              <a:buChar char="•"/>
              <a:defRPr b="0" i="0" u="none" strike="noStrike" cap="none"/>
            </a:lvl8pPr>
            <a:lvl9pPr marL="4114800" marR="0" lvl="8" indent="-317500" algn="l" rtl="0">
              <a:lnSpc>
                <a:spcPct val="90000"/>
              </a:lnSpc>
              <a:spcBef>
                <a:spcPts val="375"/>
              </a:spcBef>
              <a:spcAft>
                <a:spcPts val="0"/>
              </a:spcAft>
              <a:buSzPts val="1400"/>
              <a:buChar char="•"/>
              <a:defRPr b="0" i="0" u="none" strike="noStrike" cap="none"/>
            </a:lvl9pPr>
          </a:lstStyle>
          <a:p>
            <a:endParaRPr/>
          </a:p>
        </p:txBody>
      </p:sp>
      <p:sp>
        <p:nvSpPr>
          <p:cNvPr id="4941" name="Google Shape;4941;p405"/>
          <p:cNvSpPr txBox="1"/>
          <p:nvPr/>
        </p:nvSpPr>
        <p:spPr>
          <a:xfrm>
            <a:off x="3466574" y="4801750"/>
            <a:ext cx="54627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545454"/>
              </a:buClr>
              <a:buFont typeface="Roboto"/>
              <a:buNone/>
            </a:pPr>
            <a:r>
              <a:rPr lang="en" sz="1200">
                <a:solidFill>
                  <a:srgbClr val="545454"/>
                </a:solidFill>
                <a:latin typeface="Roboto"/>
                <a:ea typeface="Roboto"/>
                <a:cs typeface="Roboto"/>
                <a:sym typeface="Roboto"/>
              </a:rPr>
              <a:t>Google Cloud Training and Certification</a:t>
            </a:r>
            <a:endParaRPr sz="800">
              <a:solidFill>
                <a:srgbClr val="545454"/>
              </a:solidFill>
              <a:latin typeface="Roboto"/>
              <a:ea typeface="Roboto"/>
              <a:cs typeface="Roboto"/>
              <a:sym typeface="Roboto"/>
            </a:endParaRPr>
          </a:p>
        </p:txBody>
      </p:sp>
    </p:spTree>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matchingName="Content + Title (Opt 02) 1">
  <p:cSld name="OBJECT_7">
    <p:spTree>
      <p:nvGrpSpPr>
        <p:cNvPr id="1" name="Shape 4942"/>
        <p:cNvGrpSpPr/>
        <p:nvPr/>
      </p:nvGrpSpPr>
      <p:grpSpPr>
        <a:xfrm>
          <a:off x="0" y="0"/>
          <a:ext cx="0" cy="0"/>
          <a:chOff x="0" y="0"/>
          <a:chExt cx="0" cy="0"/>
        </a:xfrm>
      </p:grpSpPr>
      <p:grpSp>
        <p:nvGrpSpPr>
          <p:cNvPr id="4943" name="Google Shape;4943;p406"/>
          <p:cNvGrpSpPr/>
          <p:nvPr/>
        </p:nvGrpSpPr>
        <p:grpSpPr>
          <a:xfrm>
            <a:off x="-3" y="4534370"/>
            <a:ext cx="5098203" cy="613248"/>
            <a:chOff x="-3" y="4529829"/>
            <a:chExt cx="5098203" cy="613800"/>
          </a:xfrm>
        </p:grpSpPr>
        <p:sp>
          <p:nvSpPr>
            <p:cNvPr id="4944" name="Google Shape;4944;p406"/>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945" name="Google Shape;4945;p406"/>
            <p:cNvSpPr/>
            <p:nvPr/>
          </p:nvSpPr>
          <p:spPr>
            <a:xfrm>
              <a:off x="-3" y="4529829"/>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4946" name="Google Shape;4946;p406"/>
          <p:cNvPicPr preferRelativeResize="0"/>
          <p:nvPr/>
        </p:nvPicPr>
        <p:blipFill rotWithShape="1">
          <a:blip r:embed="rId2">
            <a:alphaModFix/>
          </a:blip>
          <a:srcRect/>
          <a:stretch/>
        </p:blipFill>
        <p:spPr>
          <a:xfrm>
            <a:off x="319074" y="4835402"/>
            <a:ext cx="966600" cy="172200"/>
          </a:xfrm>
          <a:prstGeom prst="rect">
            <a:avLst/>
          </a:prstGeom>
          <a:noFill/>
          <a:ln>
            <a:noFill/>
          </a:ln>
        </p:spPr>
      </p:pic>
      <p:sp>
        <p:nvSpPr>
          <p:cNvPr id="4947" name="Google Shape;4947;p406"/>
          <p:cNvSpPr txBox="1">
            <a:spLocks noGrp="1"/>
          </p:cNvSpPr>
          <p:nvPr>
            <p:ph type="title"/>
          </p:nvPr>
        </p:nvSpPr>
        <p:spPr>
          <a:xfrm>
            <a:off x="543465" y="467900"/>
            <a:ext cx="79632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948" name="Google Shape;4948;p406"/>
          <p:cNvSpPr txBox="1">
            <a:spLocks noGrp="1"/>
          </p:cNvSpPr>
          <p:nvPr>
            <p:ph type="body" idx="1"/>
          </p:nvPr>
        </p:nvSpPr>
        <p:spPr>
          <a:xfrm>
            <a:off x="543465" y="1577177"/>
            <a:ext cx="79632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200" b="0" i="0" u="none" strike="noStrike" cap="none">
                <a:solidFill>
                  <a:srgbClr val="545454"/>
                </a:solidFill>
                <a:latin typeface="Roboto"/>
                <a:ea typeface="Roboto"/>
                <a:cs typeface="Roboto"/>
                <a:sym typeface="Roboto"/>
              </a:defRPr>
            </a:lvl1pPr>
            <a:lvl2pPr marL="914400" marR="0" lvl="1"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2pPr>
            <a:lvl3pPr marL="1371600" marR="0" lvl="2"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3pPr>
            <a:lvl4pPr marL="1828800" marR="0" lvl="3"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4pPr>
            <a:lvl5pPr marL="2286000" marR="0" lvl="4"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b="0" i="0" u="none" strike="noStrike" cap="none"/>
            </a:lvl6pPr>
            <a:lvl7pPr marL="3200400" marR="0" lvl="6" indent="-317500" algn="l" rtl="0">
              <a:lnSpc>
                <a:spcPct val="90000"/>
              </a:lnSpc>
              <a:spcBef>
                <a:spcPts val="375"/>
              </a:spcBef>
              <a:spcAft>
                <a:spcPts val="0"/>
              </a:spcAft>
              <a:buSzPts val="1400"/>
              <a:buChar char="•"/>
              <a:defRPr b="0" i="0" u="none" strike="noStrike" cap="none"/>
            </a:lvl7pPr>
            <a:lvl8pPr marL="3657600" marR="0" lvl="7" indent="-317500" algn="l" rtl="0">
              <a:lnSpc>
                <a:spcPct val="90000"/>
              </a:lnSpc>
              <a:spcBef>
                <a:spcPts val="375"/>
              </a:spcBef>
              <a:spcAft>
                <a:spcPts val="0"/>
              </a:spcAft>
              <a:buSzPts val="1400"/>
              <a:buChar char="•"/>
              <a:defRPr b="0" i="0" u="none" strike="noStrike" cap="none"/>
            </a:lvl8pPr>
            <a:lvl9pPr marL="4114800" marR="0" lvl="8" indent="-317500" algn="l" rtl="0">
              <a:lnSpc>
                <a:spcPct val="90000"/>
              </a:lnSpc>
              <a:spcBef>
                <a:spcPts val="375"/>
              </a:spcBef>
              <a:spcAft>
                <a:spcPts val="0"/>
              </a:spcAft>
              <a:buSzPts val="1400"/>
              <a:buChar char="•"/>
              <a:defRPr b="0" i="0" u="none" strike="noStrike" cap="none"/>
            </a:lvl9pPr>
          </a:lstStyle>
          <a:p>
            <a:endParaRPr/>
          </a:p>
        </p:txBody>
      </p:sp>
      <p:sp>
        <p:nvSpPr>
          <p:cNvPr id="4949" name="Google Shape;4949;p406"/>
          <p:cNvSpPr txBox="1"/>
          <p:nvPr/>
        </p:nvSpPr>
        <p:spPr>
          <a:xfrm>
            <a:off x="3466574" y="4801750"/>
            <a:ext cx="54627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545454"/>
              </a:buClr>
              <a:buFont typeface="Roboto"/>
              <a:buNone/>
            </a:pPr>
            <a:r>
              <a:rPr lang="en" sz="1200">
                <a:solidFill>
                  <a:srgbClr val="545454"/>
                </a:solidFill>
                <a:latin typeface="Roboto"/>
                <a:ea typeface="Roboto"/>
                <a:cs typeface="Roboto"/>
                <a:sym typeface="Roboto"/>
              </a:rPr>
              <a:t>Google Cloud Training and Certification</a:t>
            </a:r>
            <a:endParaRPr sz="800">
              <a:solidFill>
                <a:srgbClr val="545454"/>
              </a:solidFill>
              <a:latin typeface="Roboto"/>
              <a:ea typeface="Roboto"/>
              <a:cs typeface="Roboto"/>
              <a:sym typeface="Roboto"/>
            </a:endParaRPr>
          </a:p>
        </p:txBody>
      </p:sp>
    </p:spTree>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matchingName="Content + Title (Opt 01)">
  <p:cSld name="Title and Content opt 01">
    <p:spTree>
      <p:nvGrpSpPr>
        <p:cNvPr id="1" name="Shape 4950"/>
        <p:cNvGrpSpPr/>
        <p:nvPr/>
      </p:nvGrpSpPr>
      <p:grpSpPr>
        <a:xfrm>
          <a:off x="0" y="0"/>
          <a:ext cx="0" cy="0"/>
          <a:chOff x="0" y="0"/>
          <a:chExt cx="0" cy="0"/>
        </a:xfrm>
      </p:grpSpPr>
      <p:sp>
        <p:nvSpPr>
          <p:cNvPr id="4951" name="Google Shape;4951;p407"/>
          <p:cNvSpPr/>
          <p:nvPr/>
        </p:nvSpPr>
        <p:spPr>
          <a:xfrm>
            <a:off x="-1775" y="-599"/>
            <a:ext cx="4609500" cy="5139300"/>
          </a:xfrm>
          <a:custGeom>
            <a:avLst/>
            <a:gdLst/>
            <a:ahLst/>
            <a:cxnLst/>
            <a:rect l="l" t="t" r="r" b="b"/>
            <a:pathLst>
              <a:path w="120000" h="120000" extrusionOk="0">
                <a:moveTo>
                  <a:pt x="119999" y="13"/>
                </a:moveTo>
                <a:lnTo>
                  <a:pt x="30" y="0"/>
                </a:lnTo>
                <a:lnTo>
                  <a:pt x="0" y="120000"/>
                </a:lnTo>
                <a:lnTo>
                  <a:pt x="81110" y="120000"/>
                </a:lnTo>
                <a:close/>
              </a:path>
            </a:pathLst>
          </a:custGeom>
          <a:solidFill>
            <a:srgbClr val="EBEBEB"/>
          </a:solidFill>
          <a:ln>
            <a:noFill/>
          </a:ln>
        </p:spPr>
      </p:sp>
      <p:grpSp>
        <p:nvGrpSpPr>
          <p:cNvPr id="4952" name="Google Shape;4952;p407"/>
          <p:cNvGrpSpPr/>
          <p:nvPr/>
        </p:nvGrpSpPr>
        <p:grpSpPr>
          <a:xfrm>
            <a:off x="-3" y="4534370"/>
            <a:ext cx="5098203" cy="613248"/>
            <a:chOff x="-3" y="4529829"/>
            <a:chExt cx="5098203" cy="613800"/>
          </a:xfrm>
        </p:grpSpPr>
        <p:sp>
          <p:nvSpPr>
            <p:cNvPr id="4953" name="Google Shape;4953;p407"/>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4954" name="Google Shape;4954;p407"/>
            <p:cNvSpPr/>
            <p:nvPr/>
          </p:nvSpPr>
          <p:spPr>
            <a:xfrm>
              <a:off x="-3" y="4529829"/>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4955" name="Google Shape;4955;p407"/>
          <p:cNvPicPr preferRelativeResize="0"/>
          <p:nvPr/>
        </p:nvPicPr>
        <p:blipFill rotWithShape="1">
          <a:blip r:embed="rId2">
            <a:alphaModFix/>
          </a:blip>
          <a:srcRect/>
          <a:stretch/>
        </p:blipFill>
        <p:spPr>
          <a:xfrm>
            <a:off x="319074" y="4835402"/>
            <a:ext cx="966600" cy="172200"/>
          </a:xfrm>
          <a:prstGeom prst="rect">
            <a:avLst/>
          </a:prstGeom>
          <a:noFill/>
          <a:ln>
            <a:noFill/>
          </a:ln>
        </p:spPr>
      </p:pic>
      <p:sp>
        <p:nvSpPr>
          <p:cNvPr id="4956" name="Google Shape;4956;p407"/>
          <p:cNvSpPr txBox="1">
            <a:spLocks noGrp="1"/>
          </p:cNvSpPr>
          <p:nvPr>
            <p:ph type="title"/>
          </p:nvPr>
        </p:nvSpPr>
        <p:spPr>
          <a:xfrm>
            <a:off x="543465" y="467900"/>
            <a:ext cx="34746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957" name="Google Shape;4957;p407"/>
          <p:cNvSpPr txBox="1">
            <a:spLocks noGrp="1"/>
          </p:cNvSpPr>
          <p:nvPr>
            <p:ph type="body" idx="1"/>
          </p:nvPr>
        </p:nvSpPr>
        <p:spPr>
          <a:xfrm>
            <a:off x="543476" y="1577175"/>
            <a:ext cx="36756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200" b="0" i="0" u="none" strike="noStrike" cap="none">
                <a:solidFill>
                  <a:srgbClr val="545454"/>
                </a:solidFill>
                <a:latin typeface="Roboto"/>
                <a:ea typeface="Roboto"/>
                <a:cs typeface="Roboto"/>
                <a:sym typeface="Roboto"/>
              </a:defRPr>
            </a:lvl1pPr>
            <a:lvl2pPr marL="914400" marR="0" lvl="1"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2pPr>
            <a:lvl3pPr marL="1371600" marR="0" lvl="2"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3pPr>
            <a:lvl4pPr marL="1828800" marR="0" lvl="3"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4pPr>
            <a:lvl5pPr marL="2286000" marR="0" lvl="4"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b="0" i="0" u="none" strike="noStrike" cap="none"/>
            </a:lvl6pPr>
            <a:lvl7pPr marL="3200400" marR="0" lvl="6" indent="-317500" algn="l" rtl="0">
              <a:lnSpc>
                <a:spcPct val="90000"/>
              </a:lnSpc>
              <a:spcBef>
                <a:spcPts val="375"/>
              </a:spcBef>
              <a:spcAft>
                <a:spcPts val="0"/>
              </a:spcAft>
              <a:buSzPts val="1400"/>
              <a:buChar char="•"/>
              <a:defRPr b="0" i="0" u="none" strike="noStrike" cap="none"/>
            </a:lvl7pPr>
            <a:lvl8pPr marL="3657600" marR="0" lvl="7" indent="-317500" algn="l" rtl="0">
              <a:lnSpc>
                <a:spcPct val="90000"/>
              </a:lnSpc>
              <a:spcBef>
                <a:spcPts val="375"/>
              </a:spcBef>
              <a:spcAft>
                <a:spcPts val="0"/>
              </a:spcAft>
              <a:buSzPts val="1400"/>
              <a:buChar char="•"/>
              <a:defRPr b="0" i="0" u="none" strike="noStrike" cap="none"/>
            </a:lvl8pPr>
            <a:lvl9pPr marL="4114800" marR="0" lvl="8" indent="-317500" algn="l" rtl="0">
              <a:lnSpc>
                <a:spcPct val="90000"/>
              </a:lnSpc>
              <a:spcBef>
                <a:spcPts val="375"/>
              </a:spcBef>
              <a:spcAft>
                <a:spcPts val="0"/>
              </a:spcAft>
              <a:buSzPts val="1400"/>
              <a:buChar char="•"/>
              <a:defRPr b="0" i="0" u="none" strike="noStrike" cap="none"/>
            </a:lvl9pPr>
          </a:lstStyle>
          <a:p>
            <a:endParaRPr/>
          </a:p>
        </p:txBody>
      </p:sp>
      <p:sp>
        <p:nvSpPr>
          <p:cNvPr id="4958" name="Google Shape;4958;p407"/>
          <p:cNvSpPr txBox="1"/>
          <p:nvPr/>
        </p:nvSpPr>
        <p:spPr>
          <a:xfrm>
            <a:off x="3792449" y="4801750"/>
            <a:ext cx="51369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545454"/>
              </a:buClr>
              <a:buFont typeface="Roboto"/>
              <a:buNone/>
            </a:pPr>
            <a:r>
              <a:rPr lang="en" sz="1200">
                <a:solidFill>
                  <a:srgbClr val="545454"/>
                </a:solidFill>
                <a:latin typeface="Roboto"/>
                <a:ea typeface="Roboto"/>
                <a:cs typeface="Roboto"/>
                <a:sym typeface="Roboto"/>
              </a:rPr>
              <a:t>Google Cloud Training and Certification</a:t>
            </a:r>
            <a:endParaRPr sz="800">
              <a:solidFill>
                <a:srgbClr val="545454"/>
              </a:solidFill>
              <a:latin typeface="Roboto"/>
              <a:ea typeface="Roboto"/>
              <a:cs typeface="Roboto"/>
              <a:sym typeface="Roboto"/>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matchingName="Sub Category Divider">
  <p:cSld name="Sub Category Divider">
    <p:spTree>
      <p:nvGrpSpPr>
        <p:cNvPr id="1" name="Shape 4959"/>
        <p:cNvGrpSpPr/>
        <p:nvPr/>
      </p:nvGrpSpPr>
      <p:grpSpPr>
        <a:xfrm>
          <a:off x="0" y="0"/>
          <a:ext cx="0" cy="0"/>
          <a:chOff x="0" y="0"/>
          <a:chExt cx="0" cy="0"/>
        </a:xfrm>
      </p:grpSpPr>
      <p:grpSp>
        <p:nvGrpSpPr>
          <p:cNvPr id="4960" name="Google Shape;4960;p408"/>
          <p:cNvGrpSpPr/>
          <p:nvPr/>
        </p:nvGrpSpPr>
        <p:grpSpPr>
          <a:xfrm>
            <a:off x="-10287" y="-32548"/>
            <a:ext cx="9164625" cy="5194173"/>
            <a:chOff x="-10312" y="-8075"/>
            <a:chExt cx="9164625" cy="5169875"/>
          </a:xfrm>
        </p:grpSpPr>
        <p:sp>
          <p:nvSpPr>
            <p:cNvPr id="4961" name="Google Shape;4961;p408"/>
            <p:cNvSpPr/>
            <p:nvPr/>
          </p:nvSpPr>
          <p:spPr>
            <a:xfrm>
              <a:off x="-10312" y="-8075"/>
              <a:ext cx="9164625" cy="5159650"/>
            </a:xfrm>
            <a:custGeom>
              <a:avLst/>
              <a:gdLst/>
              <a:ahLst/>
              <a:cxnLst/>
              <a:rect l="l" t="t" r="r" b="b"/>
              <a:pathLst>
                <a:path w="366585" h="206386" extrusionOk="0">
                  <a:moveTo>
                    <a:pt x="0" y="0"/>
                  </a:moveTo>
                  <a:lnTo>
                    <a:pt x="0" y="206386"/>
                  </a:lnTo>
                  <a:lnTo>
                    <a:pt x="366585" y="206386"/>
                  </a:lnTo>
                  <a:close/>
                </a:path>
              </a:pathLst>
            </a:custGeom>
            <a:solidFill>
              <a:srgbClr val="4285F4"/>
            </a:solidFill>
            <a:ln>
              <a:noFill/>
            </a:ln>
          </p:spPr>
        </p:sp>
        <p:sp>
          <p:nvSpPr>
            <p:cNvPr id="4962" name="Google Shape;4962;p408"/>
            <p:cNvSpPr/>
            <p:nvPr/>
          </p:nvSpPr>
          <p:spPr>
            <a:xfrm rot="10800000">
              <a:off x="-10312" y="2150"/>
              <a:ext cx="9164625" cy="5159650"/>
            </a:xfrm>
            <a:custGeom>
              <a:avLst/>
              <a:gdLst/>
              <a:ahLst/>
              <a:cxnLst/>
              <a:rect l="l" t="t" r="r" b="b"/>
              <a:pathLst>
                <a:path w="366585" h="206386" extrusionOk="0">
                  <a:moveTo>
                    <a:pt x="0" y="0"/>
                  </a:moveTo>
                  <a:lnTo>
                    <a:pt x="0" y="206386"/>
                  </a:lnTo>
                  <a:lnTo>
                    <a:pt x="366585" y="206386"/>
                  </a:lnTo>
                  <a:close/>
                </a:path>
              </a:pathLst>
            </a:custGeom>
            <a:solidFill>
              <a:srgbClr val="689DF6"/>
            </a:solidFill>
            <a:ln>
              <a:noFill/>
            </a:ln>
          </p:spPr>
        </p:sp>
      </p:grpSp>
      <p:sp>
        <p:nvSpPr>
          <p:cNvPr id="4963" name="Google Shape;4963;p408"/>
          <p:cNvSpPr txBox="1">
            <a:spLocks noGrp="1"/>
          </p:cNvSpPr>
          <p:nvPr>
            <p:ph type="title"/>
          </p:nvPr>
        </p:nvSpPr>
        <p:spPr>
          <a:xfrm>
            <a:off x="537628" y="1499598"/>
            <a:ext cx="7886700" cy="2139600"/>
          </a:xfrm>
          <a:prstGeom prst="rect">
            <a:avLst/>
          </a:prstGeom>
          <a:noFill/>
          <a:ln>
            <a:noFill/>
          </a:ln>
        </p:spPr>
        <p:txBody>
          <a:bodyPr spcFirstLastPara="1" wrap="square" lIns="91425" tIns="91425" rIns="91425" bIns="91425" anchor="ctr" anchorCtr="0"/>
          <a:lstStyle>
            <a:lvl1pPr marL="0" marR="0" lvl="0" indent="0" algn="l" rtl="0">
              <a:lnSpc>
                <a:spcPct val="100000"/>
              </a:lnSpc>
              <a:spcBef>
                <a:spcPts val="0"/>
              </a:spcBef>
              <a:spcAft>
                <a:spcPts val="0"/>
              </a:spcAft>
              <a:buClr>
                <a:schemeClr val="lt1"/>
              </a:buClr>
              <a:buSzPts val="1400"/>
              <a:buFont typeface="Roboto"/>
              <a:buNone/>
              <a:defRPr sz="2800" b="0" i="0" u="none" strike="noStrike" cap="none">
                <a:solidFill>
                  <a:schemeClr val="lt1"/>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964" name="Google Shape;4964;p408"/>
          <p:cNvSpPr txBox="1"/>
          <p:nvPr/>
        </p:nvSpPr>
        <p:spPr>
          <a:xfrm>
            <a:off x="3854099" y="4801750"/>
            <a:ext cx="5075400" cy="2739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545454"/>
              </a:buClr>
              <a:buFont typeface="Roboto"/>
              <a:buNone/>
            </a:pPr>
            <a:r>
              <a:rPr lang="en" sz="1200">
                <a:solidFill>
                  <a:srgbClr val="FFFFFF"/>
                </a:solidFill>
                <a:latin typeface="Roboto"/>
                <a:ea typeface="Roboto"/>
                <a:cs typeface="Roboto"/>
                <a:sym typeface="Roboto"/>
              </a:rPr>
              <a:t>Google Cloud Training and Certification</a:t>
            </a:r>
            <a:endParaRPr sz="800">
              <a:solidFill>
                <a:srgbClr val="FFFFFF"/>
              </a:solidFill>
              <a:latin typeface="Roboto"/>
              <a:ea typeface="Roboto"/>
              <a:cs typeface="Roboto"/>
              <a:sym typeface="Roboto"/>
            </a:endParaRPr>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977"/>
        <p:cNvGrpSpPr/>
        <p:nvPr/>
      </p:nvGrpSpPr>
      <p:grpSpPr>
        <a:xfrm>
          <a:off x="0" y="0"/>
          <a:ext cx="0" cy="0"/>
          <a:chOff x="0" y="0"/>
          <a:chExt cx="0" cy="0"/>
        </a:xfrm>
      </p:grpSpPr>
      <p:sp>
        <p:nvSpPr>
          <p:cNvPr id="4978" name="Google Shape;4978;p410"/>
          <p:cNvSpPr/>
          <p:nvPr/>
        </p:nvSpPr>
        <p:spPr>
          <a:xfrm>
            <a:off x="75" y="4636400"/>
            <a:ext cx="9144000" cy="507000"/>
          </a:xfrm>
          <a:prstGeom prst="rect">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979" name="Google Shape;4979;p410"/>
          <p:cNvGrpSpPr/>
          <p:nvPr/>
        </p:nvGrpSpPr>
        <p:grpSpPr>
          <a:xfrm>
            <a:off x="256960" y="1187048"/>
            <a:ext cx="1094856" cy="356807"/>
            <a:chOff x="0" y="0"/>
            <a:chExt cx="2077525" cy="676925"/>
          </a:xfrm>
        </p:grpSpPr>
        <p:sp>
          <p:nvSpPr>
            <p:cNvPr id="4980" name="Google Shape;4980;p410"/>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4285F4"/>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81" name="Google Shape;4981;p410"/>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EA433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82" name="Google Shape;4982;p410"/>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BBC0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83" name="Google Shape;4983;p410"/>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4285F4"/>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84" name="Google Shape;4984;p410"/>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34A853"/>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85" name="Google Shape;4985;p410"/>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EA4335"/>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4986" name="Google Shape;4986;p410"/>
          <p:cNvSpPr txBox="1"/>
          <p:nvPr/>
        </p:nvSpPr>
        <p:spPr>
          <a:xfrm>
            <a:off x="129750" y="4796225"/>
            <a:ext cx="3561000" cy="276900"/>
          </a:xfrm>
          <a:prstGeom prst="rect">
            <a:avLst/>
          </a:prstGeom>
          <a:noFill/>
          <a:ln>
            <a:noFill/>
          </a:ln>
        </p:spPr>
        <p:txBody>
          <a:bodyPr spcFirstLastPara="1" wrap="square" lIns="91425" tIns="91425" rIns="91425" bIns="91425" anchor="ctr" anchorCtr="0">
            <a:noAutofit/>
          </a:bodyPr>
          <a:lstStyle/>
          <a:p>
            <a:pPr marL="0" lvl="0" indent="0" rtl="0">
              <a:lnSpc>
                <a:spcPct val="95000"/>
              </a:lnSpc>
              <a:spcBef>
                <a:spcPts val="0"/>
              </a:spcBef>
              <a:spcAft>
                <a:spcPts val="0"/>
              </a:spcAft>
              <a:buNone/>
            </a:pPr>
            <a:r>
              <a:rPr lang="en" sz="600">
                <a:solidFill>
                  <a:schemeClr val="dk2"/>
                </a:solidFill>
                <a:latin typeface="Roboto"/>
                <a:ea typeface="Roboto"/>
                <a:cs typeface="Roboto"/>
                <a:sym typeface="Roboto"/>
              </a:rPr>
              <a:t>Confidential + Proprietary</a:t>
            </a:r>
            <a:endParaRPr sz="600">
              <a:solidFill>
                <a:schemeClr val="dk2"/>
              </a:solidFill>
              <a:latin typeface="Roboto"/>
              <a:ea typeface="Roboto"/>
              <a:cs typeface="Roboto"/>
              <a:sym typeface="Roboto"/>
            </a:endParaRPr>
          </a:p>
        </p:txBody>
      </p:sp>
      <p:sp>
        <p:nvSpPr>
          <p:cNvPr id="4987" name="Google Shape;4987;p410"/>
          <p:cNvSpPr txBox="1">
            <a:spLocks noGrp="1"/>
          </p:cNvSpPr>
          <p:nvPr>
            <p:ph type="ctrTitle"/>
          </p:nvPr>
        </p:nvSpPr>
        <p:spPr>
          <a:xfrm>
            <a:off x="129758" y="304800"/>
            <a:ext cx="8520600" cy="2052600"/>
          </a:xfrm>
          <a:prstGeom prst="rect">
            <a:avLst/>
          </a:prstGeom>
        </p:spPr>
        <p:txBody>
          <a:bodyPr spcFirstLastPara="1" wrap="square" lIns="91425" tIns="91425" rIns="91425" bIns="91425" anchor="b" anchorCtr="0"/>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988" name="Google Shape;4988;p410"/>
          <p:cNvSpPr txBox="1">
            <a:spLocks noGrp="1"/>
          </p:cNvSpPr>
          <p:nvPr>
            <p:ph type="subTitle" idx="1"/>
          </p:nvPr>
        </p:nvSpPr>
        <p:spPr>
          <a:xfrm>
            <a:off x="129750" y="2394350"/>
            <a:ext cx="8520600" cy="7926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
        <p:nvSpPr>
          <p:cNvPr id="4989" name="Google Shape;4989;p410"/>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 Title / Left1">
  <p:cSld name="CUSTOM_3">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447800" y="2342825"/>
            <a:ext cx="5334000" cy="19434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a:endParaRPr/>
          </a:p>
        </p:txBody>
      </p:sp>
      <p:sp>
        <p:nvSpPr>
          <p:cNvPr id="20" name="Google Shape;20;p5"/>
          <p:cNvSpPr txBox="1">
            <a:spLocks noGrp="1"/>
          </p:cNvSpPr>
          <p:nvPr>
            <p:ph type="subTitle" idx="1"/>
          </p:nvPr>
        </p:nvSpPr>
        <p:spPr>
          <a:xfrm>
            <a:off x="6019800" y="1638000"/>
            <a:ext cx="2286000" cy="1285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a:solidFill>
                  <a:srgbClr val="434343"/>
                </a:solidFill>
                <a:latin typeface="Google Sans"/>
                <a:ea typeface="Google Sans"/>
                <a:cs typeface="Google Sans"/>
                <a:sym typeface="Google Sans"/>
              </a:defRPr>
            </a:lvl1pPr>
            <a:lvl2pPr lvl="1" rtl="0">
              <a:spcBef>
                <a:spcPts val="0"/>
              </a:spcBef>
              <a:spcAft>
                <a:spcPts val="0"/>
              </a:spcAft>
              <a:buNone/>
              <a:defRPr>
                <a:solidFill>
                  <a:srgbClr val="434343"/>
                </a:solidFill>
                <a:latin typeface="Google Sans"/>
                <a:ea typeface="Google Sans"/>
                <a:cs typeface="Google Sans"/>
                <a:sym typeface="Google Sans"/>
              </a:defRPr>
            </a:lvl2pPr>
            <a:lvl3pPr lvl="2" rtl="0">
              <a:spcBef>
                <a:spcPts val="0"/>
              </a:spcBef>
              <a:spcAft>
                <a:spcPts val="0"/>
              </a:spcAft>
              <a:buNone/>
              <a:defRPr>
                <a:solidFill>
                  <a:srgbClr val="434343"/>
                </a:solidFill>
                <a:latin typeface="Google Sans"/>
                <a:ea typeface="Google Sans"/>
                <a:cs typeface="Google Sans"/>
                <a:sym typeface="Google Sans"/>
              </a:defRPr>
            </a:lvl3pPr>
            <a:lvl4pPr lvl="3" rtl="0">
              <a:spcBef>
                <a:spcPts val="0"/>
              </a:spcBef>
              <a:spcAft>
                <a:spcPts val="0"/>
              </a:spcAft>
              <a:buNone/>
              <a:defRPr>
                <a:solidFill>
                  <a:srgbClr val="434343"/>
                </a:solidFill>
                <a:latin typeface="Google Sans"/>
                <a:ea typeface="Google Sans"/>
                <a:cs typeface="Google Sans"/>
                <a:sym typeface="Google Sans"/>
              </a:defRPr>
            </a:lvl4pPr>
            <a:lvl5pPr lvl="4" rtl="0">
              <a:spcBef>
                <a:spcPts val="0"/>
              </a:spcBef>
              <a:spcAft>
                <a:spcPts val="0"/>
              </a:spcAft>
              <a:buNone/>
              <a:defRPr>
                <a:solidFill>
                  <a:srgbClr val="434343"/>
                </a:solidFill>
                <a:latin typeface="Google Sans"/>
                <a:ea typeface="Google Sans"/>
                <a:cs typeface="Google Sans"/>
                <a:sym typeface="Google Sans"/>
              </a:defRPr>
            </a:lvl5pPr>
            <a:lvl6pPr lvl="5" rtl="0">
              <a:spcBef>
                <a:spcPts val="0"/>
              </a:spcBef>
              <a:spcAft>
                <a:spcPts val="0"/>
              </a:spcAft>
              <a:buNone/>
              <a:defRPr>
                <a:solidFill>
                  <a:srgbClr val="434343"/>
                </a:solidFill>
                <a:latin typeface="Google Sans"/>
                <a:ea typeface="Google Sans"/>
                <a:cs typeface="Google Sans"/>
                <a:sym typeface="Google Sans"/>
              </a:defRPr>
            </a:lvl6pPr>
            <a:lvl7pPr lvl="6" rtl="0">
              <a:spcBef>
                <a:spcPts val="0"/>
              </a:spcBef>
              <a:spcAft>
                <a:spcPts val="0"/>
              </a:spcAft>
              <a:buNone/>
              <a:defRPr>
                <a:solidFill>
                  <a:srgbClr val="434343"/>
                </a:solidFill>
                <a:latin typeface="Google Sans"/>
                <a:ea typeface="Google Sans"/>
                <a:cs typeface="Google Sans"/>
                <a:sym typeface="Google Sans"/>
              </a:defRPr>
            </a:lvl7pPr>
            <a:lvl8pPr lvl="7" rtl="0">
              <a:spcBef>
                <a:spcPts val="0"/>
              </a:spcBef>
              <a:spcAft>
                <a:spcPts val="0"/>
              </a:spcAft>
              <a:buNone/>
              <a:defRPr>
                <a:solidFill>
                  <a:srgbClr val="434343"/>
                </a:solidFill>
                <a:latin typeface="Google Sans"/>
                <a:ea typeface="Google Sans"/>
                <a:cs typeface="Google Sans"/>
                <a:sym typeface="Google Sans"/>
              </a:defRPr>
            </a:lvl8pPr>
            <a:lvl9pPr lvl="8" rtl="0">
              <a:spcBef>
                <a:spcPts val="0"/>
              </a:spcBef>
              <a:spcAft>
                <a:spcPts val="0"/>
              </a:spcAft>
              <a:buNone/>
              <a:defRPr>
                <a:solidFill>
                  <a:srgbClr val="434343"/>
                </a:solidFill>
                <a:latin typeface="Google Sans"/>
                <a:ea typeface="Google Sans"/>
                <a:cs typeface="Google Sans"/>
                <a:sym typeface="Google Sans"/>
              </a:defRPr>
            </a:lvl9pPr>
          </a:lstStyle>
          <a:p>
            <a:endParaRPr/>
          </a:p>
        </p:txBody>
      </p:sp>
      <p:grpSp>
        <p:nvGrpSpPr>
          <p:cNvPr id="21" name="Google Shape;21;p5"/>
          <p:cNvGrpSpPr/>
          <p:nvPr/>
        </p:nvGrpSpPr>
        <p:grpSpPr>
          <a:xfrm>
            <a:off x="1242770" y="1433272"/>
            <a:ext cx="562473" cy="562473"/>
            <a:chOff x="4250596" y="2250412"/>
            <a:chExt cx="642900" cy="642900"/>
          </a:xfrm>
        </p:grpSpPr>
        <p:grpSp>
          <p:nvGrpSpPr>
            <p:cNvPr id="22" name="Google Shape;22;p5"/>
            <p:cNvGrpSpPr/>
            <p:nvPr/>
          </p:nvGrpSpPr>
          <p:grpSpPr>
            <a:xfrm>
              <a:off x="4263448" y="2316851"/>
              <a:ext cx="616570" cy="495937"/>
              <a:chOff x="6294751" y="783425"/>
              <a:chExt cx="5020925" cy="4038575"/>
            </a:xfrm>
          </p:grpSpPr>
          <p:sp>
            <p:nvSpPr>
              <p:cNvPr id="23" name="Google Shape;23;p5"/>
              <p:cNvSpPr/>
              <p:nvPr/>
            </p:nvSpPr>
            <p:spPr>
              <a:xfrm>
                <a:off x="6909501" y="783425"/>
                <a:ext cx="3199425" cy="1450400"/>
              </a:xfrm>
              <a:custGeom>
                <a:avLst/>
                <a:gdLst/>
                <a:ahLst/>
                <a:cxnLst/>
                <a:rect l="l" t="t" r="r" b="b"/>
                <a:pathLst>
                  <a:path w="127977" h="58016" extrusionOk="0">
                    <a:moveTo>
                      <a:pt x="74135" y="0"/>
                    </a:moveTo>
                    <a:lnTo>
                      <a:pt x="70782" y="158"/>
                    </a:lnTo>
                    <a:lnTo>
                      <a:pt x="67446" y="437"/>
                    </a:lnTo>
                    <a:lnTo>
                      <a:pt x="64163" y="856"/>
                    </a:lnTo>
                    <a:lnTo>
                      <a:pt x="60932" y="1415"/>
                    </a:lnTo>
                    <a:lnTo>
                      <a:pt x="57736" y="2096"/>
                    </a:lnTo>
                    <a:lnTo>
                      <a:pt x="54593" y="2899"/>
                    </a:lnTo>
                    <a:lnTo>
                      <a:pt x="51501" y="3843"/>
                    </a:lnTo>
                    <a:lnTo>
                      <a:pt x="48463" y="4908"/>
                    </a:lnTo>
                    <a:lnTo>
                      <a:pt x="45476" y="6095"/>
                    </a:lnTo>
                    <a:lnTo>
                      <a:pt x="42560" y="7388"/>
                    </a:lnTo>
                    <a:lnTo>
                      <a:pt x="39713" y="8802"/>
                    </a:lnTo>
                    <a:lnTo>
                      <a:pt x="36919" y="10322"/>
                    </a:lnTo>
                    <a:lnTo>
                      <a:pt x="34195" y="11963"/>
                    </a:lnTo>
                    <a:lnTo>
                      <a:pt x="31558" y="13692"/>
                    </a:lnTo>
                    <a:lnTo>
                      <a:pt x="28973" y="15526"/>
                    </a:lnTo>
                    <a:lnTo>
                      <a:pt x="26493" y="17464"/>
                    </a:lnTo>
                    <a:lnTo>
                      <a:pt x="24066" y="19508"/>
                    </a:lnTo>
                    <a:lnTo>
                      <a:pt x="21743" y="21621"/>
                    </a:lnTo>
                    <a:lnTo>
                      <a:pt x="19507" y="23839"/>
                    </a:lnTo>
                    <a:lnTo>
                      <a:pt x="17342" y="26161"/>
                    </a:lnTo>
                    <a:lnTo>
                      <a:pt x="15299" y="28537"/>
                    </a:lnTo>
                    <a:lnTo>
                      <a:pt x="13325" y="31016"/>
                    </a:lnTo>
                    <a:lnTo>
                      <a:pt x="11457" y="33566"/>
                    </a:lnTo>
                    <a:lnTo>
                      <a:pt x="9693" y="36186"/>
                    </a:lnTo>
                    <a:lnTo>
                      <a:pt x="8034" y="38893"/>
                    </a:lnTo>
                    <a:lnTo>
                      <a:pt x="6479" y="41669"/>
                    </a:lnTo>
                    <a:lnTo>
                      <a:pt x="5047" y="44499"/>
                    </a:lnTo>
                    <a:lnTo>
                      <a:pt x="3703" y="47398"/>
                    </a:lnTo>
                    <a:lnTo>
                      <a:pt x="2498" y="50367"/>
                    </a:lnTo>
                    <a:lnTo>
                      <a:pt x="1397" y="53388"/>
                    </a:lnTo>
                    <a:lnTo>
                      <a:pt x="419" y="56461"/>
                    </a:lnTo>
                    <a:lnTo>
                      <a:pt x="0" y="58016"/>
                    </a:lnTo>
                    <a:lnTo>
                      <a:pt x="367" y="57789"/>
                    </a:lnTo>
                    <a:lnTo>
                      <a:pt x="1258" y="57492"/>
                    </a:lnTo>
                    <a:lnTo>
                      <a:pt x="2236" y="57352"/>
                    </a:lnTo>
                    <a:lnTo>
                      <a:pt x="3231" y="57335"/>
                    </a:lnTo>
                    <a:lnTo>
                      <a:pt x="5466" y="57562"/>
                    </a:lnTo>
                    <a:lnTo>
                      <a:pt x="5973" y="57701"/>
                    </a:lnTo>
                    <a:lnTo>
                      <a:pt x="40901" y="51956"/>
                    </a:lnTo>
                    <a:lnTo>
                      <a:pt x="41128" y="51589"/>
                    </a:lnTo>
                    <a:lnTo>
                      <a:pt x="42350" y="49947"/>
                    </a:lnTo>
                    <a:lnTo>
                      <a:pt x="43031" y="49336"/>
                    </a:lnTo>
                    <a:lnTo>
                      <a:pt x="43433" y="49144"/>
                    </a:lnTo>
                    <a:lnTo>
                      <a:pt x="43608" y="49162"/>
                    </a:lnTo>
                    <a:lnTo>
                      <a:pt x="44359" y="48341"/>
                    </a:lnTo>
                    <a:lnTo>
                      <a:pt x="45948" y="46786"/>
                    </a:lnTo>
                    <a:lnTo>
                      <a:pt x="47607" y="45302"/>
                    </a:lnTo>
                    <a:lnTo>
                      <a:pt x="49336" y="43905"/>
                    </a:lnTo>
                    <a:lnTo>
                      <a:pt x="51135" y="42595"/>
                    </a:lnTo>
                    <a:lnTo>
                      <a:pt x="53003" y="41390"/>
                    </a:lnTo>
                    <a:lnTo>
                      <a:pt x="54924" y="40255"/>
                    </a:lnTo>
                    <a:lnTo>
                      <a:pt x="56915" y="39242"/>
                    </a:lnTo>
                    <a:lnTo>
                      <a:pt x="58976" y="38316"/>
                    </a:lnTo>
                    <a:lnTo>
                      <a:pt x="61072" y="37496"/>
                    </a:lnTo>
                    <a:lnTo>
                      <a:pt x="63237" y="36780"/>
                    </a:lnTo>
                    <a:lnTo>
                      <a:pt x="65438" y="36168"/>
                    </a:lnTo>
                    <a:lnTo>
                      <a:pt x="67691" y="35679"/>
                    </a:lnTo>
                    <a:lnTo>
                      <a:pt x="69978" y="35313"/>
                    </a:lnTo>
                    <a:lnTo>
                      <a:pt x="72301" y="35068"/>
                    </a:lnTo>
                    <a:lnTo>
                      <a:pt x="74659" y="34928"/>
                    </a:lnTo>
                    <a:lnTo>
                      <a:pt x="76824" y="34928"/>
                    </a:lnTo>
                    <a:lnTo>
                      <a:pt x="78745" y="35016"/>
                    </a:lnTo>
                    <a:lnTo>
                      <a:pt x="80631" y="35190"/>
                    </a:lnTo>
                    <a:lnTo>
                      <a:pt x="82517" y="35435"/>
                    </a:lnTo>
                    <a:lnTo>
                      <a:pt x="85277" y="35941"/>
                    </a:lnTo>
                    <a:lnTo>
                      <a:pt x="88874" y="36902"/>
                    </a:lnTo>
                    <a:lnTo>
                      <a:pt x="92332" y="38159"/>
                    </a:lnTo>
                    <a:lnTo>
                      <a:pt x="95650" y="39679"/>
                    </a:lnTo>
                    <a:lnTo>
                      <a:pt x="98811" y="41477"/>
                    </a:lnTo>
                    <a:lnTo>
                      <a:pt x="101798" y="43521"/>
                    </a:lnTo>
                    <a:lnTo>
                      <a:pt x="103230" y="44638"/>
                    </a:lnTo>
                    <a:lnTo>
                      <a:pt x="109674" y="44743"/>
                    </a:lnTo>
                    <a:lnTo>
                      <a:pt x="127138" y="27279"/>
                    </a:lnTo>
                    <a:lnTo>
                      <a:pt x="127976" y="19874"/>
                    </a:lnTo>
                    <a:lnTo>
                      <a:pt x="126666" y="18739"/>
                    </a:lnTo>
                    <a:lnTo>
                      <a:pt x="123977" y="16539"/>
                    </a:lnTo>
                    <a:lnTo>
                      <a:pt x="121165" y="14443"/>
                    </a:lnTo>
                    <a:lnTo>
                      <a:pt x="118284" y="12487"/>
                    </a:lnTo>
                    <a:lnTo>
                      <a:pt x="115297" y="10653"/>
                    </a:lnTo>
                    <a:lnTo>
                      <a:pt x="112241" y="8959"/>
                    </a:lnTo>
                    <a:lnTo>
                      <a:pt x="109080" y="7388"/>
                    </a:lnTo>
                    <a:lnTo>
                      <a:pt x="105849" y="5956"/>
                    </a:lnTo>
                    <a:lnTo>
                      <a:pt x="102549" y="4681"/>
                    </a:lnTo>
                    <a:lnTo>
                      <a:pt x="99178" y="3546"/>
                    </a:lnTo>
                    <a:lnTo>
                      <a:pt x="95755" y="2550"/>
                    </a:lnTo>
                    <a:lnTo>
                      <a:pt x="92245" y="1712"/>
                    </a:lnTo>
                    <a:lnTo>
                      <a:pt x="88682" y="1048"/>
                    </a:lnTo>
                    <a:lnTo>
                      <a:pt x="85085" y="524"/>
                    </a:lnTo>
                    <a:lnTo>
                      <a:pt x="81417" y="193"/>
                    </a:lnTo>
                    <a:lnTo>
                      <a:pt x="77697" y="18"/>
                    </a:lnTo>
                    <a:lnTo>
                      <a:pt x="75829"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Google Shape;24;p5"/>
              <p:cNvSpPr/>
              <p:nvPr/>
            </p:nvSpPr>
            <p:spPr>
              <a:xfrm>
                <a:off x="8696051" y="1280700"/>
                <a:ext cx="2619625" cy="3541300"/>
              </a:xfrm>
              <a:custGeom>
                <a:avLst/>
                <a:gdLst/>
                <a:ahLst/>
                <a:cxnLst/>
                <a:rect l="l" t="t" r="r" b="b"/>
                <a:pathLst>
                  <a:path w="104785" h="141652" extrusionOk="0">
                    <a:moveTo>
                      <a:pt x="56514" y="1"/>
                    </a:moveTo>
                    <a:lnTo>
                      <a:pt x="31768" y="24730"/>
                    </a:lnTo>
                    <a:lnTo>
                      <a:pt x="32693" y="25481"/>
                    </a:lnTo>
                    <a:lnTo>
                      <a:pt x="34457" y="27088"/>
                    </a:lnTo>
                    <a:lnTo>
                      <a:pt x="36134" y="28782"/>
                    </a:lnTo>
                    <a:lnTo>
                      <a:pt x="37723" y="30563"/>
                    </a:lnTo>
                    <a:lnTo>
                      <a:pt x="39225" y="32431"/>
                    </a:lnTo>
                    <a:lnTo>
                      <a:pt x="40622" y="34370"/>
                    </a:lnTo>
                    <a:lnTo>
                      <a:pt x="41897" y="36396"/>
                    </a:lnTo>
                    <a:lnTo>
                      <a:pt x="43067" y="38491"/>
                    </a:lnTo>
                    <a:lnTo>
                      <a:pt x="44132" y="40657"/>
                    </a:lnTo>
                    <a:lnTo>
                      <a:pt x="45075" y="42892"/>
                    </a:lnTo>
                    <a:lnTo>
                      <a:pt x="45896" y="45180"/>
                    </a:lnTo>
                    <a:lnTo>
                      <a:pt x="46595" y="47538"/>
                    </a:lnTo>
                    <a:lnTo>
                      <a:pt x="47153" y="49930"/>
                    </a:lnTo>
                    <a:lnTo>
                      <a:pt x="47573" y="52375"/>
                    </a:lnTo>
                    <a:lnTo>
                      <a:pt x="47869" y="54873"/>
                    </a:lnTo>
                    <a:lnTo>
                      <a:pt x="48009" y="57405"/>
                    </a:lnTo>
                    <a:lnTo>
                      <a:pt x="48027" y="58697"/>
                    </a:lnTo>
                    <a:lnTo>
                      <a:pt x="48027" y="63063"/>
                    </a:lnTo>
                    <a:lnTo>
                      <a:pt x="49144" y="63081"/>
                    </a:lnTo>
                    <a:lnTo>
                      <a:pt x="51345" y="63308"/>
                    </a:lnTo>
                    <a:lnTo>
                      <a:pt x="53475" y="63744"/>
                    </a:lnTo>
                    <a:lnTo>
                      <a:pt x="55536" y="64373"/>
                    </a:lnTo>
                    <a:lnTo>
                      <a:pt x="57492" y="65211"/>
                    </a:lnTo>
                    <a:lnTo>
                      <a:pt x="59343" y="66207"/>
                    </a:lnTo>
                    <a:lnTo>
                      <a:pt x="61090" y="67394"/>
                    </a:lnTo>
                    <a:lnTo>
                      <a:pt x="62714" y="68722"/>
                    </a:lnTo>
                    <a:lnTo>
                      <a:pt x="64181" y="70206"/>
                    </a:lnTo>
                    <a:lnTo>
                      <a:pt x="65526" y="71830"/>
                    </a:lnTo>
                    <a:lnTo>
                      <a:pt x="66696" y="73559"/>
                    </a:lnTo>
                    <a:lnTo>
                      <a:pt x="67709" y="75428"/>
                    </a:lnTo>
                    <a:lnTo>
                      <a:pt x="68547" y="77384"/>
                    </a:lnTo>
                    <a:lnTo>
                      <a:pt x="69175" y="79427"/>
                    </a:lnTo>
                    <a:lnTo>
                      <a:pt x="69612" y="81558"/>
                    </a:lnTo>
                    <a:lnTo>
                      <a:pt x="69839" y="83758"/>
                    </a:lnTo>
                    <a:lnTo>
                      <a:pt x="69857" y="84893"/>
                    </a:lnTo>
                    <a:lnTo>
                      <a:pt x="69839" y="86011"/>
                    </a:lnTo>
                    <a:lnTo>
                      <a:pt x="69612" y="88211"/>
                    </a:lnTo>
                    <a:lnTo>
                      <a:pt x="69175" y="90342"/>
                    </a:lnTo>
                    <a:lnTo>
                      <a:pt x="68547" y="92385"/>
                    </a:lnTo>
                    <a:lnTo>
                      <a:pt x="67709" y="94341"/>
                    </a:lnTo>
                    <a:lnTo>
                      <a:pt x="66696" y="96192"/>
                    </a:lnTo>
                    <a:lnTo>
                      <a:pt x="65526" y="97939"/>
                    </a:lnTo>
                    <a:lnTo>
                      <a:pt x="64181" y="99563"/>
                    </a:lnTo>
                    <a:lnTo>
                      <a:pt x="62714" y="101047"/>
                    </a:lnTo>
                    <a:lnTo>
                      <a:pt x="61090" y="102375"/>
                    </a:lnTo>
                    <a:lnTo>
                      <a:pt x="59343" y="103562"/>
                    </a:lnTo>
                    <a:lnTo>
                      <a:pt x="57492" y="104575"/>
                    </a:lnTo>
                    <a:lnTo>
                      <a:pt x="55536" y="105396"/>
                    </a:lnTo>
                    <a:lnTo>
                      <a:pt x="53475" y="106042"/>
                    </a:lnTo>
                    <a:lnTo>
                      <a:pt x="51345" y="106479"/>
                    </a:lnTo>
                    <a:lnTo>
                      <a:pt x="49144" y="106706"/>
                    </a:lnTo>
                    <a:lnTo>
                      <a:pt x="48027" y="106723"/>
                    </a:lnTo>
                    <a:lnTo>
                      <a:pt x="4367" y="106723"/>
                    </a:lnTo>
                    <a:lnTo>
                      <a:pt x="1" y="111107"/>
                    </a:lnTo>
                    <a:lnTo>
                      <a:pt x="1" y="137303"/>
                    </a:lnTo>
                    <a:lnTo>
                      <a:pt x="4367" y="141651"/>
                    </a:lnTo>
                    <a:lnTo>
                      <a:pt x="48027" y="141651"/>
                    </a:lnTo>
                    <a:lnTo>
                      <a:pt x="49494" y="141634"/>
                    </a:lnTo>
                    <a:lnTo>
                      <a:pt x="52393" y="141494"/>
                    </a:lnTo>
                    <a:lnTo>
                      <a:pt x="55239" y="141197"/>
                    </a:lnTo>
                    <a:lnTo>
                      <a:pt x="58051" y="140760"/>
                    </a:lnTo>
                    <a:lnTo>
                      <a:pt x="60828" y="140202"/>
                    </a:lnTo>
                    <a:lnTo>
                      <a:pt x="63552" y="139503"/>
                    </a:lnTo>
                    <a:lnTo>
                      <a:pt x="66207" y="138665"/>
                    </a:lnTo>
                    <a:lnTo>
                      <a:pt x="68809" y="137704"/>
                    </a:lnTo>
                    <a:lnTo>
                      <a:pt x="71358" y="136639"/>
                    </a:lnTo>
                    <a:lnTo>
                      <a:pt x="73838" y="135434"/>
                    </a:lnTo>
                    <a:lnTo>
                      <a:pt x="76248" y="134124"/>
                    </a:lnTo>
                    <a:lnTo>
                      <a:pt x="78589" y="132692"/>
                    </a:lnTo>
                    <a:lnTo>
                      <a:pt x="80859" y="131173"/>
                    </a:lnTo>
                    <a:lnTo>
                      <a:pt x="83042" y="129531"/>
                    </a:lnTo>
                    <a:lnTo>
                      <a:pt x="85155" y="127802"/>
                    </a:lnTo>
                    <a:lnTo>
                      <a:pt x="87163" y="125968"/>
                    </a:lnTo>
                    <a:lnTo>
                      <a:pt x="89084" y="124030"/>
                    </a:lnTo>
                    <a:lnTo>
                      <a:pt x="90918" y="122022"/>
                    </a:lnTo>
                    <a:lnTo>
                      <a:pt x="92664" y="119908"/>
                    </a:lnTo>
                    <a:lnTo>
                      <a:pt x="94306" y="117725"/>
                    </a:lnTo>
                    <a:lnTo>
                      <a:pt x="95825" y="115473"/>
                    </a:lnTo>
                    <a:lnTo>
                      <a:pt x="97258" y="113132"/>
                    </a:lnTo>
                    <a:lnTo>
                      <a:pt x="98567" y="110705"/>
                    </a:lnTo>
                    <a:lnTo>
                      <a:pt x="99772" y="108225"/>
                    </a:lnTo>
                    <a:lnTo>
                      <a:pt x="100838" y="105693"/>
                    </a:lnTo>
                    <a:lnTo>
                      <a:pt x="101798" y="103073"/>
                    </a:lnTo>
                    <a:lnTo>
                      <a:pt x="102636" y="100419"/>
                    </a:lnTo>
                    <a:lnTo>
                      <a:pt x="103335" y="97694"/>
                    </a:lnTo>
                    <a:lnTo>
                      <a:pt x="103894" y="94935"/>
                    </a:lnTo>
                    <a:lnTo>
                      <a:pt x="104330" y="92106"/>
                    </a:lnTo>
                    <a:lnTo>
                      <a:pt x="104627" y="89259"/>
                    </a:lnTo>
                    <a:lnTo>
                      <a:pt x="104767" y="86360"/>
                    </a:lnTo>
                    <a:lnTo>
                      <a:pt x="104784" y="84893"/>
                    </a:lnTo>
                    <a:lnTo>
                      <a:pt x="104767" y="83077"/>
                    </a:lnTo>
                    <a:lnTo>
                      <a:pt x="104540" y="79497"/>
                    </a:lnTo>
                    <a:lnTo>
                      <a:pt x="104103" y="75987"/>
                    </a:lnTo>
                    <a:lnTo>
                      <a:pt x="103440" y="72546"/>
                    </a:lnTo>
                    <a:lnTo>
                      <a:pt x="102584" y="69193"/>
                    </a:lnTo>
                    <a:lnTo>
                      <a:pt x="101536" y="65910"/>
                    </a:lnTo>
                    <a:lnTo>
                      <a:pt x="100279" y="62714"/>
                    </a:lnTo>
                    <a:lnTo>
                      <a:pt x="98847" y="59623"/>
                    </a:lnTo>
                    <a:lnTo>
                      <a:pt x="97240" y="56637"/>
                    </a:lnTo>
                    <a:lnTo>
                      <a:pt x="95459" y="53755"/>
                    </a:lnTo>
                    <a:lnTo>
                      <a:pt x="93520" y="50996"/>
                    </a:lnTo>
                    <a:lnTo>
                      <a:pt x="91425" y="48359"/>
                    </a:lnTo>
                    <a:lnTo>
                      <a:pt x="89172" y="45844"/>
                    </a:lnTo>
                    <a:lnTo>
                      <a:pt x="86797" y="43469"/>
                    </a:lnTo>
                    <a:lnTo>
                      <a:pt x="84264" y="41251"/>
                    </a:lnTo>
                    <a:lnTo>
                      <a:pt x="81610" y="39173"/>
                    </a:lnTo>
                    <a:lnTo>
                      <a:pt x="80230" y="38195"/>
                    </a:lnTo>
                    <a:lnTo>
                      <a:pt x="79828" y="36797"/>
                    </a:lnTo>
                    <a:lnTo>
                      <a:pt x="78973" y="34021"/>
                    </a:lnTo>
                    <a:lnTo>
                      <a:pt x="78012" y="31314"/>
                    </a:lnTo>
                    <a:lnTo>
                      <a:pt x="76964" y="28642"/>
                    </a:lnTo>
                    <a:lnTo>
                      <a:pt x="75812" y="26005"/>
                    </a:lnTo>
                    <a:lnTo>
                      <a:pt x="74572" y="23438"/>
                    </a:lnTo>
                    <a:lnTo>
                      <a:pt x="73245" y="20905"/>
                    </a:lnTo>
                    <a:lnTo>
                      <a:pt x="71813" y="18443"/>
                    </a:lnTo>
                    <a:lnTo>
                      <a:pt x="70311" y="16033"/>
                    </a:lnTo>
                    <a:lnTo>
                      <a:pt x="68721" y="13693"/>
                    </a:lnTo>
                    <a:lnTo>
                      <a:pt x="67062" y="11387"/>
                    </a:lnTo>
                    <a:lnTo>
                      <a:pt x="65316" y="9170"/>
                    </a:lnTo>
                    <a:lnTo>
                      <a:pt x="63482" y="7004"/>
                    </a:lnTo>
                    <a:lnTo>
                      <a:pt x="61579" y="4908"/>
                    </a:lnTo>
                    <a:lnTo>
                      <a:pt x="59605" y="2882"/>
                    </a:lnTo>
                    <a:lnTo>
                      <a:pt x="57562" y="944"/>
                    </a:lnTo>
                    <a:lnTo>
                      <a:pt x="56514"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Google Shape;25;p5"/>
              <p:cNvSpPr/>
              <p:nvPr/>
            </p:nvSpPr>
            <p:spPr>
              <a:xfrm>
                <a:off x="6856226" y="3899425"/>
                <a:ext cx="1948575" cy="922575"/>
              </a:xfrm>
              <a:custGeom>
                <a:avLst/>
                <a:gdLst/>
                <a:ahLst/>
                <a:cxnLst/>
                <a:rect l="l" t="t" r="r" b="b"/>
                <a:pathLst>
                  <a:path w="77943" h="36903" extrusionOk="0">
                    <a:moveTo>
                      <a:pt x="25306" y="1"/>
                    </a:moveTo>
                    <a:lnTo>
                      <a:pt x="19019" y="1957"/>
                    </a:lnTo>
                    <a:lnTo>
                      <a:pt x="1537" y="19438"/>
                    </a:lnTo>
                    <a:lnTo>
                      <a:pt x="1" y="25358"/>
                    </a:lnTo>
                    <a:lnTo>
                      <a:pt x="909" y="26022"/>
                    </a:lnTo>
                    <a:lnTo>
                      <a:pt x="2742" y="27314"/>
                    </a:lnTo>
                    <a:lnTo>
                      <a:pt x="4646" y="28519"/>
                    </a:lnTo>
                    <a:lnTo>
                      <a:pt x="6585" y="29655"/>
                    </a:lnTo>
                    <a:lnTo>
                      <a:pt x="8575" y="30737"/>
                    </a:lnTo>
                    <a:lnTo>
                      <a:pt x="10619" y="31715"/>
                    </a:lnTo>
                    <a:lnTo>
                      <a:pt x="12697" y="32623"/>
                    </a:lnTo>
                    <a:lnTo>
                      <a:pt x="14828" y="33462"/>
                    </a:lnTo>
                    <a:lnTo>
                      <a:pt x="16993" y="34195"/>
                    </a:lnTo>
                    <a:lnTo>
                      <a:pt x="19194" y="34859"/>
                    </a:lnTo>
                    <a:lnTo>
                      <a:pt x="21429" y="35435"/>
                    </a:lnTo>
                    <a:lnTo>
                      <a:pt x="23699" y="35907"/>
                    </a:lnTo>
                    <a:lnTo>
                      <a:pt x="26004" y="36291"/>
                    </a:lnTo>
                    <a:lnTo>
                      <a:pt x="28345" y="36588"/>
                    </a:lnTo>
                    <a:lnTo>
                      <a:pt x="30702" y="36797"/>
                    </a:lnTo>
                    <a:lnTo>
                      <a:pt x="33095" y="36885"/>
                    </a:lnTo>
                    <a:lnTo>
                      <a:pt x="34300" y="36902"/>
                    </a:lnTo>
                    <a:lnTo>
                      <a:pt x="77942" y="36902"/>
                    </a:lnTo>
                    <a:lnTo>
                      <a:pt x="77942" y="1974"/>
                    </a:lnTo>
                    <a:lnTo>
                      <a:pt x="34300" y="1974"/>
                    </a:lnTo>
                    <a:lnTo>
                      <a:pt x="33095" y="1957"/>
                    </a:lnTo>
                    <a:lnTo>
                      <a:pt x="30772" y="1695"/>
                    </a:lnTo>
                    <a:lnTo>
                      <a:pt x="28502" y="1188"/>
                    </a:lnTo>
                    <a:lnTo>
                      <a:pt x="26354" y="455"/>
                    </a:lnTo>
                    <a:lnTo>
                      <a:pt x="25306"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Google Shape;26;p5"/>
              <p:cNvSpPr/>
              <p:nvPr/>
            </p:nvSpPr>
            <p:spPr>
              <a:xfrm>
                <a:off x="6294751" y="1984075"/>
                <a:ext cx="2549350" cy="2549325"/>
              </a:xfrm>
              <a:custGeom>
                <a:avLst/>
                <a:gdLst/>
                <a:ahLst/>
                <a:cxnLst/>
                <a:rect l="l" t="t" r="r" b="b"/>
                <a:pathLst>
                  <a:path w="101974" h="101973" extrusionOk="0">
                    <a:moveTo>
                      <a:pt x="55292" y="0"/>
                    </a:moveTo>
                    <a:lnTo>
                      <a:pt x="52393" y="158"/>
                    </a:lnTo>
                    <a:lnTo>
                      <a:pt x="49529" y="454"/>
                    </a:lnTo>
                    <a:lnTo>
                      <a:pt x="46717" y="874"/>
                    </a:lnTo>
                    <a:lnTo>
                      <a:pt x="43958" y="1450"/>
                    </a:lnTo>
                    <a:lnTo>
                      <a:pt x="41233" y="2148"/>
                    </a:lnTo>
                    <a:lnTo>
                      <a:pt x="38561" y="2969"/>
                    </a:lnTo>
                    <a:lnTo>
                      <a:pt x="35959" y="3930"/>
                    </a:lnTo>
                    <a:lnTo>
                      <a:pt x="33410" y="5013"/>
                    </a:lnTo>
                    <a:lnTo>
                      <a:pt x="30930" y="6200"/>
                    </a:lnTo>
                    <a:lnTo>
                      <a:pt x="28520" y="7527"/>
                    </a:lnTo>
                    <a:lnTo>
                      <a:pt x="26179" y="8942"/>
                    </a:lnTo>
                    <a:lnTo>
                      <a:pt x="23909" y="10479"/>
                    </a:lnTo>
                    <a:lnTo>
                      <a:pt x="21726" y="12103"/>
                    </a:lnTo>
                    <a:lnTo>
                      <a:pt x="19630" y="13849"/>
                    </a:lnTo>
                    <a:lnTo>
                      <a:pt x="17605" y="15683"/>
                    </a:lnTo>
                    <a:lnTo>
                      <a:pt x="15684" y="17604"/>
                    </a:lnTo>
                    <a:lnTo>
                      <a:pt x="13850" y="19630"/>
                    </a:lnTo>
                    <a:lnTo>
                      <a:pt x="12121" y="21726"/>
                    </a:lnTo>
                    <a:lnTo>
                      <a:pt x="10479" y="23909"/>
                    </a:lnTo>
                    <a:lnTo>
                      <a:pt x="8943" y="26179"/>
                    </a:lnTo>
                    <a:lnTo>
                      <a:pt x="7528" y="28519"/>
                    </a:lnTo>
                    <a:lnTo>
                      <a:pt x="6218" y="30929"/>
                    </a:lnTo>
                    <a:lnTo>
                      <a:pt x="5013" y="33409"/>
                    </a:lnTo>
                    <a:lnTo>
                      <a:pt x="3930" y="35959"/>
                    </a:lnTo>
                    <a:lnTo>
                      <a:pt x="2987" y="38561"/>
                    </a:lnTo>
                    <a:lnTo>
                      <a:pt x="2149" y="41233"/>
                    </a:lnTo>
                    <a:lnTo>
                      <a:pt x="1450" y="43940"/>
                    </a:lnTo>
                    <a:lnTo>
                      <a:pt x="892" y="46716"/>
                    </a:lnTo>
                    <a:lnTo>
                      <a:pt x="455" y="49528"/>
                    </a:lnTo>
                    <a:lnTo>
                      <a:pt x="158" y="52392"/>
                    </a:lnTo>
                    <a:lnTo>
                      <a:pt x="18" y="55291"/>
                    </a:lnTo>
                    <a:lnTo>
                      <a:pt x="1" y="56758"/>
                    </a:lnTo>
                    <a:lnTo>
                      <a:pt x="18" y="58470"/>
                    </a:lnTo>
                    <a:lnTo>
                      <a:pt x="228" y="61875"/>
                    </a:lnTo>
                    <a:lnTo>
                      <a:pt x="630" y="65228"/>
                    </a:lnTo>
                    <a:lnTo>
                      <a:pt x="1223" y="68511"/>
                    </a:lnTo>
                    <a:lnTo>
                      <a:pt x="2009" y="71742"/>
                    </a:lnTo>
                    <a:lnTo>
                      <a:pt x="2970" y="74886"/>
                    </a:lnTo>
                    <a:lnTo>
                      <a:pt x="4105" y="77942"/>
                    </a:lnTo>
                    <a:lnTo>
                      <a:pt x="5415" y="80928"/>
                    </a:lnTo>
                    <a:lnTo>
                      <a:pt x="6882" y="83810"/>
                    </a:lnTo>
                    <a:lnTo>
                      <a:pt x="8506" y="86604"/>
                    </a:lnTo>
                    <a:lnTo>
                      <a:pt x="10270" y="89294"/>
                    </a:lnTo>
                    <a:lnTo>
                      <a:pt x="12191" y="91878"/>
                    </a:lnTo>
                    <a:lnTo>
                      <a:pt x="14252" y="94341"/>
                    </a:lnTo>
                    <a:lnTo>
                      <a:pt x="16452" y="96681"/>
                    </a:lnTo>
                    <a:lnTo>
                      <a:pt x="18775" y="98899"/>
                    </a:lnTo>
                    <a:lnTo>
                      <a:pt x="21220" y="100977"/>
                    </a:lnTo>
                    <a:lnTo>
                      <a:pt x="22495" y="101972"/>
                    </a:lnTo>
                    <a:lnTo>
                      <a:pt x="47817" y="76650"/>
                    </a:lnTo>
                    <a:lnTo>
                      <a:pt x="47101" y="76318"/>
                    </a:lnTo>
                    <a:lnTo>
                      <a:pt x="45739" y="75567"/>
                    </a:lnTo>
                    <a:lnTo>
                      <a:pt x="44429" y="74746"/>
                    </a:lnTo>
                    <a:lnTo>
                      <a:pt x="43189" y="73821"/>
                    </a:lnTo>
                    <a:lnTo>
                      <a:pt x="42019" y="72825"/>
                    </a:lnTo>
                    <a:lnTo>
                      <a:pt x="40919" y="71742"/>
                    </a:lnTo>
                    <a:lnTo>
                      <a:pt x="39906" y="70590"/>
                    </a:lnTo>
                    <a:lnTo>
                      <a:pt x="38963" y="69367"/>
                    </a:lnTo>
                    <a:lnTo>
                      <a:pt x="38107" y="68075"/>
                    </a:lnTo>
                    <a:lnTo>
                      <a:pt x="37356" y="66730"/>
                    </a:lnTo>
                    <a:lnTo>
                      <a:pt x="36675" y="65316"/>
                    </a:lnTo>
                    <a:lnTo>
                      <a:pt x="36116" y="63866"/>
                    </a:lnTo>
                    <a:lnTo>
                      <a:pt x="35662" y="62347"/>
                    </a:lnTo>
                    <a:lnTo>
                      <a:pt x="35296" y="60792"/>
                    </a:lnTo>
                    <a:lnTo>
                      <a:pt x="35069" y="59203"/>
                    </a:lnTo>
                    <a:lnTo>
                      <a:pt x="34946" y="57579"/>
                    </a:lnTo>
                    <a:lnTo>
                      <a:pt x="34929" y="56758"/>
                    </a:lnTo>
                    <a:lnTo>
                      <a:pt x="34946" y="55623"/>
                    </a:lnTo>
                    <a:lnTo>
                      <a:pt x="35173" y="53423"/>
                    </a:lnTo>
                    <a:lnTo>
                      <a:pt x="35610" y="51292"/>
                    </a:lnTo>
                    <a:lnTo>
                      <a:pt x="36256" y="49249"/>
                    </a:lnTo>
                    <a:lnTo>
                      <a:pt x="37077" y="47293"/>
                    </a:lnTo>
                    <a:lnTo>
                      <a:pt x="38090" y="45424"/>
                    </a:lnTo>
                    <a:lnTo>
                      <a:pt x="39260" y="43695"/>
                    </a:lnTo>
                    <a:lnTo>
                      <a:pt x="40605" y="42071"/>
                    </a:lnTo>
                    <a:lnTo>
                      <a:pt x="42089" y="40587"/>
                    </a:lnTo>
                    <a:lnTo>
                      <a:pt x="43696" y="39259"/>
                    </a:lnTo>
                    <a:lnTo>
                      <a:pt x="45442" y="38072"/>
                    </a:lnTo>
                    <a:lnTo>
                      <a:pt x="47311" y="37076"/>
                    </a:lnTo>
                    <a:lnTo>
                      <a:pt x="49267" y="36238"/>
                    </a:lnTo>
                    <a:lnTo>
                      <a:pt x="51310" y="35609"/>
                    </a:lnTo>
                    <a:lnTo>
                      <a:pt x="53441" y="35173"/>
                    </a:lnTo>
                    <a:lnTo>
                      <a:pt x="55641" y="34946"/>
                    </a:lnTo>
                    <a:lnTo>
                      <a:pt x="56759" y="34928"/>
                    </a:lnTo>
                    <a:lnTo>
                      <a:pt x="57580" y="34928"/>
                    </a:lnTo>
                    <a:lnTo>
                      <a:pt x="59204" y="35051"/>
                    </a:lnTo>
                    <a:lnTo>
                      <a:pt x="60810" y="35295"/>
                    </a:lnTo>
                    <a:lnTo>
                      <a:pt x="62365" y="35644"/>
                    </a:lnTo>
                    <a:lnTo>
                      <a:pt x="63867" y="36116"/>
                    </a:lnTo>
                    <a:lnTo>
                      <a:pt x="65316" y="36675"/>
                    </a:lnTo>
                    <a:lnTo>
                      <a:pt x="66731" y="37338"/>
                    </a:lnTo>
                    <a:lnTo>
                      <a:pt x="68075" y="38089"/>
                    </a:lnTo>
                    <a:lnTo>
                      <a:pt x="69368" y="38945"/>
                    </a:lnTo>
                    <a:lnTo>
                      <a:pt x="70590" y="39888"/>
                    </a:lnTo>
                    <a:lnTo>
                      <a:pt x="71743" y="40901"/>
                    </a:lnTo>
                    <a:lnTo>
                      <a:pt x="72826" y="42001"/>
                    </a:lnTo>
                    <a:lnTo>
                      <a:pt x="73821" y="43171"/>
                    </a:lnTo>
                    <a:lnTo>
                      <a:pt x="74747" y="44429"/>
                    </a:lnTo>
                    <a:lnTo>
                      <a:pt x="75585" y="45721"/>
                    </a:lnTo>
                    <a:lnTo>
                      <a:pt x="76318" y="47101"/>
                    </a:lnTo>
                    <a:lnTo>
                      <a:pt x="76650" y="47799"/>
                    </a:lnTo>
                    <a:lnTo>
                      <a:pt x="101973" y="22476"/>
                    </a:lnTo>
                    <a:lnTo>
                      <a:pt x="100978" y="21219"/>
                    </a:lnTo>
                    <a:lnTo>
                      <a:pt x="98899" y="18774"/>
                    </a:lnTo>
                    <a:lnTo>
                      <a:pt x="96681" y="16451"/>
                    </a:lnTo>
                    <a:lnTo>
                      <a:pt x="94341" y="14251"/>
                    </a:lnTo>
                    <a:lnTo>
                      <a:pt x="91879" y="12190"/>
                    </a:lnTo>
                    <a:lnTo>
                      <a:pt x="89294" y="10269"/>
                    </a:lnTo>
                    <a:lnTo>
                      <a:pt x="86605" y="8488"/>
                    </a:lnTo>
                    <a:lnTo>
                      <a:pt x="83828" y="6864"/>
                    </a:lnTo>
                    <a:lnTo>
                      <a:pt x="80929" y="5397"/>
                    </a:lnTo>
                    <a:lnTo>
                      <a:pt x="77960" y="4087"/>
                    </a:lnTo>
                    <a:lnTo>
                      <a:pt x="74886" y="2952"/>
                    </a:lnTo>
                    <a:lnTo>
                      <a:pt x="71743" y="1991"/>
                    </a:lnTo>
                    <a:lnTo>
                      <a:pt x="68530" y="1223"/>
                    </a:lnTo>
                    <a:lnTo>
                      <a:pt x="65229" y="612"/>
                    </a:lnTo>
                    <a:lnTo>
                      <a:pt x="61893" y="210"/>
                    </a:lnTo>
                    <a:lnTo>
                      <a:pt x="58488" y="18"/>
                    </a:lnTo>
                    <a:lnTo>
                      <a:pt x="56759" y="0"/>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7" name="Google Shape;27;p5"/>
            <p:cNvSpPr/>
            <p:nvPr/>
          </p:nvSpPr>
          <p:spPr>
            <a:xfrm>
              <a:off x="4250596" y="2250412"/>
              <a:ext cx="642900" cy="642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28" name="Google Shape;28;p5"/>
          <p:cNvGrpSpPr/>
          <p:nvPr/>
        </p:nvGrpSpPr>
        <p:grpSpPr>
          <a:xfrm>
            <a:off x="1337035" y="4433681"/>
            <a:ext cx="1710967" cy="562474"/>
            <a:chOff x="1325450" y="2304375"/>
            <a:chExt cx="1956061" cy="643048"/>
          </a:xfrm>
        </p:grpSpPr>
        <p:grpSp>
          <p:nvGrpSpPr>
            <p:cNvPr id="29" name="Google Shape;29;p5"/>
            <p:cNvGrpSpPr/>
            <p:nvPr/>
          </p:nvGrpSpPr>
          <p:grpSpPr>
            <a:xfrm>
              <a:off x="1532144" y="2517656"/>
              <a:ext cx="1543000" cy="273170"/>
              <a:chOff x="1532144" y="2517656"/>
              <a:chExt cx="1543000" cy="273170"/>
            </a:xfrm>
          </p:grpSpPr>
          <p:sp>
            <p:nvSpPr>
              <p:cNvPr id="30" name="Google Shape;30;p5"/>
              <p:cNvSpPr/>
              <p:nvPr/>
            </p:nvSpPr>
            <p:spPr>
              <a:xfrm>
                <a:off x="1532144" y="2517656"/>
                <a:ext cx="837369" cy="273170"/>
              </a:xfrm>
              <a:custGeom>
                <a:avLst/>
                <a:gdLst/>
                <a:ahLst/>
                <a:cxnLst/>
                <a:rect l="l" t="t" r="r" b="b"/>
                <a:pathLst>
                  <a:path w="122333" h="39908" extrusionOk="0">
                    <a:moveTo>
                      <a:pt x="113784" y="14889"/>
                    </a:moveTo>
                    <a:lnTo>
                      <a:pt x="114381" y="14949"/>
                    </a:lnTo>
                    <a:lnTo>
                      <a:pt x="114963" y="15098"/>
                    </a:lnTo>
                    <a:lnTo>
                      <a:pt x="115515" y="15322"/>
                    </a:lnTo>
                    <a:lnTo>
                      <a:pt x="115783" y="15471"/>
                    </a:lnTo>
                    <a:lnTo>
                      <a:pt x="116022" y="15591"/>
                    </a:lnTo>
                    <a:lnTo>
                      <a:pt x="116439" y="15919"/>
                    </a:lnTo>
                    <a:lnTo>
                      <a:pt x="116783" y="16307"/>
                    </a:lnTo>
                    <a:lnTo>
                      <a:pt x="117066" y="16754"/>
                    </a:lnTo>
                    <a:lnTo>
                      <a:pt x="117185" y="16993"/>
                    </a:lnTo>
                    <a:lnTo>
                      <a:pt x="108264" y="20693"/>
                    </a:lnTo>
                    <a:lnTo>
                      <a:pt x="108264" y="20036"/>
                    </a:lnTo>
                    <a:lnTo>
                      <a:pt x="108443" y="18858"/>
                    </a:lnTo>
                    <a:lnTo>
                      <a:pt x="108846" y="17799"/>
                    </a:lnTo>
                    <a:lnTo>
                      <a:pt x="109487" y="16874"/>
                    </a:lnTo>
                    <a:lnTo>
                      <a:pt x="109890" y="16471"/>
                    </a:lnTo>
                    <a:lnTo>
                      <a:pt x="110308" y="16083"/>
                    </a:lnTo>
                    <a:lnTo>
                      <a:pt x="111173" y="15501"/>
                    </a:lnTo>
                    <a:lnTo>
                      <a:pt x="112083" y="15098"/>
                    </a:lnTo>
                    <a:lnTo>
                      <a:pt x="113008" y="14904"/>
                    </a:lnTo>
                    <a:lnTo>
                      <a:pt x="113486" y="14889"/>
                    </a:lnTo>
                    <a:close/>
                    <a:moveTo>
                      <a:pt x="41265" y="14934"/>
                    </a:moveTo>
                    <a:lnTo>
                      <a:pt x="42309" y="14964"/>
                    </a:lnTo>
                    <a:lnTo>
                      <a:pt x="43353" y="15188"/>
                    </a:lnTo>
                    <a:lnTo>
                      <a:pt x="44338" y="15620"/>
                    </a:lnTo>
                    <a:lnTo>
                      <a:pt x="45248" y="16247"/>
                    </a:lnTo>
                    <a:lnTo>
                      <a:pt x="45651" y="16635"/>
                    </a:lnTo>
                    <a:lnTo>
                      <a:pt x="46039" y="17112"/>
                    </a:lnTo>
                    <a:lnTo>
                      <a:pt x="46665" y="18142"/>
                    </a:lnTo>
                    <a:lnTo>
                      <a:pt x="47068" y="19246"/>
                    </a:lnTo>
                    <a:lnTo>
                      <a:pt x="47277" y="20394"/>
                    </a:lnTo>
                    <a:lnTo>
                      <a:pt x="47262" y="21558"/>
                    </a:lnTo>
                    <a:lnTo>
                      <a:pt x="47053" y="22707"/>
                    </a:lnTo>
                    <a:lnTo>
                      <a:pt x="46650" y="23811"/>
                    </a:lnTo>
                    <a:lnTo>
                      <a:pt x="46024" y="24840"/>
                    </a:lnTo>
                    <a:lnTo>
                      <a:pt x="45636" y="25317"/>
                    </a:lnTo>
                    <a:lnTo>
                      <a:pt x="45517" y="25437"/>
                    </a:lnTo>
                    <a:lnTo>
                      <a:pt x="45382" y="25556"/>
                    </a:lnTo>
                    <a:lnTo>
                      <a:pt x="44965" y="25914"/>
                    </a:lnTo>
                    <a:lnTo>
                      <a:pt x="44040" y="26481"/>
                    </a:lnTo>
                    <a:lnTo>
                      <a:pt x="43040" y="26854"/>
                    </a:lnTo>
                    <a:lnTo>
                      <a:pt x="42011" y="27018"/>
                    </a:lnTo>
                    <a:lnTo>
                      <a:pt x="40967" y="26988"/>
                    </a:lnTo>
                    <a:lnTo>
                      <a:pt x="39952" y="26750"/>
                    </a:lnTo>
                    <a:lnTo>
                      <a:pt x="38982" y="26332"/>
                    </a:lnTo>
                    <a:lnTo>
                      <a:pt x="38102" y="25705"/>
                    </a:lnTo>
                    <a:lnTo>
                      <a:pt x="37699" y="25317"/>
                    </a:lnTo>
                    <a:lnTo>
                      <a:pt x="37311" y="24840"/>
                    </a:lnTo>
                    <a:lnTo>
                      <a:pt x="36685" y="23811"/>
                    </a:lnTo>
                    <a:lnTo>
                      <a:pt x="36267" y="22707"/>
                    </a:lnTo>
                    <a:lnTo>
                      <a:pt x="36058" y="21558"/>
                    </a:lnTo>
                    <a:lnTo>
                      <a:pt x="36058" y="20394"/>
                    </a:lnTo>
                    <a:lnTo>
                      <a:pt x="36267" y="19246"/>
                    </a:lnTo>
                    <a:lnTo>
                      <a:pt x="36670" y="18142"/>
                    </a:lnTo>
                    <a:lnTo>
                      <a:pt x="37297" y="17112"/>
                    </a:lnTo>
                    <a:lnTo>
                      <a:pt x="37684" y="16635"/>
                    </a:lnTo>
                    <a:lnTo>
                      <a:pt x="37774" y="16530"/>
                    </a:lnTo>
                    <a:lnTo>
                      <a:pt x="37878" y="16456"/>
                    </a:lnTo>
                    <a:lnTo>
                      <a:pt x="38296" y="16083"/>
                    </a:lnTo>
                    <a:lnTo>
                      <a:pt x="39221" y="15501"/>
                    </a:lnTo>
                    <a:lnTo>
                      <a:pt x="40221" y="15113"/>
                    </a:lnTo>
                    <a:lnTo>
                      <a:pt x="41265" y="14934"/>
                    </a:lnTo>
                    <a:close/>
                    <a:moveTo>
                      <a:pt x="63076" y="14934"/>
                    </a:moveTo>
                    <a:lnTo>
                      <a:pt x="64135" y="14964"/>
                    </a:lnTo>
                    <a:lnTo>
                      <a:pt x="65164" y="15188"/>
                    </a:lnTo>
                    <a:lnTo>
                      <a:pt x="66149" y="15620"/>
                    </a:lnTo>
                    <a:lnTo>
                      <a:pt x="67059" y="16247"/>
                    </a:lnTo>
                    <a:lnTo>
                      <a:pt x="67462" y="16635"/>
                    </a:lnTo>
                    <a:lnTo>
                      <a:pt x="67865" y="17112"/>
                    </a:lnTo>
                    <a:lnTo>
                      <a:pt x="68476" y="18142"/>
                    </a:lnTo>
                    <a:lnTo>
                      <a:pt x="68894" y="19246"/>
                    </a:lnTo>
                    <a:lnTo>
                      <a:pt x="69088" y="20394"/>
                    </a:lnTo>
                    <a:lnTo>
                      <a:pt x="69088" y="21558"/>
                    </a:lnTo>
                    <a:lnTo>
                      <a:pt x="68879" y="22707"/>
                    </a:lnTo>
                    <a:lnTo>
                      <a:pt x="68461" y="23811"/>
                    </a:lnTo>
                    <a:lnTo>
                      <a:pt x="67850" y="24840"/>
                    </a:lnTo>
                    <a:lnTo>
                      <a:pt x="67447" y="25317"/>
                    </a:lnTo>
                    <a:lnTo>
                      <a:pt x="67343" y="25437"/>
                    </a:lnTo>
                    <a:lnTo>
                      <a:pt x="67208" y="25556"/>
                    </a:lnTo>
                    <a:lnTo>
                      <a:pt x="66776" y="25914"/>
                    </a:lnTo>
                    <a:lnTo>
                      <a:pt x="65851" y="26481"/>
                    </a:lnTo>
                    <a:lnTo>
                      <a:pt x="64866" y="26854"/>
                    </a:lnTo>
                    <a:lnTo>
                      <a:pt x="63822" y="27018"/>
                    </a:lnTo>
                    <a:lnTo>
                      <a:pt x="62792" y="26988"/>
                    </a:lnTo>
                    <a:lnTo>
                      <a:pt x="61763" y="26750"/>
                    </a:lnTo>
                    <a:lnTo>
                      <a:pt x="60793" y="26332"/>
                    </a:lnTo>
                    <a:lnTo>
                      <a:pt x="59913" y="25705"/>
                    </a:lnTo>
                    <a:lnTo>
                      <a:pt x="59525" y="25317"/>
                    </a:lnTo>
                    <a:lnTo>
                      <a:pt x="59122" y="24840"/>
                    </a:lnTo>
                    <a:lnTo>
                      <a:pt x="58511" y="23811"/>
                    </a:lnTo>
                    <a:lnTo>
                      <a:pt x="58093" y="22707"/>
                    </a:lnTo>
                    <a:lnTo>
                      <a:pt x="57884" y="21558"/>
                    </a:lnTo>
                    <a:lnTo>
                      <a:pt x="57884" y="20394"/>
                    </a:lnTo>
                    <a:lnTo>
                      <a:pt x="58093" y="19246"/>
                    </a:lnTo>
                    <a:lnTo>
                      <a:pt x="58496" y="18142"/>
                    </a:lnTo>
                    <a:lnTo>
                      <a:pt x="59107" y="17112"/>
                    </a:lnTo>
                    <a:lnTo>
                      <a:pt x="59510" y="16635"/>
                    </a:lnTo>
                    <a:lnTo>
                      <a:pt x="59600" y="16530"/>
                    </a:lnTo>
                    <a:lnTo>
                      <a:pt x="59689" y="16456"/>
                    </a:lnTo>
                    <a:lnTo>
                      <a:pt x="60107" y="16083"/>
                    </a:lnTo>
                    <a:lnTo>
                      <a:pt x="61032" y="15501"/>
                    </a:lnTo>
                    <a:lnTo>
                      <a:pt x="62032" y="15113"/>
                    </a:lnTo>
                    <a:lnTo>
                      <a:pt x="63076" y="14934"/>
                    </a:lnTo>
                    <a:close/>
                    <a:moveTo>
                      <a:pt x="85245" y="14964"/>
                    </a:moveTo>
                    <a:lnTo>
                      <a:pt x="85782" y="14979"/>
                    </a:lnTo>
                    <a:lnTo>
                      <a:pt x="86841" y="15203"/>
                    </a:lnTo>
                    <a:lnTo>
                      <a:pt x="87826" y="15635"/>
                    </a:lnTo>
                    <a:lnTo>
                      <a:pt x="88676" y="16292"/>
                    </a:lnTo>
                    <a:lnTo>
                      <a:pt x="89049" y="16695"/>
                    </a:lnTo>
                    <a:lnTo>
                      <a:pt x="89422" y="17157"/>
                    </a:lnTo>
                    <a:lnTo>
                      <a:pt x="90004" y="18186"/>
                    </a:lnTo>
                    <a:lnTo>
                      <a:pt x="90392" y="19290"/>
                    </a:lnTo>
                    <a:lnTo>
                      <a:pt x="90571" y="20439"/>
                    </a:lnTo>
                    <a:lnTo>
                      <a:pt x="90571" y="21036"/>
                    </a:lnTo>
                    <a:lnTo>
                      <a:pt x="90571" y="21633"/>
                    </a:lnTo>
                    <a:lnTo>
                      <a:pt x="90392" y="22781"/>
                    </a:lnTo>
                    <a:lnTo>
                      <a:pt x="90004" y="23870"/>
                    </a:lnTo>
                    <a:lnTo>
                      <a:pt x="89407" y="24870"/>
                    </a:lnTo>
                    <a:lnTo>
                      <a:pt x="89049" y="25332"/>
                    </a:lnTo>
                    <a:lnTo>
                      <a:pt x="88676" y="25720"/>
                    </a:lnTo>
                    <a:lnTo>
                      <a:pt x="87811" y="26362"/>
                    </a:lnTo>
                    <a:lnTo>
                      <a:pt x="86826" y="26809"/>
                    </a:lnTo>
                    <a:lnTo>
                      <a:pt x="85782" y="27033"/>
                    </a:lnTo>
                    <a:lnTo>
                      <a:pt x="85245" y="27048"/>
                    </a:lnTo>
                    <a:lnTo>
                      <a:pt x="84678" y="27033"/>
                    </a:lnTo>
                    <a:lnTo>
                      <a:pt x="83604" y="26809"/>
                    </a:lnTo>
                    <a:lnTo>
                      <a:pt x="82589" y="26362"/>
                    </a:lnTo>
                    <a:lnTo>
                      <a:pt x="81694" y="25720"/>
                    </a:lnTo>
                    <a:lnTo>
                      <a:pt x="81306" y="25332"/>
                    </a:lnTo>
                    <a:lnTo>
                      <a:pt x="80918" y="24885"/>
                    </a:lnTo>
                    <a:lnTo>
                      <a:pt x="80292" y="23885"/>
                    </a:lnTo>
                    <a:lnTo>
                      <a:pt x="79874" y="22796"/>
                    </a:lnTo>
                    <a:lnTo>
                      <a:pt x="79680" y="21633"/>
                    </a:lnTo>
                    <a:lnTo>
                      <a:pt x="79680" y="21036"/>
                    </a:lnTo>
                    <a:lnTo>
                      <a:pt x="79680" y="20439"/>
                    </a:lnTo>
                    <a:lnTo>
                      <a:pt x="79874" y="19261"/>
                    </a:lnTo>
                    <a:lnTo>
                      <a:pt x="80292" y="18157"/>
                    </a:lnTo>
                    <a:lnTo>
                      <a:pt x="80918" y="17142"/>
                    </a:lnTo>
                    <a:lnTo>
                      <a:pt x="81306" y="16695"/>
                    </a:lnTo>
                    <a:lnTo>
                      <a:pt x="81694" y="16292"/>
                    </a:lnTo>
                    <a:lnTo>
                      <a:pt x="82589" y="15635"/>
                    </a:lnTo>
                    <a:lnTo>
                      <a:pt x="83604" y="15203"/>
                    </a:lnTo>
                    <a:lnTo>
                      <a:pt x="84678" y="14979"/>
                    </a:lnTo>
                    <a:lnTo>
                      <a:pt x="85245" y="14964"/>
                    </a:lnTo>
                    <a:close/>
                    <a:moveTo>
                      <a:pt x="97433" y="1045"/>
                    </a:moveTo>
                    <a:lnTo>
                      <a:pt x="97433" y="30345"/>
                    </a:lnTo>
                    <a:lnTo>
                      <a:pt x="101819" y="30345"/>
                    </a:lnTo>
                    <a:lnTo>
                      <a:pt x="101819" y="1045"/>
                    </a:lnTo>
                    <a:close/>
                    <a:moveTo>
                      <a:pt x="41190" y="11040"/>
                    </a:moveTo>
                    <a:lnTo>
                      <a:pt x="40236" y="11130"/>
                    </a:lnTo>
                    <a:lnTo>
                      <a:pt x="39281" y="11309"/>
                    </a:lnTo>
                    <a:lnTo>
                      <a:pt x="38356" y="11578"/>
                    </a:lnTo>
                    <a:lnTo>
                      <a:pt x="37461" y="11936"/>
                    </a:lnTo>
                    <a:lnTo>
                      <a:pt x="36580" y="12383"/>
                    </a:lnTo>
                    <a:lnTo>
                      <a:pt x="35745" y="12905"/>
                    </a:lnTo>
                    <a:lnTo>
                      <a:pt x="34954" y="13532"/>
                    </a:lnTo>
                    <a:lnTo>
                      <a:pt x="34566" y="13875"/>
                    </a:lnTo>
                    <a:lnTo>
                      <a:pt x="34208" y="14248"/>
                    </a:lnTo>
                    <a:lnTo>
                      <a:pt x="33582" y="15054"/>
                    </a:lnTo>
                    <a:lnTo>
                      <a:pt x="33030" y="15889"/>
                    </a:lnTo>
                    <a:lnTo>
                      <a:pt x="32582" y="16769"/>
                    </a:lnTo>
                    <a:lnTo>
                      <a:pt x="32209" y="17664"/>
                    </a:lnTo>
                    <a:lnTo>
                      <a:pt x="31941" y="18604"/>
                    </a:lnTo>
                    <a:lnTo>
                      <a:pt x="31762" y="19559"/>
                    </a:lnTo>
                    <a:lnTo>
                      <a:pt x="31672" y="20514"/>
                    </a:lnTo>
                    <a:lnTo>
                      <a:pt x="31672" y="21469"/>
                    </a:lnTo>
                    <a:lnTo>
                      <a:pt x="31762" y="22438"/>
                    </a:lnTo>
                    <a:lnTo>
                      <a:pt x="31941" y="23378"/>
                    </a:lnTo>
                    <a:lnTo>
                      <a:pt x="32209" y="24318"/>
                    </a:lnTo>
                    <a:lnTo>
                      <a:pt x="32582" y="25228"/>
                    </a:lnTo>
                    <a:lnTo>
                      <a:pt x="33030" y="26093"/>
                    </a:lnTo>
                    <a:lnTo>
                      <a:pt x="33582" y="26944"/>
                    </a:lnTo>
                    <a:lnTo>
                      <a:pt x="34208" y="27734"/>
                    </a:lnTo>
                    <a:lnTo>
                      <a:pt x="34566" y="28107"/>
                    </a:lnTo>
                    <a:lnTo>
                      <a:pt x="34954" y="28450"/>
                    </a:lnTo>
                    <a:lnTo>
                      <a:pt x="35745" y="29077"/>
                    </a:lnTo>
                    <a:lnTo>
                      <a:pt x="36580" y="29614"/>
                    </a:lnTo>
                    <a:lnTo>
                      <a:pt x="37461" y="30047"/>
                    </a:lnTo>
                    <a:lnTo>
                      <a:pt x="38356" y="30405"/>
                    </a:lnTo>
                    <a:lnTo>
                      <a:pt x="39281" y="30673"/>
                    </a:lnTo>
                    <a:lnTo>
                      <a:pt x="40236" y="30852"/>
                    </a:lnTo>
                    <a:lnTo>
                      <a:pt x="41190" y="30942"/>
                    </a:lnTo>
                    <a:lnTo>
                      <a:pt x="42145" y="30942"/>
                    </a:lnTo>
                    <a:lnTo>
                      <a:pt x="43100" y="30852"/>
                    </a:lnTo>
                    <a:lnTo>
                      <a:pt x="44040" y="30673"/>
                    </a:lnTo>
                    <a:lnTo>
                      <a:pt x="44980" y="30405"/>
                    </a:lnTo>
                    <a:lnTo>
                      <a:pt x="45875" y="30047"/>
                    </a:lnTo>
                    <a:lnTo>
                      <a:pt x="46755" y="29614"/>
                    </a:lnTo>
                    <a:lnTo>
                      <a:pt x="47590" y="29077"/>
                    </a:lnTo>
                    <a:lnTo>
                      <a:pt x="48381" y="28450"/>
                    </a:lnTo>
                    <a:lnTo>
                      <a:pt x="48769" y="28107"/>
                    </a:lnTo>
                    <a:lnTo>
                      <a:pt x="49112" y="27734"/>
                    </a:lnTo>
                    <a:lnTo>
                      <a:pt x="49754" y="26944"/>
                    </a:lnTo>
                    <a:lnTo>
                      <a:pt x="50306" y="26093"/>
                    </a:lnTo>
                    <a:lnTo>
                      <a:pt x="50753" y="25228"/>
                    </a:lnTo>
                    <a:lnTo>
                      <a:pt x="51111" y="24318"/>
                    </a:lnTo>
                    <a:lnTo>
                      <a:pt x="51395" y="23378"/>
                    </a:lnTo>
                    <a:lnTo>
                      <a:pt x="51574" y="22438"/>
                    </a:lnTo>
                    <a:lnTo>
                      <a:pt x="51663" y="21469"/>
                    </a:lnTo>
                    <a:lnTo>
                      <a:pt x="51663" y="20514"/>
                    </a:lnTo>
                    <a:lnTo>
                      <a:pt x="51574" y="19559"/>
                    </a:lnTo>
                    <a:lnTo>
                      <a:pt x="51395" y="18604"/>
                    </a:lnTo>
                    <a:lnTo>
                      <a:pt x="51111" y="17664"/>
                    </a:lnTo>
                    <a:lnTo>
                      <a:pt x="50753" y="16769"/>
                    </a:lnTo>
                    <a:lnTo>
                      <a:pt x="50306" y="15889"/>
                    </a:lnTo>
                    <a:lnTo>
                      <a:pt x="49754" y="15054"/>
                    </a:lnTo>
                    <a:lnTo>
                      <a:pt x="49112" y="14248"/>
                    </a:lnTo>
                    <a:lnTo>
                      <a:pt x="48769" y="13875"/>
                    </a:lnTo>
                    <a:lnTo>
                      <a:pt x="48381" y="13532"/>
                    </a:lnTo>
                    <a:lnTo>
                      <a:pt x="47590" y="12905"/>
                    </a:lnTo>
                    <a:lnTo>
                      <a:pt x="46755" y="12383"/>
                    </a:lnTo>
                    <a:lnTo>
                      <a:pt x="45875" y="11936"/>
                    </a:lnTo>
                    <a:lnTo>
                      <a:pt x="44980" y="11578"/>
                    </a:lnTo>
                    <a:lnTo>
                      <a:pt x="44040" y="11309"/>
                    </a:lnTo>
                    <a:lnTo>
                      <a:pt x="43100" y="11130"/>
                    </a:lnTo>
                    <a:lnTo>
                      <a:pt x="42145" y="11040"/>
                    </a:lnTo>
                    <a:close/>
                    <a:moveTo>
                      <a:pt x="63031" y="11040"/>
                    </a:moveTo>
                    <a:lnTo>
                      <a:pt x="62076" y="11130"/>
                    </a:lnTo>
                    <a:lnTo>
                      <a:pt x="61121" y="11309"/>
                    </a:lnTo>
                    <a:lnTo>
                      <a:pt x="60197" y="11578"/>
                    </a:lnTo>
                    <a:lnTo>
                      <a:pt x="59286" y="11936"/>
                    </a:lnTo>
                    <a:lnTo>
                      <a:pt x="58421" y="12383"/>
                    </a:lnTo>
                    <a:lnTo>
                      <a:pt x="57586" y="12905"/>
                    </a:lnTo>
                    <a:lnTo>
                      <a:pt x="56780" y="13532"/>
                    </a:lnTo>
                    <a:lnTo>
                      <a:pt x="56407" y="13875"/>
                    </a:lnTo>
                    <a:lnTo>
                      <a:pt x="56049" y="14248"/>
                    </a:lnTo>
                    <a:lnTo>
                      <a:pt x="55408" y="15054"/>
                    </a:lnTo>
                    <a:lnTo>
                      <a:pt x="54871" y="15889"/>
                    </a:lnTo>
                    <a:lnTo>
                      <a:pt x="54408" y="16769"/>
                    </a:lnTo>
                    <a:lnTo>
                      <a:pt x="54050" y="17664"/>
                    </a:lnTo>
                    <a:lnTo>
                      <a:pt x="53782" y="18604"/>
                    </a:lnTo>
                    <a:lnTo>
                      <a:pt x="53603" y="19559"/>
                    </a:lnTo>
                    <a:lnTo>
                      <a:pt x="53513" y="20514"/>
                    </a:lnTo>
                    <a:lnTo>
                      <a:pt x="53513" y="21469"/>
                    </a:lnTo>
                    <a:lnTo>
                      <a:pt x="53603" y="22438"/>
                    </a:lnTo>
                    <a:lnTo>
                      <a:pt x="53782" y="23378"/>
                    </a:lnTo>
                    <a:lnTo>
                      <a:pt x="54050" y="24318"/>
                    </a:lnTo>
                    <a:lnTo>
                      <a:pt x="54408" y="25228"/>
                    </a:lnTo>
                    <a:lnTo>
                      <a:pt x="54871" y="26093"/>
                    </a:lnTo>
                    <a:lnTo>
                      <a:pt x="55408" y="26944"/>
                    </a:lnTo>
                    <a:lnTo>
                      <a:pt x="56049" y="27734"/>
                    </a:lnTo>
                    <a:lnTo>
                      <a:pt x="56407" y="28107"/>
                    </a:lnTo>
                    <a:lnTo>
                      <a:pt x="56780" y="28450"/>
                    </a:lnTo>
                    <a:lnTo>
                      <a:pt x="57586" y="29077"/>
                    </a:lnTo>
                    <a:lnTo>
                      <a:pt x="58421" y="29614"/>
                    </a:lnTo>
                    <a:lnTo>
                      <a:pt x="59286" y="30047"/>
                    </a:lnTo>
                    <a:lnTo>
                      <a:pt x="60197" y="30405"/>
                    </a:lnTo>
                    <a:lnTo>
                      <a:pt x="61121" y="30673"/>
                    </a:lnTo>
                    <a:lnTo>
                      <a:pt x="62076" y="30852"/>
                    </a:lnTo>
                    <a:lnTo>
                      <a:pt x="63031" y="30942"/>
                    </a:lnTo>
                    <a:lnTo>
                      <a:pt x="63986" y="30942"/>
                    </a:lnTo>
                    <a:lnTo>
                      <a:pt x="64941" y="30852"/>
                    </a:lnTo>
                    <a:lnTo>
                      <a:pt x="65880" y="30673"/>
                    </a:lnTo>
                    <a:lnTo>
                      <a:pt x="66805" y="30405"/>
                    </a:lnTo>
                    <a:lnTo>
                      <a:pt x="67715" y="30047"/>
                    </a:lnTo>
                    <a:lnTo>
                      <a:pt x="68596" y="29614"/>
                    </a:lnTo>
                    <a:lnTo>
                      <a:pt x="69431" y="29077"/>
                    </a:lnTo>
                    <a:lnTo>
                      <a:pt x="70222" y="28450"/>
                    </a:lnTo>
                    <a:lnTo>
                      <a:pt x="70595" y="28107"/>
                    </a:lnTo>
                    <a:lnTo>
                      <a:pt x="70953" y="27734"/>
                    </a:lnTo>
                    <a:lnTo>
                      <a:pt x="71594" y="26944"/>
                    </a:lnTo>
                    <a:lnTo>
                      <a:pt x="72131" y="26093"/>
                    </a:lnTo>
                    <a:lnTo>
                      <a:pt x="72594" y="25228"/>
                    </a:lnTo>
                    <a:lnTo>
                      <a:pt x="72952" y="24318"/>
                    </a:lnTo>
                    <a:lnTo>
                      <a:pt x="73220" y="23378"/>
                    </a:lnTo>
                    <a:lnTo>
                      <a:pt x="73414" y="22438"/>
                    </a:lnTo>
                    <a:lnTo>
                      <a:pt x="73504" y="21469"/>
                    </a:lnTo>
                    <a:lnTo>
                      <a:pt x="73504" y="20514"/>
                    </a:lnTo>
                    <a:lnTo>
                      <a:pt x="73414" y="19559"/>
                    </a:lnTo>
                    <a:lnTo>
                      <a:pt x="73220" y="18604"/>
                    </a:lnTo>
                    <a:lnTo>
                      <a:pt x="72952" y="17664"/>
                    </a:lnTo>
                    <a:lnTo>
                      <a:pt x="72594" y="16769"/>
                    </a:lnTo>
                    <a:lnTo>
                      <a:pt x="72131" y="15889"/>
                    </a:lnTo>
                    <a:lnTo>
                      <a:pt x="71594" y="15054"/>
                    </a:lnTo>
                    <a:lnTo>
                      <a:pt x="70953" y="14248"/>
                    </a:lnTo>
                    <a:lnTo>
                      <a:pt x="70595" y="13875"/>
                    </a:lnTo>
                    <a:lnTo>
                      <a:pt x="70222" y="13532"/>
                    </a:lnTo>
                    <a:lnTo>
                      <a:pt x="69431" y="12905"/>
                    </a:lnTo>
                    <a:lnTo>
                      <a:pt x="68596" y="12383"/>
                    </a:lnTo>
                    <a:lnTo>
                      <a:pt x="67715" y="11936"/>
                    </a:lnTo>
                    <a:lnTo>
                      <a:pt x="66805" y="11578"/>
                    </a:lnTo>
                    <a:lnTo>
                      <a:pt x="65880" y="11309"/>
                    </a:lnTo>
                    <a:lnTo>
                      <a:pt x="64941" y="11130"/>
                    </a:lnTo>
                    <a:lnTo>
                      <a:pt x="63986" y="11040"/>
                    </a:lnTo>
                    <a:close/>
                    <a:moveTo>
                      <a:pt x="14919" y="1"/>
                    </a:moveTo>
                    <a:lnTo>
                      <a:pt x="13382" y="150"/>
                    </a:lnTo>
                    <a:lnTo>
                      <a:pt x="11890" y="433"/>
                    </a:lnTo>
                    <a:lnTo>
                      <a:pt x="10413" y="866"/>
                    </a:lnTo>
                    <a:lnTo>
                      <a:pt x="9011" y="1448"/>
                    </a:lnTo>
                    <a:lnTo>
                      <a:pt x="7653" y="2164"/>
                    </a:lnTo>
                    <a:lnTo>
                      <a:pt x="6385" y="3014"/>
                    </a:lnTo>
                    <a:lnTo>
                      <a:pt x="5192" y="3999"/>
                    </a:lnTo>
                    <a:lnTo>
                      <a:pt x="4640" y="4536"/>
                    </a:lnTo>
                    <a:lnTo>
                      <a:pt x="4252" y="4924"/>
                    </a:lnTo>
                    <a:lnTo>
                      <a:pt x="3715" y="5506"/>
                    </a:lnTo>
                    <a:lnTo>
                      <a:pt x="2760" y="6714"/>
                    </a:lnTo>
                    <a:lnTo>
                      <a:pt x="1954" y="7997"/>
                    </a:lnTo>
                    <a:lnTo>
                      <a:pt x="1283" y="9325"/>
                    </a:lnTo>
                    <a:lnTo>
                      <a:pt x="746" y="10712"/>
                    </a:lnTo>
                    <a:lnTo>
                      <a:pt x="358" y="12129"/>
                    </a:lnTo>
                    <a:lnTo>
                      <a:pt x="105" y="13562"/>
                    </a:lnTo>
                    <a:lnTo>
                      <a:pt x="0" y="15024"/>
                    </a:lnTo>
                    <a:lnTo>
                      <a:pt x="15" y="16486"/>
                    </a:lnTo>
                    <a:lnTo>
                      <a:pt x="179" y="17933"/>
                    </a:lnTo>
                    <a:lnTo>
                      <a:pt x="492" y="19365"/>
                    </a:lnTo>
                    <a:lnTo>
                      <a:pt x="940" y="20767"/>
                    </a:lnTo>
                    <a:lnTo>
                      <a:pt x="1507" y="22125"/>
                    </a:lnTo>
                    <a:lnTo>
                      <a:pt x="2238" y="23438"/>
                    </a:lnTo>
                    <a:lnTo>
                      <a:pt x="3088" y="24676"/>
                    </a:lnTo>
                    <a:lnTo>
                      <a:pt x="4088" y="25855"/>
                    </a:lnTo>
                    <a:lnTo>
                      <a:pt x="4640" y="26407"/>
                    </a:lnTo>
                    <a:lnTo>
                      <a:pt x="5192" y="26959"/>
                    </a:lnTo>
                    <a:lnTo>
                      <a:pt x="6385" y="27943"/>
                    </a:lnTo>
                    <a:lnTo>
                      <a:pt x="7653" y="28794"/>
                    </a:lnTo>
                    <a:lnTo>
                      <a:pt x="8996" y="29510"/>
                    </a:lnTo>
                    <a:lnTo>
                      <a:pt x="10413" y="30091"/>
                    </a:lnTo>
                    <a:lnTo>
                      <a:pt x="11875" y="30539"/>
                    </a:lnTo>
                    <a:lnTo>
                      <a:pt x="13382" y="30822"/>
                    </a:lnTo>
                    <a:lnTo>
                      <a:pt x="14919" y="30957"/>
                    </a:lnTo>
                    <a:lnTo>
                      <a:pt x="15694" y="30957"/>
                    </a:lnTo>
                    <a:lnTo>
                      <a:pt x="16515" y="30942"/>
                    </a:lnTo>
                    <a:lnTo>
                      <a:pt x="18096" y="30808"/>
                    </a:lnTo>
                    <a:lnTo>
                      <a:pt x="19603" y="30539"/>
                    </a:lnTo>
                    <a:lnTo>
                      <a:pt x="21035" y="30136"/>
                    </a:lnTo>
                    <a:lnTo>
                      <a:pt x="22378" y="29599"/>
                    </a:lnTo>
                    <a:lnTo>
                      <a:pt x="23646" y="28928"/>
                    </a:lnTo>
                    <a:lnTo>
                      <a:pt x="24825" y="28107"/>
                    </a:lnTo>
                    <a:lnTo>
                      <a:pt x="25944" y="27167"/>
                    </a:lnTo>
                    <a:lnTo>
                      <a:pt x="26451" y="26630"/>
                    </a:lnTo>
                    <a:lnTo>
                      <a:pt x="26913" y="26168"/>
                    </a:lnTo>
                    <a:lnTo>
                      <a:pt x="27704" y="25168"/>
                    </a:lnTo>
                    <a:lnTo>
                      <a:pt x="28390" y="24094"/>
                    </a:lnTo>
                    <a:lnTo>
                      <a:pt x="28972" y="22945"/>
                    </a:lnTo>
                    <a:lnTo>
                      <a:pt x="29434" y="21707"/>
                    </a:lnTo>
                    <a:lnTo>
                      <a:pt x="29778" y="20379"/>
                    </a:lnTo>
                    <a:lnTo>
                      <a:pt x="30001" y="18977"/>
                    </a:lnTo>
                    <a:lnTo>
                      <a:pt x="30121" y="17500"/>
                    </a:lnTo>
                    <a:lnTo>
                      <a:pt x="30136" y="16739"/>
                    </a:lnTo>
                    <a:lnTo>
                      <a:pt x="30136" y="16068"/>
                    </a:lnTo>
                    <a:lnTo>
                      <a:pt x="30016" y="14740"/>
                    </a:lnTo>
                    <a:lnTo>
                      <a:pt x="29912" y="14084"/>
                    </a:lnTo>
                    <a:lnTo>
                      <a:pt x="15680" y="14084"/>
                    </a:lnTo>
                    <a:lnTo>
                      <a:pt x="15680" y="18321"/>
                    </a:lnTo>
                    <a:lnTo>
                      <a:pt x="25809" y="18321"/>
                    </a:lnTo>
                    <a:lnTo>
                      <a:pt x="25675" y="19171"/>
                    </a:lnTo>
                    <a:lnTo>
                      <a:pt x="25287" y="20693"/>
                    </a:lnTo>
                    <a:lnTo>
                      <a:pt x="24705" y="22020"/>
                    </a:lnTo>
                    <a:lnTo>
                      <a:pt x="23959" y="23154"/>
                    </a:lnTo>
                    <a:lnTo>
                      <a:pt x="23512" y="23632"/>
                    </a:lnTo>
                    <a:lnTo>
                      <a:pt x="23124" y="24005"/>
                    </a:lnTo>
                    <a:lnTo>
                      <a:pt x="22288" y="24691"/>
                    </a:lnTo>
                    <a:lnTo>
                      <a:pt x="21423" y="25273"/>
                    </a:lnTo>
                    <a:lnTo>
                      <a:pt x="20498" y="25750"/>
                    </a:lnTo>
                    <a:lnTo>
                      <a:pt x="19514" y="26138"/>
                    </a:lnTo>
                    <a:lnTo>
                      <a:pt x="18499" y="26436"/>
                    </a:lnTo>
                    <a:lnTo>
                      <a:pt x="17410" y="26630"/>
                    </a:lnTo>
                    <a:lnTo>
                      <a:pt x="16291" y="26720"/>
                    </a:lnTo>
                    <a:lnTo>
                      <a:pt x="15694" y="26735"/>
                    </a:lnTo>
                    <a:lnTo>
                      <a:pt x="15142" y="26735"/>
                    </a:lnTo>
                    <a:lnTo>
                      <a:pt x="14039" y="26630"/>
                    </a:lnTo>
                    <a:lnTo>
                      <a:pt x="12964" y="26421"/>
                    </a:lnTo>
                    <a:lnTo>
                      <a:pt x="11920" y="26108"/>
                    </a:lnTo>
                    <a:lnTo>
                      <a:pt x="10921" y="25690"/>
                    </a:lnTo>
                    <a:lnTo>
                      <a:pt x="9966" y="25168"/>
                    </a:lnTo>
                    <a:lnTo>
                      <a:pt x="9056" y="24557"/>
                    </a:lnTo>
                    <a:lnTo>
                      <a:pt x="8220" y="23841"/>
                    </a:lnTo>
                    <a:lnTo>
                      <a:pt x="7832" y="23453"/>
                    </a:lnTo>
                    <a:lnTo>
                      <a:pt x="7430" y="23020"/>
                    </a:lnTo>
                    <a:lnTo>
                      <a:pt x="6728" y="22125"/>
                    </a:lnTo>
                    <a:lnTo>
                      <a:pt x="6117" y="21185"/>
                    </a:lnTo>
                    <a:lnTo>
                      <a:pt x="5610" y="20200"/>
                    </a:lnTo>
                    <a:lnTo>
                      <a:pt x="5207" y="19186"/>
                    </a:lnTo>
                    <a:lnTo>
                      <a:pt x="4908" y="18142"/>
                    </a:lnTo>
                    <a:lnTo>
                      <a:pt x="4714" y="17082"/>
                    </a:lnTo>
                    <a:lnTo>
                      <a:pt x="4610" y="16008"/>
                    </a:lnTo>
                    <a:lnTo>
                      <a:pt x="4610" y="14934"/>
                    </a:lnTo>
                    <a:lnTo>
                      <a:pt x="4714" y="13860"/>
                    </a:lnTo>
                    <a:lnTo>
                      <a:pt x="4908" y="12786"/>
                    </a:lnTo>
                    <a:lnTo>
                      <a:pt x="5207" y="11742"/>
                    </a:lnTo>
                    <a:lnTo>
                      <a:pt x="5610" y="10727"/>
                    </a:lnTo>
                    <a:lnTo>
                      <a:pt x="6117" y="9757"/>
                    </a:lnTo>
                    <a:lnTo>
                      <a:pt x="6728" y="8818"/>
                    </a:lnTo>
                    <a:lnTo>
                      <a:pt x="7430" y="7922"/>
                    </a:lnTo>
                    <a:lnTo>
                      <a:pt x="7832" y="7505"/>
                    </a:lnTo>
                    <a:lnTo>
                      <a:pt x="8220" y="7102"/>
                    </a:lnTo>
                    <a:lnTo>
                      <a:pt x="9056" y="6386"/>
                    </a:lnTo>
                    <a:lnTo>
                      <a:pt x="9966" y="5774"/>
                    </a:lnTo>
                    <a:lnTo>
                      <a:pt x="10921" y="5252"/>
                    </a:lnTo>
                    <a:lnTo>
                      <a:pt x="11920" y="4834"/>
                    </a:lnTo>
                    <a:lnTo>
                      <a:pt x="12964" y="4521"/>
                    </a:lnTo>
                    <a:lnTo>
                      <a:pt x="14039" y="4312"/>
                    </a:lnTo>
                    <a:lnTo>
                      <a:pt x="15142" y="4223"/>
                    </a:lnTo>
                    <a:lnTo>
                      <a:pt x="16232" y="4223"/>
                    </a:lnTo>
                    <a:lnTo>
                      <a:pt x="17291" y="4312"/>
                    </a:lnTo>
                    <a:lnTo>
                      <a:pt x="18320" y="4506"/>
                    </a:lnTo>
                    <a:lnTo>
                      <a:pt x="19335" y="4804"/>
                    </a:lnTo>
                    <a:lnTo>
                      <a:pt x="20304" y="5192"/>
                    </a:lnTo>
                    <a:lnTo>
                      <a:pt x="21229" y="5670"/>
                    </a:lnTo>
                    <a:lnTo>
                      <a:pt x="22109" y="6237"/>
                    </a:lnTo>
                    <a:lnTo>
                      <a:pt x="22945" y="6893"/>
                    </a:lnTo>
                    <a:lnTo>
                      <a:pt x="23333" y="7266"/>
                    </a:lnTo>
                    <a:lnTo>
                      <a:pt x="26316" y="4282"/>
                    </a:lnTo>
                    <a:lnTo>
                      <a:pt x="25779" y="3760"/>
                    </a:lnTo>
                    <a:lnTo>
                      <a:pt x="24631" y="2835"/>
                    </a:lnTo>
                    <a:lnTo>
                      <a:pt x="23407" y="2030"/>
                    </a:lnTo>
                    <a:lnTo>
                      <a:pt x="22109" y="1358"/>
                    </a:lnTo>
                    <a:lnTo>
                      <a:pt x="20752" y="806"/>
                    </a:lnTo>
                    <a:lnTo>
                      <a:pt x="19350" y="404"/>
                    </a:lnTo>
                    <a:lnTo>
                      <a:pt x="17917" y="135"/>
                    </a:lnTo>
                    <a:lnTo>
                      <a:pt x="16440" y="1"/>
                    </a:lnTo>
                    <a:close/>
                    <a:moveTo>
                      <a:pt x="112874" y="11011"/>
                    </a:moveTo>
                    <a:lnTo>
                      <a:pt x="111934" y="11085"/>
                    </a:lnTo>
                    <a:lnTo>
                      <a:pt x="111024" y="11264"/>
                    </a:lnTo>
                    <a:lnTo>
                      <a:pt x="110144" y="11533"/>
                    </a:lnTo>
                    <a:lnTo>
                      <a:pt x="109279" y="11891"/>
                    </a:lnTo>
                    <a:lnTo>
                      <a:pt x="108473" y="12338"/>
                    </a:lnTo>
                    <a:lnTo>
                      <a:pt x="107712" y="12861"/>
                    </a:lnTo>
                    <a:lnTo>
                      <a:pt x="106996" y="13472"/>
                    </a:lnTo>
                    <a:lnTo>
                      <a:pt x="106668" y="13800"/>
                    </a:lnTo>
                    <a:lnTo>
                      <a:pt x="106325" y="14158"/>
                    </a:lnTo>
                    <a:lnTo>
                      <a:pt x="105728" y="14904"/>
                    </a:lnTo>
                    <a:lnTo>
                      <a:pt x="105221" y="15710"/>
                    </a:lnTo>
                    <a:lnTo>
                      <a:pt x="104788" y="16545"/>
                    </a:lnTo>
                    <a:lnTo>
                      <a:pt x="104445" y="17440"/>
                    </a:lnTo>
                    <a:lnTo>
                      <a:pt x="104191" y="18395"/>
                    </a:lnTo>
                    <a:lnTo>
                      <a:pt x="104012" y="19395"/>
                    </a:lnTo>
                    <a:lnTo>
                      <a:pt x="103923" y="20439"/>
                    </a:lnTo>
                    <a:lnTo>
                      <a:pt x="103923" y="20991"/>
                    </a:lnTo>
                    <a:lnTo>
                      <a:pt x="103923" y="21483"/>
                    </a:lnTo>
                    <a:lnTo>
                      <a:pt x="103997" y="22468"/>
                    </a:lnTo>
                    <a:lnTo>
                      <a:pt x="104176" y="23438"/>
                    </a:lnTo>
                    <a:lnTo>
                      <a:pt x="104445" y="24378"/>
                    </a:lnTo>
                    <a:lnTo>
                      <a:pt x="104803" y="25273"/>
                    </a:lnTo>
                    <a:lnTo>
                      <a:pt x="105251" y="26138"/>
                    </a:lnTo>
                    <a:lnTo>
                      <a:pt x="105788" y="26959"/>
                    </a:lnTo>
                    <a:lnTo>
                      <a:pt x="106414" y="27734"/>
                    </a:lnTo>
                    <a:lnTo>
                      <a:pt x="106757" y="28092"/>
                    </a:lnTo>
                    <a:lnTo>
                      <a:pt x="107115" y="28435"/>
                    </a:lnTo>
                    <a:lnTo>
                      <a:pt x="107876" y="29077"/>
                    </a:lnTo>
                    <a:lnTo>
                      <a:pt x="108682" y="29614"/>
                    </a:lnTo>
                    <a:lnTo>
                      <a:pt x="109547" y="30077"/>
                    </a:lnTo>
                    <a:lnTo>
                      <a:pt x="110457" y="30435"/>
                    </a:lnTo>
                    <a:lnTo>
                      <a:pt x="111382" y="30718"/>
                    </a:lnTo>
                    <a:lnTo>
                      <a:pt x="112352" y="30897"/>
                    </a:lnTo>
                    <a:lnTo>
                      <a:pt x="113336" y="30972"/>
                    </a:lnTo>
                    <a:lnTo>
                      <a:pt x="113829" y="30957"/>
                    </a:lnTo>
                    <a:lnTo>
                      <a:pt x="114500" y="30972"/>
                    </a:lnTo>
                    <a:lnTo>
                      <a:pt x="115828" y="30808"/>
                    </a:lnTo>
                    <a:lnTo>
                      <a:pt x="117111" y="30464"/>
                    </a:lnTo>
                    <a:lnTo>
                      <a:pt x="118334" y="29927"/>
                    </a:lnTo>
                    <a:lnTo>
                      <a:pt x="118916" y="29584"/>
                    </a:lnTo>
                    <a:lnTo>
                      <a:pt x="119378" y="29286"/>
                    </a:lnTo>
                    <a:lnTo>
                      <a:pt x="120259" y="28600"/>
                    </a:lnTo>
                    <a:lnTo>
                      <a:pt x="121064" y="27824"/>
                    </a:lnTo>
                    <a:lnTo>
                      <a:pt x="121795" y="26973"/>
                    </a:lnTo>
                    <a:lnTo>
                      <a:pt x="122123" y="26526"/>
                    </a:lnTo>
                    <a:lnTo>
                      <a:pt x="118722" y="24258"/>
                    </a:lnTo>
                    <a:lnTo>
                      <a:pt x="118498" y="24601"/>
                    </a:lnTo>
                    <a:lnTo>
                      <a:pt x="117991" y="25213"/>
                    </a:lnTo>
                    <a:lnTo>
                      <a:pt x="117439" y="25720"/>
                    </a:lnTo>
                    <a:lnTo>
                      <a:pt x="116872" y="26153"/>
                    </a:lnTo>
                    <a:lnTo>
                      <a:pt x="116260" y="26496"/>
                    </a:lnTo>
                    <a:lnTo>
                      <a:pt x="115604" y="26765"/>
                    </a:lnTo>
                    <a:lnTo>
                      <a:pt x="114918" y="26929"/>
                    </a:lnTo>
                    <a:lnTo>
                      <a:pt x="114202" y="27018"/>
                    </a:lnTo>
                    <a:lnTo>
                      <a:pt x="113829" y="27033"/>
                    </a:lnTo>
                    <a:lnTo>
                      <a:pt x="113426" y="27018"/>
                    </a:lnTo>
                    <a:lnTo>
                      <a:pt x="112650" y="26929"/>
                    </a:lnTo>
                    <a:lnTo>
                      <a:pt x="111949" y="26735"/>
                    </a:lnTo>
                    <a:lnTo>
                      <a:pt x="111278" y="26451"/>
                    </a:lnTo>
                    <a:lnTo>
                      <a:pt x="110681" y="26078"/>
                    </a:lnTo>
                    <a:lnTo>
                      <a:pt x="110129" y="25601"/>
                    </a:lnTo>
                    <a:lnTo>
                      <a:pt x="109637" y="25034"/>
                    </a:lnTo>
                    <a:lnTo>
                      <a:pt x="109189" y="24378"/>
                    </a:lnTo>
                    <a:lnTo>
                      <a:pt x="108995" y="24005"/>
                    </a:lnTo>
                    <a:lnTo>
                      <a:pt x="122332" y="18470"/>
                    </a:lnTo>
                    <a:lnTo>
                      <a:pt x="121885" y="17336"/>
                    </a:lnTo>
                    <a:lnTo>
                      <a:pt x="121661" y="16829"/>
                    </a:lnTo>
                    <a:lnTo>
                      <a:pt x="121184" y="15844"/>
                    </a:lnTo>
                    <a:lnTo>
                      <a:pt x="120900" y="15367"/>
                    </a:lnTo>
                    <a:lnTo>
                      <a:pt x="120527" y="14830"/>
                    </a:lnTo>
                    <a:lnTo>
                      <a:pt x="119722" y="13830"/>
                    </a:lnTo>
                    <a:lnTo>
                      <a:pt x="119274" y="13353"/>
                    </a:lnTo>
                    <a:lnTo>
                      <a:pt x="118991" y="13084"/>
                    </a:lnTo>
                    <a:lnTo>
                      <a:pt x="118379" y="12607"/>
                    </a:lnTo>
                    <a:lnTo>
                      <a:pt x="117737" y="12174"/>
                    </a:lnTo>
                    <a:lnTo>
                      <a:pt x="117051" y="11816"/>
                    </a:lnTo>
                    <a:lnTo>
                      <a:pt x="116693" y="11667"/>
                    </a:lnTo>
                    <a:lnTo>
                      <a:pt x="116290" y="11503"/>
                    </a:lnTo>
                    <a:lnTo>
                      <a:pt x="115470" y="11249"/>
                    </a:lnTo>
                    <a:lnTo>
                      <a:pt x="114634" y="11085"/>
                    </a:lnTo>
                    <a:lnTo>
                      <a:pt x="113769" y="11011"/>
                    </a:lnTo>
                    <a:close/>
                    <a:moveTo>
                      <a:pt x="84872" y="11026"/>
                    </a:moveTo>
                    <a:lnTo>
                      <a:pt x="84394" y="11040"/>
                    </a:lnTo>
                    <a:lnTo>
                      <a:pt x="83469" y="11130"/>
                    </a:lnTo>
                    <a:lnTo>
                      <a:pt x="82574" y="11309"/>
                    </a:lnTo>
                    <a:lnTo>
                      <a:pt x="81709" y="11578"/>
                    </a:lnTo>
                    <a:lnTo>
                      <a:pt x="80874" y="11950"/>
                    </a:lnTo>
                    <a:lnTo>
                      <a:pt x="80083" y="12398"/>
                    </a:lnTo>
                    <a:lnTo>
                      <a:pt x="79292" y="12950"/>
                    </a:lnTo>
                    <a:lnTo>
                      <a:pt x="78546" y="13592"/>
                    </a:lnTo>
                    <a:lnTo>
                      <a:pt x="78188" y="13950"/>
                    </a:lnTo>
                    <a:lnTo>
                      <a:pt x="77845" y="14308"/>
                    </a:lnTo>
                    <a:lnTo>
                      <a:pt x="77219" y="15068"/>
                    </a:lnTo>
                    <a:lnTo>
                      <a:pt x="76682" y="15874"/>
                    </a:lnTo>
                    <a:lnTo>
                      <a:pt x="76234" y="16739"/>
                    </a:lnTo>
                    <a:lnTo>
                      <a:pt x="75861" y="17634"/>
                    </a:lnTo>
                    <a:lnTo>
                      <a:pt x="75592" y="18574"/>
                    </a:lnTo>
                    <a:lnTo>
                      <a:pt x="75399" y="19529"/>
                    </a:lnTo>
                    <a:lnTo>
                      <a:pt x="75324" y="20514"/>
                    </a:lnTo>
                    <a:lnTo>
                      <a:pt x="75324" y="21006"/>
                    </a:lnTo>
                    <a:lnTo>
                      <a:pt x="75324" y="21498"/>
                    </a:lnTo>
                    <a:lnTo>
                      <a:pt x="75399" y="22483"/>
                    </a:lnTo>
                    <a:lnTo>
                      <a:pt x="75578" y="23438"/>
                    </a:lnTo>
                    <a:lnTo>
                      <a:pt x="75861" y="24363"/>
                    </a:lnTo>
                    <a:lnTo>
                      <a:pt x="76219" y="25258"/>
                    </a:lnTo>
                    <a:lnTo>
                      <a:pt x="76682" y="26123"/>
                    </a:lnTo>
                    <a:lnTo>
                      <a:pt x="77219" y="26929"/>
                    </a:lnTo>
                    <a:lnTo>
                      <a:pt x="77845" y="27675"/>
                    </a:lnTo>
                    <a:lnTo>
                      <a:pt x="78188" y="28033"/>
                    </a:lnTo>
                    <a:lnTo>
                      <a:pt x="78546" y="28391"/>
                    </a:lnTo>
                    <a:lnTo>
                      <a:pt x="79292" y="29032"/>
                    </a:lnTo>
                    <a:lnTo>
                      <a:pt x="80068" y="29569"/>
                    </a:lnTo>
                    <a:lnTo>
                      <a:pt x="80874" y="30032"/>
                    </a:lnTo>
                    <a:lnTo>
                      <a:pt x="81709" y="30390"/>
                    </a:lnTo>
                    <a:lnTo>
                      <a:pt x="82574" y="30658"/>
                    </a:lnTo>
                    <a:lnTo>
                      <a:pt x="83469" y="30837"/>
                    </a:lnTo>
                    <a:lnTo>
                      <a:pt x="84394" y="30927"/>
                    </a:lnTo>
                    <a:lnTo>
                      <a:pt x="84872" y="30942"/>
                    </a:lnTo>
                    <a:lnTo>
                      <a:pt x="85290" y="30942"/>
                    </a:lnTo>
                    <a:lnTo>
                      <a:pt x="86095" y="30867"/>
                    </a:lnTo>
                    <a:lnTo>
                      <a:pt x="86841" y="30733"/>
                    </a:lnTo>
                    <a:lnTo>
                      <a:pt x="87542" y="30509"/>
                    </a:lnTo>
                    <a:lnTo>
                      <a:pt x="88199" y="30241"/>
                    </a:lnTo>
                    <a:lnTo>
                      <a:pt x="88810" y="29883"/>
                    </a:lnTo>
                    <a:lnTo>
                      <a:pt x="89362" y="29465"/>
                    </a:lnTo>
                    <a:lnTo>
                      <a:pt x="89870" y="28958"/>
                    </a:lnTo>
                    <a:lnTo>
                      <a:pt x="90108" y="28689"/>
                    </a:lnTo>
                    <a:lnTo>
                      <a:pt x="90257" y="28689"/>
                    </a:lnTo>
                    <a:lnTo>
                      <a:pt x="90257" y="30121"/>
                    </a:lnTo>
                    <a:lnTo>
                      <a:pt x="90242" y="30822"/>
                    </a:lnTo>
                    <a:lnTo>
                      <a:pt x="90078" y="32076"/>
                    </a:lnTo>
                    <a:lnTo>
                      <a:pt x="89735" y="33165"/>
                    </a:lnTo>
                    <a:lnTo>
                      <a:pt x="89198" y="34090"/>
                    </a:lnTo>
                    <a:lnTo>
                      <a:pt x="88855" y="34477"/>
                    </a:lnTo>
                    <a:lnTo>
                      <a:pt x="88482" y="34850"/>
                    </a:lnTo>
                    <a:lnTo>
                      <a:pt x="87647" y="35417"/>
                    </a:lnTo>
                    <a:lnTo>
                      <a:pt x="86662" y="35790"/>
                    </a:lnTo>
                    <a:lnTo>
                      <a:pt x="85543" y="35984"/>
                    </a:lnTo>
                    <a:lnTo>
                      <a:pt x="84946" y="35999"/>
                    </a:lnTo>
                    <a:lnTo>
                      <a:pt x="84514" y="35984"/>
                    </a:lnTo>
                    <a:lnTo>
                      <a:pt x="83678" y="35865"/>
                    </a:lnTo>
                    <a:lnTo>
                      <a:pt x="82873" y="35596"/>
                    </a:lnTo>
                    <a:lnTo>
                      <a:pt x="82142" y="35194"/>
                    </a:lnTo>
                    <a:lnTo>
                      <a:pt x="81814" y="34940"/>
                    </a:lnTo>
                    <a:lnTo>
                      <a:pt x="81500" y="34671"/>
                    </a:lnTo>
                    <a:lnTo>
                      <a:pt x="80948" y="34105"/>
                    </a:lnTo>
                    <a:lnTo>
                      <a:pt x="80486" y="33478"/>
                    </a:lnTo>
                    <a:lnTo>
                      <a:pt x="80083" y="32792"/>
                    </a:lnTo>
                    <a:lnTo>
                      <a:pt x="79919" y="32434"/>
                    </a:lnTo>
                    <a:lnTo>
                      <a:pt x="76100" y="34015"/>
                    </a:lnTo>
                    <a:lnTo>
                      <a:pt x="76383" y="34627"/>
                    </a:lnTo>
                    <a:lnTo>
                      <a:pt x="77054" y="35760"/>
                    </a:lnTo>
                    <a:lnTo>
                      <a:pt x="77875" y="36805"/>
                    </a:lnTo>
                    <a:lnTo>
                      <a:pt x="78815" y="37730"/>
                    </a:lnTo>
                    <a:lnTo>
                      <a:pt x="79352" y="38147"/>
                    </a:lnTo>
                    <a:lnTo>
                      <a:pt x="79919" y="38565"/>
                    </a:lnTo>
                    <a:lnTo>
                      <a:pt x="81187" y="39222"/>
                    </a:lnTo>
                    <a:lnTo>
                      <a:pt x="82589" y="39669"/>
                    </a:lnTo>
                    <a:lnTo>
                      <a:pt x="84111" y="39893"/>
                    </a:lnTo>
                    <a:lnTo>
                      <a:pt x="84946" y="39908"/>
                    </a:lnTo>
                    <a:lnTo>
                      <a:pt x="85454" y="39908"/>
                    </a:lnTo>
                    <a:lnTo>
                      <a:pt x="86438" y="39818"/>
                    </a:lnTo>
                    <a:lnTo>
                      <a:pt x="87393" y="39669"/>
                    </a:lnTo>
                    <a:lnTo>
                      <a:pt x="88288" y="39416"/>
                    </a:lnTo>
                    <a:lnTo>
                      <a:pt x="89139" y="39102"/>
                    </a:lnTo>
                    <a:lnTo>
                      <a:pt x="89944" y="38699"/>
                    </a:lnTo>
                    <a:lnTo>
                      <a:pt x="90705" y="38207"/>
                    </a:lnTo>
                    <a:lnTo>
                      <a:pt x="91406" y="37640"/>
                    </a:lnTo>
                    <a:lnTo>
                      <a:pt x="91749" y="37327"/>
                    </a:lnTo>
                    <a:lnTo>
                      <a:pt x="92077" y="36984"/>
                    </a:lnTo>
                    <a:lnTo>
                      <a:pt x="92659" y="36268"/>
                    </a:lnTo>
                    <a:lnTo>
                      <a:pt x="93152" y="35447"/>
                    </a:lnTo>
                    <a:lnTo>
                      <a:pt x="93569" y="34567"/>
                    </a:lnTo>
                    <a:lnTo>
                      <a:pt x="93898" y="33582"/>
                    </a:lnTo>
                    <a:lnTo>
                      <a:pt x="94151" y="32523"/>
                    </a:lnTo>
                    <a:lnTo>
                      <a:pt x="94315" y="31389"/>
                    </a:lnTo>
                    <a:lnTo>
                      <a:pt x="94405" y="30166"/>
                    </a:lnTo>
                    <a:lnTo>
                      <a:pt x="94420" y="29525"/>
                    </a:lnTo>
                    <a:lnTo>
                      <a:pt x="94420" y="11622"/>
                    </a:lnTo>
                    <a:lnTo>
                      <a:pt x="90257" y="11622"/>
                    </a:lnTo>
                    <a:lnTo>
                      <a:pt x="90257" y="13248"/>
                    </a:lnTo>
                    <a:lnTo>
                      <a:pt x="90108" y="13248"/>
                    </a:lnTo>
                    <a:lnTo>
                      <a:pt x="89870" y="12995"/>
                    </a:lnTo>
                    <a:lnTo>
                      <a:pt x="89377" y="12547"/>
                    </a:lnTo>
                    <a:lnTo>
                      <a:pt x="88840" y="12144"/>
                    </a:lnTo>
                    <a:lnTo>
                      <a:pt x="88258" y="11801"/>
                    </a:lnTo>
                    <a:lnTo>
                      <a:pt x="87945" y="11667"/>
                    </a:lnTo>
                    <a:lnTo>
                      <a:pt x="87572" y="11503"/>
                    </a:lnTo>
                    <a:lnTo>
                      <a:pt x="86826" y="11264"/>
                    </a:lnTo>
                    <a:lnTo>
                      <a:pt x="86050" y="11100"/>
                    </a:lnTo>
                    <a:lnTo>
                      <a:pt x="85260" y="11026"/>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1" name="Google Shape;31;p5"/>
              <p:cNvGrpSpPr/>
              <p:nvPr/>
            </p:nvGrpSpPr>
            <p:grpSpPr>
              <a:xfrm>
                <a:off x="2430468" y="2536041"/>
                <a:ext cx="644676" cy="193720"/>
                <a:chOff x="2430468" y="2536041"/>
                <a:chExt cx="644676" cy="193720"/>
              </a:xfrm>
            </p:grpSpPr>
            <p:sp>
              <p:nvSpPr>
                <p:cNvPr id="32" name="Google Shape;32;p5"/>
                <p:cNvSpPr/>
                <p:nvPr/>
              </p:nvSpPr>
              <p:spPr>
                <a:xfrm>
                  <a:off x="2430468" y="2536041"/>
                  <a:ext cx="169523" cy="193515"/>
                </a:xfrm>
                <a:custGeom>
                  <a:avLst/>
                  <a:gdLst/>
                  <a:ahLst/>
                  <a:cxnLst/>
                  <a:rect l="l" t="t" r="r" b="b"/>
                  <a:pathLst>
                    <a:path w="24766" h="28271" extrusionOk="0">
                      <a:moveTo>
                        <a:pt x="14069" y="0"/>
                      </a:moveTo>
                      <a:lnTo>
                        <a:pt x="13323" y="15"/>
                      </a:lnTo>
                      <a:lnTo>
                        <a:pt x="11891" y="149"/>
                      </a:lnTo>
                      <a:lnTo>
                        <a:pt x="10518" y="403"/>
                      </a:lnTo>
                      <a:lnTo>
                        <a:pt x="9205" y="776"/>
                      </a:lnTo>
                      <a:lnTo>
                        <a:pt x="7952" y="1283"/>
                      </a:lnTo>
                      <a:lnTo>
                        <a:pt x="6759" y="1910"/>
                      </a:lnTo>
                      <a:lnTo>
                        <a:pt x="5625" y="2670"/>
                      </a:lnTo>
                      <a:lnTo>
                        <a:pt x="4566" y="3551"/>
                      </a:lnTo>
                      <a:lnTo>
                        <a:pt x="4059" y="4058"/>
                      </a:lnTo>
                      <a:lnTo>
                        <a:pt x="3551" y="4565"/>
                      </a:lnTo>
                      <a:lnTo>
                        <a:pt x="2671" y="5639"/>
                      </a:lnTo>
                      <a:lnTo>
                        <a:pt x="1910" y="6773"/>
                      </a:lnTo>
                      <a:lnTo>
                        <a:pt x="1284" y="7967"/>
                      </a:lnTo>
                      <a:lnTo>
                        <a:pt x="776" y="9235"/>
                      </a:lnTo>
                      <a:lnTo>
                        <a:pt x="389" y="10562"/>
                      </a:lnTo>
                      <a:lnTo>
                        <a:pt x="135" y="11935"/>
                      </a:lnTo>
                      <a:lnTo>
                        <a:pt x="16" y="13382"/>
                      </a:lnTo>
                      <a:lnTo>
                        <a:pt x="1" y="14143"/>
                      </a:lnTo>
                      <a:lnTo>
                        <a:pt x="16" y="14889"/>
                      </a:lnTo>
                      <a:lnTo>
                        <a:pt x="150" y="16336"/>
                      </a:lnTo>
                      <a:lnTo>
                        <a:pt x="403" y="17723"/>
                      </a:lnTo>
                      <a:lnTo>
                        <a:pt x="776" y="19051"/>
                      </a:lnTo>
                      <a:lnTo>
                        <a:pt x="1284" y="20319"/>
                      </a:lnTo>
                      <a:lnTo>
                        <a:pt x="1910" y="21513"/>
                      </a:lnTo>
                      <a:lnTo>
                        <a:pt x="2671" y="22646"/>
                      </a:lnTo>
                      <a:lnTo>
                        <a:pt x="3551" y="23721"/>
                      </a:lnTo>
                      <a:lnTo>
                        <a:pt x="4059" y="24228"/>
                      </a:lnTo>
                      <a:lnTo>
                        <a:pt x="4566" y="24720"/>
                      </a:lnTo>
                      <a:lnTo>
                        <a:pt x="5640" y="25615"/>
                      </a:lnTo>
                      <a:lnTo>
                        <a:pt x="6774" y="26376"/>
                      </a:lnTo>
                      <a:lnTo>
                        <a:pt x="7967" y="27003"/>
                      </a:lnTo>
                      <a:lnTo>
                        <a:pt x="9220" y="27510"/>
                      </a:lnTo>
                      <a:lnTo>
                        <a:pt x="10518" y="27883"/>
                      </a:lnTo>
                      <a:lnTo>
                        <a:pt x="11891" y="28136"/>
                      </a:lnTo>
                      <a:lnTo>
                        <a:pt x="13323" y="28271"/>
                      </a:lnTo>
                      <a:lnTo>
                        <a:pt x="14860" y="28271"/>
                      </a:lnTo>
                      <a:lnTo>
                        <a:pt x="16411" y="28107"/>
                      </a:lnTo>
                      <a:lnTo>
                        <a:pt x="17933" y="27763"/>
                      </a:lnTo>
                      <a:lnTo>
                        <a:pt x="19410" y="27256"/>
                      </a:lnTo>
                      <a:lnTo>
                        <a:pt x="20126" y="26928"/>
                      </a:lnTo>
                      <a:lnTo>
                        <a:pt x="20797" y="26615"/>
                      </a:lnTo>
                      <a:lnTo>
                        <a:pt x="22050" y="25869"/>
                      </a:lnTo>
                      <a:lnTo>
                        <a:pt x="23214" y="24974"/>
                      </a:lnTo>
                      <a:lnTo>
                        <a:pt x="24288" y="23959"/>
                      </a:lnTo>
                      <a:lnTo>
                        <a:pt x="24765" y="23407"/>
                      </a:lnTo>
                      <a:lnTo>
                        <a:pt x="22349" y="20990"/>
                      </a:lnTo>
                      <a:lnTo>
                        <a:pt x="21916" y="21468"/>
                      </a:lnTo>
                      <a:lnTo>
                        <a:pt x="21021" y="22333"/>
                      </a:lnTo>
                      <a:lnTo>
                        <a:pt x="20066" y="23064"/>
                      </a:lnTo>
                      <a:lnTo>
                        <a:pt x="19082" y="23676"/>
                      </a:lnTo>
                      <a:lnTo>
                        <a:pt x="18037" y="24168"/>
                      </a:lnTo>
                      <a:lnTo>
                        <a:pt x="16948" y="24541"/>
                      </a:lnTo>
                      <a:lnTo>
                        <a:pt x="15829" y="24780"/>
                      </a:lnTo>
                      <a:lnTo>
                        <a:pt x="14651" y="24914"/>
                      </a:lnTo>
                      <a:lnTo>
                        <a:pt x="13517" y="24914"/>
                      </a:lnTo>
                      <a:lnTo>
                        <a:pt x="12488" y="24839"/>
                      </a:lnTo>
                      <a:lnTo>
                        <a:pt x="11473" y="24645"/>
                      </a:lnTo>
                      <a:lnTo>
                        <a:pt x="10488" y="24377"/>
                      </a:lnTo>
                      <a:lnTo>
                        <a:pt x="9534" y="23989"/>
                      </a:lnTo>
                      <a:lnTo>
                        <a:pt x="8624" y="23512"/>
                      </a:lnTo>
                      <a:lnTo>
                        <a:pt x="7773" y="22945"/>
                      </a:lnTo>
                      <a:lnTo>
                        <a:pt x="6968" y="22303"/>
                      </a:lnTo>
                      <a:lnTo>
                        <a:pt x="6595" y="21930"/>
                      </a:lnTo>
                      <a:lnTo>
                        <a:pt x="6207" y="21557"/>
                      </a:lnTo>
                      <a:lnTo>
                        <a:pt x="5550" y="20752"/>
                      </a:lnTo>
                      <a:lnTo>
                        <a:pt x="4983" y="19886"/>
                      </a:lnTo>
                      <a:lnTo>
                        <a:pt x="4506" y="18976"/>
                      </a:lnTo>
                      <a:lnTo>
                        <a:pt x="4118" y="17992"/>
                      </a:lnTo>
                      <a:lnTo>
                        <a:pt x="3835" y="16962"/>
                      </a:lnTo>
                      <a:lnTo>
                        <a:pt x="3656" y="15873"/>
                      </a:lnTo>
                      <a:lnTo>
                        <a:pt x="3551" y="14725"/>
                      </a:lnTo>
                      <a:lnTo>
                        <a:pt x="3551" y="14128"/>
                      </a:lnTo>
                      <a:lnTo>
                        <a:pt x="3551" y="13516"/>
                      </a:lnTo>
                      <a:lnTo>
                        <a:pt x="3656" y="12368"/>
                      </a:lnTo>
                      <a:lnTo>
                        <a:pt x="3835" y="11278"/>
                      </a:lnTo>
                      <a:lnTo>
                        <a:pt x="4118" y="10249"/>
                      </a:lnTo>
                      <a:lnTo>
                        <a:pt x="4506" y="9264"/>
                      </a:lnTo>
                      <a:lnTo>
                        <a:pt x="4983" y="8354"/>
                      </a:lnTo>
                      <a:lnTo>
                        <a:pt x="5550" y="7489"/>
                      </a:lnTo>
                      <a:lnTo>
                        <a:pt x="6207" y="6684"/>
                      </a:lnTo>
                      <a:lnTo>
                        <a:pt x="6595" y="6311"/>
                      </a:lnTo>
                      <a:lnTo>
                        <a:pt x="6968" y="5938"/>
                      </a:lnTo>
                      <a:lnTo>
                        <a:pt x="7773" y="5296"/>
                      </a:lnTo>
                      <a:lnTo>
                        <a:pt x="8624" y="4729"/>
                      </a:lnTo>
                      <a:lnTo>
                        <a:pt x="9534" y="4252"/>
                      </a:lnTo>
                      <a:lnTo>
                        <a:pt x="10488" y="3864"/>
                      </a:lnTo>
                      <a:lnTo>
                        <a:pt x="11473" y="3595"/>
                      </a:lnTo>
                      <a:lnTo>
                        <a:pt x="12488" y="3401"/>
                      </a:lnTo>
                      <a:lnTo>
                        <a:pt x="13517" y="3327"/>
                      </a:lnTo>
                      <a:lnTo>
                        <a:pt x="14636" y="3327"/>
                      </a:lnTo>
                      <a:lnTo>
                        <a:pt x="15755" y="3446"/>
                      </a:lnTo>
                      <a:lnTo>
                        <a:pt x="16829" y="3655"/>
                      </a:lnTo>
                      <a:lnTo>
                        <a:pt x="17828" y="3968"/>
                      </a:lnTo>
                      <a:lnTo>
                        <a:pt x="18768" y="4401"/>
                      </a:lnTo>
                      <a:lnTo>
                        <a:pt x="19648" y="4938"/>
                      </a:lnTo>
                      <a:lnTo>
                        <a:pt x="20454" y="5580"/>
                      </a:lnTo>
                      <a:lnTo>
                        <a:pt x="21215" y="6340"/>
                      </a:lnTo>
                      <a:lnTo>
                        <a:pt x="21558" y="6758"/>
                      </a:lnTo>
                      <a:lnTo>
                        <a:pt x="23990" y="4401"/>
                      </a:lnTo>
                      <a:lnTo>
                        <a:pt x="23497" y="3864"/>
                      </a:lnTo>
                      <a:lnTo>
                        <a:pt x="22483" y="2909"/>
                      </a:lnTo>
                      <a:lnTo>
                        <a:pt x="21394" y="2074"/>
                      </a:lnTo>
                      <a:lnTo>
                        <a:pt x="20215" y="1387"/>
                      </a:lnTo>
                      <a:lnTo>
                        <a:pt x="18977" y="835"/>
                      </a:lnTo>
                      <a:lnTo>
                        <a:pt x="17664" y="433"/>
                      </a:lnTo>
                      <a:lnTo>
                        <a:pt x="16277" y="149"/>
                      </a:lnTo>
                      <a:lnTo>
                        <a:pt x="14830" y="15"/>
                      </a:lnTo>
                      <a:lnTo>
                        <a:pt x="14069"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Google Shape;33;p5"/>
                <p:cNvSpPr/>
                <p:nvPr/>
              </p:nvSpPr>
              <p:spPr>
                <a:xfrm>
                  <a:off x="2621430" y="2540429"/>
                  <a:ext cx="23800" cy="185041"/>
                </a:xfrm>
                <a:custGeom>
                  <a:avLst/>
                  <a:gdLst/>
                  <a:ahLst/>
                  <a:cxnLst/>
                  <a:rect l="l" t="t" r="r" b="b"/>
                  <a:pathLst>
                    <a:path w="3477" h="27033" extrusionOk="0">
                      <a:moveTo>
                        <a:pt x="0" y="1"/>
                      </a:moveTo>
                      <a:lnTo>
                        <a:pt x="0" y="27033"/>
                      </a:lnTo>
                      <a:lnTo>
                        <a:pt x="3476" y="27033"/>
                      </a:lnTo>
                      <a:lnTo>
                        <a:pt x="3476"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4;p5"/>
                <p:cNvSpPr/>
                <p:nvPr/>
              </p:nvSpPr>
              <p:spPr>
                <a:xfrm>
                  <a:off x="2665546" y="2594655"/>
                  <a:ext cx="130411" cy="135107"/>
                </a:xfrm>
                <a:custGeom>
                  <a:avLst/>
                  <a:gdLst/>
                  <a:ahLst/>
                  <a:cxnLst/>
                  <a:rect l="l" t="t" r="r" b="b"/>
                  <a:pathLst>
                    <a:path w="19052" h="19738" extrusionOk="0">
                      <a:moveTo>
                        <a:pt x="9101" y="3193"/>
                      </a:moveTo>
                      <a:lnTo>
                        <a:pt x="10219" y="3223"/>
                      </a:lnTo>
                      <a:lnTo>
                        <a:pt x="11308" y="3461"/>
                      </a:lnTo>
                      <a:lnTo>
                        <a:pt x="12353" y="3924"/>
                      </a:lnTo>
                      <a:lnTo>
                        <a:pt x="13308" y="4595"/>
                      </a:lnTo>
                      <a:lnTo>
                        <a:pt x="13740" y="5013"/>
                      </a:lnTo>
                      <a:lnTo>
                        <a:pt x="14173" y="5490"/>
                      </a:lnTo>
                      <a:lnTo>
                        <a:pt x="14829" y="6550"/>
                      </a:lnTo>
                      <a:lnTo>
                        <a:pt x="15292" y="7758"/>
                      </a:lnTo>
                      <a:lnTo>
                        <a:pt x="15516" y="9116"/>
                      </a:lnTo>
                      <a:lnTo>
                        <a:pt x="15530" y="9861"/>
                      </a:lnTo>
                      <a:lnTo>
                        <a:pt x="15516" y="10607"/>
                      </a:lnTo>
                      <a:lnTo>
                        <a:pt x="15292" y="11965"/>
                      </a:lnTo>
                      <a:lnTo>
                        <a:pt x="14844" y="13173"/>
                      </a:lnTo>
                      <a:lnTo>
                        <a:pt x="14173" y="14248"/>
                      </a:lnTo>
                      <a:lnTo>
                        <a:pt x="13740" y="14710"/>
                      </a:lnTo>
                      <a:lnTo>
                        <a:pt x="13516" y="14934"/>
                      </a:lnTo>
                      <a:lnTo>
                        <a:pt x="13069" y="15337"/>
                      </a:lnTo>
                      <a:lnTo>
                        <a:pt x="12069" y="15948"/>
                      </a:lnTo>
                      <a:lnTo>
                        <a:pt x="11010" y="16351"/>
                      </a:lnTo>
                      <a:lnTo>
                        <a:pt x="9891" y="16530"/>
                      </a:lnTo>
                      <a:lnTo>
                        <a:pt x="8772" y="16500"/>
                      </a:lnTo>
                      <a:lnTo>
                        <a:pt x="7668" y="16262"/>
                      </a:lnTo>
                      <a:lnTo>
                        <a:pt x="6639" y="15799"/>
                      </a:lnTo>
                      <a:lnTo>
                        <a:pt x="5684" y="15143"/>
                      </a:lnTo>
                      <a:lnTo>
                        <a:pt x="5252" y="14710"/>
                      </a:lnTo>
                      <a:lnTo>
                        <a:pt x="4819" y="14248"/>
                      </a:lnTo>
                      <a:lnTo>
                        <a:pt x="4148" y="13173"/>
                      </a:lnTo>
                      <a:lnTo>
                        <a:pt x="3700" y="11965"/>
                      </a:lnTo>
                      <a:lnTo>
                        <a:pt x="3476" y="10607"/>
                      </a:lnTo>
                      <a:lnTo>
                        <a:pt x="3461" y="9861"/>
                      </a:lnTo>
                      <a:lnTo>
                        <a:pt x="3476" y="9116"/>
                      </a:lnTo>
                      <a:lnTo>
                        <a:pt x="3700" y="7758"/>
                      </a:lnTo>
                      <a:lnTo>
                        <a:pt x="4148" y="6550"/>
                      </a:lnTo>
                      <a:lnTo>
                        <a:pt x="4819" y="5490"/>
                      </a:lnTo>
                      <a:lnTo>
                        <a:pt x="5252" y="5013"/>
                      </a:lnTo>
                      <a:lnTo>
                        <a:pt x="5475" y="4789"/>
                      </a:lnTo>
                      <a:lnTo>
                        <a:pt x="5923" y="4401"/>
                      </a:lnTo>
                      <a:lnTo>
                        <a:pt x="6922" y="3775"/>
                      </a:lnTo>
                      <a:lnTo>
                        <a:pt x="7982" y="3372"/>
                      </a:lnTo>
                      <a:lnTo>
                        <a:pt x="9101" y="3193"/>
                      </a:lnTo>
                      <a:close/>
                      <a:moveTo>
                        <a:pt x="9011" y="0"/>
                      </a:moveTo>
                      <a:lnTo>
                        <a:pt x="8011" y="90"/>
                      </a:lnTo>
                      <a:lnTo>
                        <a:pt x="7057" y="269"/>
                      </a:lnTo>
                      <a:lnTo>
                        <a:pt x="6162" y="537"/>
                      </a:lnTo>
                      <a:lnTo>
                        <a:pt x="5311" y="880"/>
                      </a:lnTo>
                      <a:lnTo>
                        <a:pt x="4491" y="1328"/>
                      </a:lnTo>
                      <a:lnTo>
                        <a:pt x="3730" y="1850"/>
                      </a:lnTo>
                      <a:lnTo>
                        <a:pt x="3014" y="2477"/>
                      </a:lnTo>
                      <a:lnTo>
                        <a:pt x="2686" y="2820"/>
                      </a:lnTo>
                      <a:lnTo>
                        <a:pt x="2357" y="3178"/>
                      </a:lnTo>
                      <a:lnTo>
                        <a:pt x="1776" y="3924"/>
                      </a:lnTo>
                      <a:lnTo>
                        <a:pt x="1268" y="4715"/>
                      </a:lnTo>
                      <a:lnTo>
                        <a:pt x="851" y="5550"/>
                      </a:lnTo>
                      <a:lnTo>
                        <a:pt x="507" y="6430"/>
                      </a:lnTo>
                      <a:lnTo>
                        <a:pt x="254" y="7355"/>
                      </a:lnTo>
                      <a:lnTo>
                        <a:pt x="90" y="8325"/>
                      </a:lnTo>
                      <a:lnTo>
                        <a:pt x="0" y="9339"/>
                      </a:lnTo>
                      <a:lnTo>
                        <a:pt x="0" y="9861"/>
                      </a:lnTo>
                      <a:lnTo>
                        <a:pt x="0" y="10399"/>
                      </a:lnTo>
                      <a:lnTo>
                        <a:pt x="90" y="11413"/>
                      </a:lnTo>
                      <a:lnTo>
                        <a:pt x="254" y="12383"/>
                      </a:lnTo>
                      <a:lnTo>
                        <a:pt x="507" y="13308"/>
                      </a:lnTo>
                      <a:lnTo>
                        <a:pt x="836" y="14188"/>
                      </a:lnTo>
                      <a:lnTo>
                        <a:pt x="1253" y="15023"/>
                      </a:lnTo>
                      <a:lnTo>
                        <a:pt x="1761" y="15814"/>
                      </a:lnTo>
                      <a:lnTo>
                        <a:pt x="2342" y="16560"/>
                      </a:lnTo>
                      <a:lnTo>
                        <a:pt x="2686" y="16918"/>
                      </a:lnTo>
                      <a:lnTo>
                        <a:pt x="3014" y="17261"/>
                      </a:lnTo>
                      <a:lnTo>
                        <a:pt x="3730" y="17873"/>
                      </a:lnTo>
                      <a:lnTo>
                        <a:pt x="4491" y="18410"/>
                      </a:lnTo>
                      <a:lnTo>
                        <a:pt x="5311" y="18842"/>
                      </a:lnTo>
                      <a:lnTo>
                        <a:pt x="6162" y="19200"/>
                      </a:lnTo>
                      <a:lnTo>
                        <a:pt x="7057" y="19454"/>
                      </a:lnTo>
                      <a:lnTo>
                        <a:pt x="8011" y="19633"/>
                      </a:lnTo>
                      <a:lnTo>
                        <a:pt x="9011" y="19723"/>
                      </a:lnTo>
                      <a:lnTo>
                        <a:pt x="9518" y="19738"/>
                      </a:lnTo>
                      <a:lnTo>
                        <a:pt x="10040" y="19723"/>
                      </a:lnTo>
                      <a:lnTo>
                        <a:pt x="11040" y="19633"/>
                      </a:lnTo>
                      <a:lnTo>
                        <a:pt x="11980" y="19454"/>
                      </a:lnTo>
                      <a:lnTo>
                        <a:pt x="12890" y="19200"/>
                      </a:lnTo>
                      <a:lnTo>
                        <a:pt x="13740" y="18842"/>
                      </a:lnTo>
                      <a:lnTo>
                        <a:pt x="14546" y="18410"/>
                      </a:lnTo>
                      <a:lnTo>
                        <a:pt x="15307" y="17873"/>
                      </a:lnTo>
                      <a:lnTo>
                        <a:pt x="16023" y="17261"/>
                      </a:lnTo>
                      <a:lnTo>
                        <a:pt x="16366" y="16918"/>
                      </a:lnTo>
                      <a:lnTo>
                        <a:pt x="16694" y="16560"/>
                      </a:lnTo>
                      <a:lnTo>
                        <a:pt x="17276" y="15814"/>
                      </a:lnTo>
                      <a:lnTo>
                        <a:pt x="17783" y="15023"/>
                      </a:lnTo>
                      <a:lnTo>
                        <a:pt x="18201" y="14188"/>
                      </a:lnTo>
                      <a:lnTo>
                        <a:pt x="18544" y="13308"/>
                      </a:lnTo>
                      <a:lnTo>
                        <a:pt x="18798" y="12383"/>
                      </a:lnTo>
                      <a:lnTo>
                        <a:pt x="18962" y="11413"/>
                      </a:lnTo>
                      <a:lnTo>
                        <a:pt x="19051" y="10399"/>
                      </a:lnTo>
                      <a:lnTo>
                        <a:pt x="19051" y="9861"/>
                      </a:lnTo>
                      <a:lnTo>
                        <a:pt x="19051" y="9339"/>
                      </a:lnTo>
                      <a:lnTo>
                        <a:pt x="18962" y="8325"/>
                      </a:lnTo>
                      <a:lnTo>
                        <a:pt x="18798" y="7355"/>
                      </a:lnTo>
                      <a:lnTo>
                        <a:pt x="18544" y="6430"/>
                      </a:lnTo>
                      <a:lnTo>
                        <a:pt x="18201" y="5550"/>
                      </a:lnTo>
                      <a:lnTo>
                        <a:pt x="17783" y="4715"/>
                      </a:lnTo>
                      <a:lnTo>
                        <a:pt x="17276" y="3924"/>
                      </a:lnTo>
                      <a:lnTo>
                        <a:pt x="16694" y="3178"/>
                      </a:lnTo>
                      <a:lnTo>
                        <a:pt x="16366" y="2820"/>
                      </a:lnTo>
                      <a:lnTo>
                        <a:pt x="16023" y="2477"/>
                      </a:lnTo>
                      <a:lnTo>
                        <a:pt x="15307" y="1850"/>
                      </a:lnTo>
                      <a:lnTo>
                        <a:pt x="14546" y="1328"/>
                      </a:lnTo>
                      <a:lnTo>
                        <a:pt x="13740" y="880"/>
                      </a:lnTo>
                      <a:lnTo>
                        <a:pt x="12890" y="537"/>
                      </a:lnTo>
                      <a:lnTo>
                        <a:pt x="11980" y="269"/>
                      </a:lnTo>
                      <a:lnTo>
                        <a:pt x="11040" y="90"/>
                      </a:lnTo>
                      <a:lnTo>
                        <a:pt x="10040"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5"/>
                <p:cNvSpPr/>
                <p:nvPr/>
              </p:nvSpPr>
              <p:spPr>
                <a:xfrm>
                  <a:off x="2815349" y="2598741"/>
                  <a:ext cx="112135" cy="130815"/>
                </a:xfrm>
                <a:custGeom>
                  <a:avLst/>
                  <a:gdLst/>
                  <a:ahLst/>
                  <a:cxnLst/>
                  <a:rect l="l" t="t" r="r" b="b"/>
                  <a:pathLst>
                    <a:path w="16382" h="19111" extrusionOk="0">
                      <a:moveTo>
                        <a:pt x="12905" y="0"/>
                      </a:moveTo>
                      <a:lnTo>
                        <a:pt x="12905" y="10204"/>
                      </a:lnTo>
                      <a:lnTo>
                        <a:pt x="12890" y="10741"/>
                      </a:lnTo>
                      <a:lnTo>
                        <a:pt x="12726" y="11816"/>
                      </a:lnTo>
                      <a:lnTo>
                        <a:pt x="12383" y="12830"/>
                      </a:lnTo>
                      <a:lnTo>
                        <a:pt x="11861" y="13770"/>
                      </a:lnTo>
                      <a:lnTo>
                        <a:pt x="11548" y="14217"/>
                      </a:lnTo>
                      <a:lnTo>
                        <a:pt x="11219" y="14620"/>
                      </a:lnTo>
                      <a:lnTo>
                        <a:pt x="10444" y="15262"/>
                      </a:lnTo>
                      <a:lnTo>
                        <a:pt x="9534" y="15709"/>
                      </a:lnTo>
                      <a:lnTo>
                        <a:pt x="8549" y="15933"/>
                      </a:lnTo>
                      <a:lnTo>
                        <a:pt x="8042" y="15948"/>
                      </a:lnTo>
                      <a:lnTo>
                        <a:pt x="7475" y="15933"/>
                      </a:lnTo>
                      <a:lnTo>
                        <a:pt x="6475" y="15769"/>
                      </a:lnTo>
                      <a:lnTo>
                        <a:pt x="5625" y="15441"/>
                      </a:lnTo>
                      <a:lnTo>
                        <a:pt x="4909" y="14963"/>
                      </a:lnTo>
                      <a:lnTo>
                        <a:pt x="4342" y="14322"/>
                      </a:lnTo>
                      <a:lnTo>
                        <a:pt x="3909" y="13516"/>
                      </a:lnTo>
                      <a:lnTo>
                        <a:pt x="3626" y="12547"/>
                      </a:lnTo>
                      <a:lnTo>
                        <a:pt x="3477" y="11413"/>
                      </a:lnTo>
                      <a:lnTo>
                        <a:pt x="3477" y="10786"/>
                      </a:lnTo>
                      <a:lnTo>
                        <a:pt x="3477" y="15"/>
                      </a:lnTo>
                      <a:lnTo>
                        <a:pt x="1" y="15"/>
                      </a:lnTo>
                      <a:lnTo>
                        <a:pt x="1" y="11338"/>
                      </a:lnTo>
                      <a:lnTo>
                        <a:pt x="16" y="12218"/>
                      </a:lnTo>
                      <a:lnTo>
                        <a:pt x="239" y="13800"/>
                      </a:lnTo>
                      <a:lnTo>
                        <a:pt x="687" y="15217"/>
                      </a:lnTo>
                      <a:lnTo>
                        <a:pt x="1179" y="16157"/>
                      </a:lnTo>
                      <a:lnTo>
                        <a:pt x="1567" y="16739"/>
                      </a:lnTo>
                      <a:lnTo>
                        <a:pt x="1791" y="17007"/>
                      </a:lnTo>
                      <a:lnTo>
                        <a:pt x="2015" y="17261"/>
                      </a:lnTo>
                      <a:lnTo>
                        <a:pt x="2522" y="17723"/>
                      </a:lnTo>
                      <a:lnTo>
                        <a:pt x="3074" y="18111"/>
                      </a:lnTo>
                      <a:lnTo>
                        <a:pt x="3671" y="18454"/>
                      </a:lnTo>
                      <a:lnTo>
                        <a:pt x="4327" y="18708"/>
                      </a:lnTo>
                      <a:lnTo>
                        <a:pt x="5043" y="18917"/>
                      </a:lnTo>
                      <a:lnTo>
                        <a:pt x="5804" y="19036"/>
                      </a:lnTo>
                      <a:lnTo>
                        <a:pt x="6625" y="19111"/>
                      </a:lnTo>
                      <a:lnTo>
                        <a:pt x="7505" y="19111"/>
                      </a:lnTo>
                      <a:lnTo>
                        <a:pt x="8385" y="18991"/>
                      </a:lnTo>
                      <a:lnTo>
                        <a:pt x="9250" y="18753"/>
                      </a:lnTo>
                      <a:lnTo>
                        <a:pt x="10086" y="18410"/>
                      </a:lnTo>
                      <a:lnTo>
                        <a:pt x="10488" y="18186"/>
                      </a:lnTo>
                      <a:lnTo>
                        <a:pt x="10847" y="17977"/>
                      </a:lnTo>
                      <a:lnTo>
                        <a:pt x="11533" y="17499"/>
                      </a:lnTo>
                      <a:lnTo>
                        <a:pt x="12144" y="16933"/>
                      </a:lnTo>
                      <a:lnTo>
                        <a:pt x="12667" y="16291"/>
                      </a:lnTo>
                      <a:lnTo>
                        <a:pt x="12905" y="15948"/>
                      </a:lnTo>
                      <a:lnTo>
                        <a:pt x="13054" y="15948"/>
                      </a:lnTo>
                      <a:lnTo>
                        <a:pt x="13054" y="18514"/>
                      </a:lnTo>
                      <a:lnTo>
                        <a:pt x="16381" y="18514"/>
                      </a:lnTo>
                      <a:lnTo>
                        <a:pt x="16366"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Google Shape;36;p5"/>
                <p:cNvSpPr/>
                <p:nvPr/>
              </p:nvSpPr>
              <p:spPr>
                <a:xfrm>
                  <a:off x="2947697" y="2540018"/>
                  <a:ext cx="127447" cy="189538"/>
                </a:xfrm>
                <a:custGeom>
                  <a:avLst/>
                  <a:gdLst/>
                  <a:ahLst/>
                  <a:cxnLst/>
                  <a:rect l="l" t="t" r="r" b="b"/>
                  <a:pathLst>
                    <a:path w="18619" h="27690" extrusionOk="0">
                      <a:moveTo>
                        <a:pt x="9071" y="11175"/>
                      </a:moveTo>
                      <a:lnTo>
                        <a:pt x="10160" y="11205"/>
                      </a:lnTo>
                      <a:lnTo>
                        <a:pt x="11219" y="11458"/>
                      </a:lnTo>
                      <a:lnTo>
                        <a:pt x="12233" y="11906"/>
                      </a:lnTo>
                      <a:lnTo>
                        <a:pt x="13158" y="12562"/>
                      </a:lnTo>
                      <a:lnTo>
                        <a:pt x="13561" y="12980"/>
                      </a:lnTo>
                      <a:lnTo>
                        <a:pt x="13964" y="13442"/>
                      </a:lnTo>
                      <a:lnTo>
                        <a:pt x="14605" y="14517"/>
                      </a:lnTo>
                      <a:lnTo>
                        <a:pt x="15038" y="15725"/>
                      </a:lnTo>
                      <a:lnTo>
                        <a:pt x="15262" y="17098"/>
                      </a:lnTo>
                      <a:lnTo>
                        <a:pt x="15277" y="17843"/>
                      </a:lnTo>
                      <a:lnTo>
                        <a:pt x="15262" y="18589"/>
                      </a:lnTo>
                      <a:lnTo>
                        <a:pt x="15038" y="19962"/>
                      </a:lnTo>
                      <a:lnTo>
                        <a:pt x="14605" y="21185"/>
                      </a:lnTo>
                      <a:lnTo>
                        <a:pt x="13964" y="22244"/>
                      </a:lnTo>
                      <a:lnTo>
                        <a:pt x="13561" y="22722"/>
                      </a:lnTo>
                      <a:lnTo>
                        <a:pt x="13143" y="23140"/>
                      </a:lnTo>
                      <a:lnTo>
                        <a:pt x="12189" y="23811"/>
                      </a:lnTo>
                      <a:lnTo>
                        <a:pt x="11129" y="24273"/>
                      </a:lnTo>
                      <a:lnTo>
                        <a:pt x="9981" y="24512"/>
                      </a:lnTo>
                      <a:lnTo>
                        <a:pt x="9384" y="24527"/>
                      </a:lnTo>
                      <a:lnTo>
                        <a:pt x="8787" y="24512"/>
                      </a:lnTo>
                      <a:lnTo>
                        <a:pt x="7653" y="24273"/>
                      </a:lnTo>
                      <a:lnTo>
                        <a:pt x="6579" y="23811"/>
                      </a:lnTo>
                      <a:lnTo>
                        <a:pt x="5639" y="23125"/>
                      </a:lnTo>
                      <a:lnTo>
                        <a:pt x="5222" y="22692"/>
                      </a:lnTo>
                      <a:lnTo>
                        <a:pt x="4804" y="22230"/>
                      </a:lnTo>
                      <a:lnTo>
                        <a:pt x="4162" y="21170"/>
                      </a:lnTo>
                      <a:lnTo>
                        <a:pt x="3730" y="19947"/>
                      </a:lnTo>
                      <a:lnTo>
                        <a:pt x="3506" y="18589"/>
                      </a:lnTo>
                      <a:lnTo>
                        <a:pt x="3491" y="17843"/>
                      </a:lnTo>
                      <a:lnTo>
                        <a:pt x="3506" y="17098"/>
                      </a:lnTo>
                      <a:lnTo>
                        <a:pt x="3730" y="15740"/>
                      </a:lnTo>
                      <a:lnTo>
                        <a:pt x="4162" y="14532"/>
                      </a:lnTo>
                      <a:lnTo>
                        <a:pt x="4804" y="13472"/>
                      </a:lnTo>
                      <a:lnTo>
                        <a:pt x="5222" y="12995"/>
                      </a:lnTo>
                      <a:lnTo>
                        <a:pt x="5371" y="12831"/>
                      </a:lnTo>
                      <a:lnTo>
                        <a:pt x="5550" y="12682"/>
                      </a:lnTo>
                      <a:lnTo>
                        <a:pt x="5983" y="12294"/>
                      </a:lnTo>
                      <a:lnTo>
                        <a:pt x="6952" y="11712"/>
                      </a:lnTo>
                      <a:lnTo>
                        <a:pt x="7982" y="11339"/>
                      </a:lnTo>
                      <a:lnTo>
                        <a:pt x="9071" y="11175"/>
                      </a:lnTo>
                      <a:close/>
                      <a:moveTo>
                        <a:pt x="15143" y="1"/>
                      </a:moveTo>
                      <a:lnTo>
                        <a:pt x="15143" y="8549"/>
                      </a:lnTo>
                      <a:lnTo>
                        <a:pt x="15292" y="11115"/>
                      </a:lnTo>
                      <a:lnTo>
                        <a:pt x="15143" y="11115"/>
                      </a:lnTo>
                      <a:lnTo>
                        <a:pt x="14904" y="10757"/>
                      </a:lnTo>
                      <a:lnTo>
                        <a:pt x="14352" y="10116"/>
                      </a:lnTo>
                      <a:lnTo>
                        <a:pt x="13710" y="9549"/>
                      </a:lnTo>
                      <a:lnTo>
                        <a:pt x="13009" y="9056"/>
                      </a:lnTo>
                      <a:lnTo>
                        <a:pt x="12636" y="8862"/>
                      </a:lnTo>
                      <a:lnTo>
                        <a:pt x="12189" y="8639"/>
                      </a:lnTo>
                      <a:lnTo>
                        <a:pt x="11249" y="8296"/>
                      </a:lnTo>
                      <a:lnTo>
                        <a:pt x="10294" y="8072"/>
                      </a:lnTo>
                      <a:lnTo>
                        <a:pt x="9309" y="7967"/>
                      </a:lnTo>
                      <a:lnTo>
                        <a:pt x="8355" y="7967"/>
                      </a:lnTo>
                      <a:lnTo>
                        <a:pt x="7489" y="8057"/>
                      </a:lnTo>
                      <a:lnTo>
                        <a:pt x="6654" y="8236"/>
                      </a:lnTo>
                      <a:lnTo>
                        <a:pt x="5848" y="8504"/>
                      </a:lnTo>
                      <a:lnTo>
                        <a:pt x="5087" y="8862"/>
                      </a:lnTo>
                      <a:lnTo>
                        <a:pt x="4341" y="9295"/>
                      </a:lnTo>
                      <a:lnTo>
                        <a:pt x="3625" y="9832"/>
                      </a:lnTo>
                      <a:lnTo>
                        <a:pt x="2939" y="10459"/>
                      </a:lnTo>
                      <a:lnTo>
                        <a:pt x="2611" y="10802"/>
                      </a:lnTo>
                      <a:lnTo>
                        <a:pt x="2298" y="11160"/>
                      </a:lnTo>
                      <a:lnTo>
                        <a:pt x="1731" y="11906"/>
                      </a:lnTo>
                      <a:lnTo>
                        <a:pt x="1238" y="12711"/>
                      </a:lnTo>
                      <a:lnTo>
                        <a:pt x="836" y="13547"/>
                      </a:lnTo>
                      <a:lnTo>
                        <a:pt x="507" y="14427"/>
                      </a:lnTo>
                      <a:lnTo>
                        <a:pt x="254" y="15337"/>
                      </a:lnTo>
                      <a:lnTo>
                        <a:pt x="90" y="16307"/>
                      </a:lnTo>
                      <a:lnTo>
                        <a:pt x="15" y="17306"/>
                      </a:lnTo>
                      <a:lnTo>
                        <a:pt x="0" y="17829"/>
                      </a:lnTo>
                      <a:lnTo>
                        <a:pt x="15" y="18351"/>
                      </a:lnTo>
                      <a:lnTo>
                        <a:pt x="90" y="19350"/>
                      </a:lnTo>
                      <a:lnTo>
                        <a:pt x="254" y="20320"/>
                      </a:lnTo>
                      <a:lnTo>
                        <a:pt x="507" y="21245"/>
                      </a:lnTo>
                      <a:lnTo>
                        <a:pt x="836" y="22125"/>
                      </a:lnTo>
                      <a:lnTo>
                        <a:pt x="1238" y="22961"/>
                      </a:lnTo>
                      <a:lnTo>
                        <a:pt x="1731" y="23751"/>
                      </a:lnTo>
                      <a:lnTo>
                        <a:pt x="2298" y="24497"/>
                      </a:lnTo>
                      <a:lnTo>
                        <a:pt x="2611" y="24855"/>
                      </a:lnTo>
                      <a:lnTo>
                        <a:pt x="2939" y="25198"/>
                      </a:lnTo>
                      <a:lnTo>
                        <a:pt x="3625" y="25825"/>
                      </a:lnTo>
                      <a:lnTo>
                        <a:pt x="4341" y="26362"/>
                      </a:lnTo>
                      <a:lnTo>
                        <a:pt x="5087" y="26795"/>
                      </a:lnTo>
                      <a:lnTo>
                        <a:pt x="5848" y="27153"/>
                      </a:lnTo>
                      <a:lnTo>
                        <a:pt x="6654" y="27421"/>
                      </a:lnTo>
                      <a:lnTo>
                        <a:pt x="7489" y="27600"/>
                      </a:lnTo>
                      <a:lnTo>
                        <a:pt x="8355" y="27690"/>
                      </a:lnTo>
                      <a:lnTo>
                        <a:pt x="9294" y="27690"/>
                      </a:lnTo>
                      <a:lnTo>
                        <a:pt x="10279" y="27570"/>
                      </a:lnTo>
                      <a:lnTo>
                        <a:pt x="11234" y="27332"/>
                      </a:lnTo>
                      <a:lnTo>
                        <a:pt x="12159" y="26959"/>
                      </a:lnTo>
                      <a:lnTo>
                        <a:pt x="12606" y="26720"/>
                      </a:lnTo>
                      <a:lnTo>
                        <a:pt x="12994" y="26526"/>
                      </a:lnTo>
                      <a:lnTo>
                        <a:pt x="13695" y="26049"/>
                      </a:lnTo>
                      <a:lnTo>
                        <a:pt x="14337" y="25482"/>
                      </a:lnTo>
                      <a:lnTo>
                        <a:pt x="14889" y="24825"/>
                      </a:lnTo>
                      <a:lnTo>
                        <a:pt x="15128" y="24467"/>
                      </a:lnTo>
                      <a:lnTo>
                        <a:pt x="15277" y="24467"/>
                      </a:lnTo>
                      <a:lnTo>
                        <a:pt x="15277" y="27048"/>
                      </a:lnTo>
                      <a:lnTo>
                        <a:pt x="18619" y="27048"/>
                      </a:lnTo>
                      <a:lnTo>
                        <a:pt x="18619"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37" name="Google Shape;37;p5"/>
            <p:cNvSpPr/>
            <p:nvPr/>
          </p:nvSpPr>
          <p:spPr>
            <a:xfrm>
              <a:off x="1325450" y="2304375"/>
              <a:ext cx="1956061" cy="643048"/>
            </a:xfrm>
            <a:custGeom>
              <a:avLst/>
              <a:gdLst/>
              <a:ahLst/>
              <a:cxnLst/>
              <a:rect l="l" t="t" r="r" b="b"/>
              <a:pathLst>
                <a:path w="285765" h="6132" extrusionOk="0">
                  <a:moveTo>
                    <a:pt x="0" y="0"/>
                  </a:moveTo>
                  <a:lnTo>
                    <a:pt x="0" y="6132"/>
                  </a:lnTo>
                  <a:lnTo>
                    <a:pt x="285765" y="6132"/>
                  </a:lnTo>
                  <a:lnTo>
                    <a:pt x="285765" y="0"/>
                  </a:lnTo>
                  <a:close/>
                </a:path>
              </a:pathLst>
            </a:cu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am">
  <p:cSld name="Team">
    <p:spTree>
      <p:nvGrpSpPr>
        <p:cNvPr id="1" name="Shape 290"/>
        <p:cNvGrpSpPr/>
        <p:nvPr/>
      </p:nvGrpSpPr>
      <p:grpSpPr>
        <a:xfrm>
          <a:off x="0" y="0"/>
          <a:ext cx="0" cy="0"/>
          <a:chOff x="0" y="0"/>
          <a:chExt cx="0" cy="0"/>
        </a:xfrm>
      </p:grpSpPr>
      <p:sp>
        <p:nvSpPr>
          <p:cNvPr id="291" name="Google Shape;291;p43"/>
          <p:cNvSpPr txBox="1">
            <a:spLocks noGrp="1"/>
          </p:cNvSpPr>
          <p:nvPr>
            <p:ph type="body" idx="1"/>
          </p:nvPr>
        </p:nvSpPr>
        <p:spPr>
          <a:xfrm>
            <a:off x="2514600" y="2353951"/>
            <a:ext cx="16617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92" name="Google Shape;292;p43"/>
          <p:cNvSpPr txBox="1">
            <a:spLocks noGrp="1"/>
          </p:cNvSpPr>
          <p:nvPr>
            <p:ph type="body" idx="2"/>
          </p:nvPr>
        </p:nvSpPr>
        <p:spPr>
          <a:xfrm>
            <a:off x="2514600" y="2568630"/>
            <a:ext cx="1661700" cy="259800"/>
          </a:xfrm>
          <a:prstGeom prst="rect">
            <a:avLst/>
          </a:prstGeom>
          <a:noFill/>
          <a:ln>
            <a:noFill/>
          </a:ln>
        </p:spPr>
        <p:txBody>
          <a:bodyPr spcFirstLastPara="1" wrap="square" lIns="91425" tIns="91425" rIns="91425" bIns="91425" anchor="t" anchorCtr="0"/>
          <a:lstStyle>
            <a:lvl1pPr marL="457200" lvl="0" indent="-228600" rtl="0">
              <a:lnSpc>
                <a:spcPct val="8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93" name="Google Shape;293;p43"/>
          <p:cNvSpPr txBox="1">
            <a:spLocks noGrp="1"/>
          </p:cNvSpPr>
          <p:nvPr>
            <p:ph type="body" idx="3"/>
          </p:nvPr>
        </p:nvSpPr>
        <p:spPr>
          <a:xfrm>
            <a:off x="4648200" y="2353951"/>
            <a:ext cx="16617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94" name="Google Shape;294;p43"/>
          <p:cNvSpPr txBox="1">
            <a:spLocks noGrp="1"/>
          </p:cNvSpPr>
          <p:nvPr>
            <p:ph type="body" idx="4"/>
          </p:nvPr>
        </p:nvSpPr>
        <p:spPr>
          <a:xfrm>
            <a:off x="4648200" y="2568630"/>
            <a:ext cx="1661700" cy="259800"/>
          </a:xfrm>
          <a:prstGeom prst="rect">
            <a:avLst/>
          </a:prstGeom>
          <a:noFill/>
          <a:ln>
            <a:noFill/>
          </a:ln>
        </p:spPr>
        <p:txBody>
          <a:bodyPr spcFirstLastPara="1" wrap="square" lIns="91425" tIns="91425" rIns="91425" bIns="91425" anchor="t" anchorCtr="0"/>
          <a:lstStyle>
            <a:lvl1pPr marL="457200" lvl="0" indent="-228600" rtl="0">
              <a:lnSpc>
                <a:spcPct val="8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95" name="Google Shape;295;p43"/>
          <p:cNvSpPr txBox="1">
            <a:spLocks noGrp="1"/>
          </p:cNvSpPr>
          <p:nvPr>
            <p:ph type="body" idx="5"/>
          </p:nvPr>
        </p:nvSpPr>
        <p:spPr>
          <a:xfrm>
            <a:off x="6815400" y="2353951"/>
            <a:ext cx="16617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96" name="Google Shape;296;p43"/>
          <p:cNvSpPr txBox="1">
            <a:spLocks noGrp="1"/>
          </p:cNvSpPr>
          <p:nvPr>
            <p:ph type="body" idx="6"/>
          </p:nvPr>
        </p:nvSpPr>
        <p:spPr>
          <a:xfrm>
            <a:off x="6815400" y="2568630"/>
            <a:ext cx="1661700" cy="259800"/>
          </a:xfrm>
          <a:prstGeom prst="rect">
            <a:avLst/>
          </a:prstGeom>
          <a:noFill/>
          <a:ln>
            <a:noFill/>
          </a:ln>
        </p:spPr>
        <p:txBody>
          <a:bodyPr spcFirstLastPara="1" wrap="square" lIns="91425" tIns="91425" rIns="91425" bIns="91425" anchor="t" anchorCtr="0"/>
          <a:lstStyle>
            <a:lvl1pPr marL="457200" lvl="0" indent="-228600" rtl="0">
              <a:lnSpc>
                <a:spcPct val="8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97" name="Google Shape;297;p43"/>
          <p:cNvSpPr txBox="1">
            <a:spLocks noGrp="1"/>
          </p:cNvSpPr>
          <p:nvPr>
            <p:ph type="body" idx="7"/>
          </p:nvPr>
        </p:nvSpPr>
        <p:spPr>
          <a:xfrm>
            <a:off x="366489" y="2353951"/>
            <a:ext cx="16617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98" name="Google Shape;298;p43"/>
          <p:cNvSpPr txBox="1">
            <a:spLocks noGrp="1"/>
          </p:cNvSpPr>
          <p:nvPr>
            <p:ph type="body" idx="8"/>
          </p:nvPr>
        </p:nvSpPr>
        <p:spPr>
          <a:xfrm>
            <a:off x="366489" y="2568630"/>
            <a:ext cx="1661700" cy="259800"/>
          </a:xfrm>
          <a:prstGeom prst="rect">
            <a:avLst/>
          </a:prstGeom>
          <a:noFill/>
          <a:ln>
            <a:noFill/>
          </a:ln>
        </p:spPr>
        <p:txBody>
          <a:bodyPr spcFirstLastPara="1" wrap="square" lIns="91425" tIns="91425" rIns="91425" bIns="91425" anchor="t" anchorCtr="0"/>
          <a:lstStyle>
            <a:lvl1pPr marL="457200" lvl="0" indent="-228600" rtl="0">
              <a:lnSpc>
                <a:spcPct val="8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299" name="Google Shape;299;p43"/>
          <p:cNvSpPr txBox="1">
            <a:spLocks noGrp="1"/>
          </p:cNvSpPr>
          <p:nvPr>
            <p:ph type="body" idx="9"/>
          </p:nvPr>
        </p:nvSpPr>
        <p:spPr>
          <a:xfrm>
            <a:off x="2514600" y="4021948"/>
            <a:ext cx="16617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00" name="Google Shape;300;p43"/>
          <p:cNvSpPr txBox="1">
            <a:spLocks noGrp="1"/>
          </p:cNvSpPr>
          <p:nvPr>
            <p:ph type="body" idx="13"/>
          </p:nvPr>
        </p:nvSpPr>
        <p:spPr>
          <a:xfrm>
            <a:off x="2514600" y="4236627"/>
            <a:ext cx="1661700" cy="259800"/>
          </a:xfrm>
          <a:prstGeom prst="rect">
            <a:avLst/>
          </a:prstGeom>
          <a:noFill/>
          <a:ln>
            <a:noFill/>
          </a:ln>
        </p:spPr>
        <p:txBody>
          <a:bodyPr spcFirstLastPara="1" wrap="square" lIns="91425" tIns="91425" rIns="91425" bIns="91425" anchor="t" anchorCtr="0"/>
          <a:lstStyle>
            <a:lvl1pPr marL="457200" lvl="0" indent="-228600" rtl="0">
              <a:lnSpc>
                <a:spcPct val="8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01" name="Google Shape;301;p43"/>
          <p:cNvSpPr txBox="1">
            <a:spLocks noGrp="1"/>
          </p:cNvSpPr>
          <p:nvPr>
            <p:ph type="body" idx="14"/>
          </p:nvPr>
        </p:nvSpPr>
        <p:spPr>
          <a:xfrm>
            <a:off x="4648200" y="4021948"/>
            <a:ext cx="16617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02" name="Google Shape;302;p43"/>
          <p:cNvSpPr txBox="1">
            <a:spLocks noGrp="1"/>
          </p:cNvSpPr>
          <p:nvPr>
            <p:ph type="body" idx="15"/>
          </p:nvPr>
        </p:nvSpPr>
        <p:spPr>
          <a:xfrm>
            <a:off x="4648200" y="4236627"/>
            <a:ext cx="1661700" cy="259800"/>
          </a:xfrm>
          <a:prstGeom prst="rect">
            <a:avLst/>
          </a:prstGeom>
          <a:noFill/>
          <a:ln>
            <a:noFill/>
          </a:ln>
        </p:spPr>
        <p:txBody>
          <a:bodyPr spcFirstLastPara="1" wrap="square" lIns="91425" tIns="91425" rIns="91425" bIns="91425" anchor="t" anchorCtr="0"/>
          <a:lstStyle>
            <a:lvl1pPr marL="457200" lvl="0" indent="-228600" rtl="0">
              <a:lnSpc>
                <a:spcPct val="8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03" name="Google Shape;303;p43"/>
          <p:cNvSpPr txBox="1">
            <a:spLocks noGrp="1"/>
          </p:cNvSpPr>
          <p:nvPr>
            <p:ph type="body" idx="16"/>
          </p:nvPr>
        </p:nvSpPr>
        <p:spPr>
          <a:xfrm>
            <a:off x="6815400" y="4021948"/>
            <a:ext cx="16617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04" name="Google Shape;304;p43"/>
          <p:cNvSpPr txBox="1">
            <a:spLocks noGrp="1"/>
          </p:cNvSpPr>
          <p:nvPr>
            <p:ph type="body" idx="17"/>
          </p:nvPr>
        </p:nvSpPr>
        <p:spPr>
          <a:xfrm>
            <a:off x="6815400" y="4236627"/>
            <a:ext cx="1661700" cy="259800"/>
          </a:xfrm>
          <a:prstGeom prst="rect">
            <a:avLst/>
          </a:prstGeom>
          <a:noFill/>
          <a:ln>
            <a:noFill/>
          </a:ln>
        </p:spPr>
        <p:txBody>
          <a:bodyPr spcFirstLastPara="1" wrap="square" lIns="91425" tIns="91425" rIns="91425" bIns="91425" anchor="t" anchorCtr="0"/>
          <a:lstStyle>
            <a:lvl1pPr marL="457200" lvl="0" indent="-228600" rtl="0">
              <a:lnSpc>
                <a:spcPct val="8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05" name="Google Shape;305;p43"/>
          <p:cNvSpPr txBox="1">
            <a:spLocks noGrp="1"/>
          </p:cNvSpPr>
          <p:nvPr>
            <p:ph type="body" idx="18"/>
          </p:nvPr>
        </p:nvSpPr>
        <p:spPr>
          <a:xfrm>
            <a:off x="366489" y="4021948"/>
            <a:ext cx="16617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06" name="Google Shape;306;p43"/>
          <p:cNvSpPr txBox="1">
            <a:spLocks noGrp="1"/>
          </p:cNvSpPr>
          <p:nvPr>
            <p:ph type="body" idx="19"/>
          </p:nvPr>
        </p:nvSpPr>
        <p:spPr>
          <a:xfrm>
            <a:off x="366489" y="4236627"/>
            <a:ext cx="1661700" cy="259800"/>
          </a:xfrm>
          <a:prstGeom prst="rect">
            <a:avLst/>
          </a:prstGeom>
          <a:noFill/>
          <a:ln>
            <a:noFill/>
          </a:ln>
        </p:spPr>
        <p:txBody>
          <a:bodyPr spcFirstLastPara="1" wrap="square" lIns="91425" tIns="91425" rIns="91425" bIns="91425" anchor="t" anchorCtr="0"/>
          <a:lstStyle>
            <a:lvl1pPr marL="457200" lvl="0" indent="-228600" rtl="0">
              <a:lnSpc>
                <a:spcPct val="8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07" name="Google Shape;307;p43"/>
          <p:cNvSpPr txBox="1">
            <a:spLocks noGrp="1"/>
          </p:cNvSpPr>
          <p:nvPr>
            <p:ph type="title"/>
          </p:nvPr>
        </p:nvSpPr>
        <p:spPr>
          <a:xfrm>
            <a:off x="364685" y="407793"/>
            <a:ext cx="62565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90"/>
        <p:cNvGrpSpPr/>
        <p:nvPr/>
      </p:nvGrpSpPr>
      <p:grpSpPr>
        <a:xfrm>
          <a:off x="0" y="0"/>
          <a:ext cx="0" cy="0"/>
          <a:chOff x="0" y="0"/>
          <a:chExt cx="0" cy="0"/>
        </a:xfrm>
      </p:grpSpPr>
      <p:sp>
        <p:nvSpPr>
          <p:cNvPr id="4991" name="Google Shape;4991;p411"/>
          <p:cNvSpPr/>
          <p:nvPr/>
        </p:nvSpPr>
        <p:spPr>
          <a:xfrm>
            <a:off x="75" y="4636400"/>
            <a:ext cx="9144000" cy="5070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992" name="Google Shape;4992;p411"/>
          <p:cNvGrpSpPr/>
          <p:nvPr/>
        </p:nvGrpSpPr>
        <p:grpSpPr>
          <a:xfrm>
            <a:off x="176223" y="4848071"/>
            <a:ext cx="532885" cy="173631"/>
            <a:chOff x="0" y="0"/>
            <a:chExt cx="2077525" cy="676925"/>
          </a:xfrm>
        </p:grpSpPr>
        <p:sp>
          <p:nvSpPr>
            <p:cNvPr id="4993" name="Google Shape;4993;p41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94" name="Google Shape;4994;p41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95" name="Google Shape;4995;p41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96" name="Google Shape;4996;p41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97" name="Google Shape;4997;p41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98" name="Google Shape;4998;p41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1"/>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4999" name="Google Shape;4999;p411"/>
          <p:cNvSpPr txBox="1"/>
          <p:nvPr/>
        </p:nvSpPr>
        <p:spPr>
          <a:xfrm>
            <a:off x="5085675" y="4796225"/>
            <a:ext cx="35610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chemeClr val="lt1"/>
                </a:solidFill>
                <a:latin typeface="Roboto"/>
                <a:ea typeface="Roboto"/>
                <a:cs typeface="Roboto"/>
                <a:sym typeface="Roboto"/>
              </a:rPr>
              <a:t>Confidential + Proprietary</a:t>
            </a:r>
            <a:endParaRPr sz="600">
              <a:solidFill>
                <a:schemeClr val="lt1"/>
              </a:solidFill>
              <a:latin typeface="Roboto"/>
              <a:ea typeface="Roboto"/>
              <a:cs typeface="Roboto"/>
              <a:sym typeface="Roboto"/>
            </a:endParaRPr>
          </a:p>
        </p:txBody>
      </p:sp>
      <p:sp>
        <p:nvSpPr>
          <p:cNvPr id="5000" name="Google Shape;5000;p411"/>
          <p:cNvSpPr txBox="1">
            <a:spLocks noGrp="1"/>
          </p:cNvSpPr>
          <p:nvPr>
            <p:ph type="title"/>
          </p:nvPr>
        </p:nvSpPr>
        <p:spPr>
          <a:xfrm>
            <a:off x="176225" y="703050"/>
            <a:ext cx="4022100" cy="36498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5001" name="Google Shape;5001;p411"/>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02"/>
        <p:cNvGrpSpPr/>
        <p:nvPr/>
      </p:nvGrpSpPr>
      <p:grpSpPr>
        <a:xfrm>
          <a:off x="0" y="0"/>
          <a:ext cx="0" cy="0"/>
          <a:chOff x="0" y="0"/>
          <a:chExt cx="0" cy="0"/>
        </a:xfrm>
      </p:grpSpPr>
      <p:sp>
        <p:nvSpPr>
          <p:cNvPr id="5003" name="Google Shape;5003;p412"/>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004" name="Google Shape;5004;p412"/>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005" name="Google Shape;5005;p412"/>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06"/>
        <p:cNvGrpSpPr/>
        <p:nvPr/>
      </p:nvGrpSpPr>
      <p:grpSpPr>
        <a:xfrm>
          <a:off x="0" y="0"/>
          <a:ext cx="0" cy="0"/>
          <a:chOff x="0" y="0"/>
          <a:chExt cx="0" cy="0"/>
        </a:xfrm>
      </p:grpSpPr>
      <p:sp>
        <p:nvSpPr>
          <p:cNvPr id="5007" name="Google Shape;5007;p413"/>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008" name="Google Shape;5008;p413"/>
          <p:cNvSpPr txBox="1">
            <a:spLocks noGrp="1"/>
          </p:cNvSpPr>
          <p:nvPr>
            <p:ph type="body" idx="1"/>
          </p:nvPr>
        </p:nvSpPr>
        <p:spPr>
          <a:xfrm>
            <a:off x="180900" y="1143700"/>
            <a:ext cx="41226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009" name="Google Shape;5009;p413"/>
          <p:cNvSpPr txBox="1">
            <a:spLocks noGrp="1"/>
          </p:cNvSpPr>
          <p:nvPr>
            <p:ph type="body" idx="2"/>
          </p:nvPr>
        </p:nvSpPr>
        <p:spPr>
          <a:xfrm>
            <a:off x="4840395" y="1143700"/>
            <a:ext cx="41226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010" name="Google Shape;5010;p413"/>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11"/>
        <p:cNvGrpSpPr/>
        <p:nvPr/>
      </p:nvGrpSpPr>
      <p:grpSpPr>
        <a:xfrm>
          <a:off x="0" y="0"/>
          <a:ext cx="0" cy="0"/>
          <a:chOff x="0" y="0"/>
          <a:chExt cx="0" cy="0"/>
        </a:xfrm>
      </p:grpSpPr>
      <p:sp>
        <p:nvSpPr>
          <p:cNvPr id="5012" name="Google Shape;5012;p41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013" name="Google Shape;5013;p414"/>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14"/>
        <p:cNvGrpSpPr/>
        <p:nvPr/>
      </p:nvGrpSpPr>
      <p:grpSpPr>
        <a:xfrm>
          <a:off x="0" y="0"/>
          <a:ext cx="0" cy="0"/>
          <a:chOff x="0" y="0"/>
          <a:chExt cx="0" cy="0"/>
        </a:xfrm>
      </p:grpSpPr>
      <p:sp>
        <p:nvSpPr>
          <p:cNvPr id="5015" name="Google Shape;5015;p415"/>
          <p:cNvSpPr txBox="1">
            <a:spLocks noGrp="1"/>
          </p:cNvSpPr>
          <p:nvPr>
            <p:ph type="title"/>
          </p:nvPr>
        </p:nvSpPr>
        <p:spPr>
          <a:xfrm>
            <a:off x="180900" y="447950"/>
            <a:ext cx="5867400" cy="7557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016" name="Google Shape;5016;p415"/>
          <p:cNvSpPr txBox="1">
            <a:spLocks noGrp="1"/>
          </p:cNvSpPr>
          <p:nvPr>
            <p:ph type="body" idx="1"/>
          </p:nvPr>
        </p:nvSpPr>
        <p:spPr>
          <a:xfrm>
            <a:off x="180900" y="128195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017" name="Google Shape;5017;p415"/>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18"/>
        <p:cNvGrpSpPr/>
        <p:nvPr/>
      </p:nvGrpSpPr>
      <p:grpSpPr>
        <a:xfrm>
          <a:off x="0" y="0"/>
          <a:ext cx="0" cy="0"/>
          <a:chOff x="0" y="0"/>
          <a:chExt cx="0" cy="0"/>
        </a:xfrm>
      </p:grpSpPr>
      <p:sp>
        <p:nvSpPr>
          <p:cNvPr id="5019" name="Google Shape;5019;p416"/>
          <p:cNvSpPr txBox="1">
            <a:spLocks noGrp="1"/>
          </p:cNvSpPr>
          <p:nvPr>
            <p:ph type="title"/>
          </p:nvPr>
        </p:nvSpPr>
        <p:spPr>
          <a:xfrm>
            <a:off x="180900" y="456800"/>
            <a:ext cx="8782200" cy="4090800"/>
          </a:xfrm>
          <a:prstGeom prst="rect">
            <a:avLst/>
          </a:prstGeom>
        </p:spPr>
        <p:txBody>
          <a:bodyPr spcFirstLastPara="1" wrap="square" lIns="91425" tIns="91425" rIns="91425" bIns="91425" anchor="ctr" anchorCtr="0"/>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5020" name="Google Shape;5020;p416"/>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21"/>
        <p:cNvGrpSpPr/>
        <p:nvPr/>
      </p:nvGrpSpPr>
      <p:grpSpPr>
        <a:xfrm>
          <a:off x="0" y="0"/>
          <a:ext cx="0" cy="0"/>
          <a:chOff x="0" y="0"/>
          <a:chExt cx="0" cy="0"/>
        </a:xfrm>
      </p:grpSpPr>
      <p:sp>
        <p:nvSpPr>
          <p:cNvPr id="5022" name="Google Shape;5022;p417"/>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23" name="Google Shape;5023;p417"/>
          <p:cNvSpPr txBox="1"/>
          <p:nvPr/>
        </p:nvSpPr>
        <p:spPr>
          <a:xfrm>
            <a:off x="5085675" y="4796225"/>
            <a:ext cx="35610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chemeClr val="lt1"/>
                </a:solidFill>
                <a:latin typeface="Roboto"/>
                <a:ea typeface="Roboto"/>
                <a:cs typeface="Roboto"/>
                <a:sym typeface="Roboto"/>
              </a:rPr>
              <a:t>Confidential + Proprietary</a:t>
            </a:r>
            <a:endParaRPr sz="600">
              <a:solidFill>
                <a:schemeClr val="lt1"/>
              </a:solidFill>
              <a:latin typeface="Roboto"/>
              <a:ea typeface="Roboto"/>
              <a:cs typeface="Roboto"/>
              <a:sym typeface="Roboto"/>
            </a:endParaRPr>
          </a:p>
        </p:txBody>
      </p:sp>
      <p:sp>
        <p:nvSpPr>
          <p:cNvPr id="5024" name="Google Shape;5024;p417"/>
          <p:cNvSpPr txBox="1">
            <a:spLocks noGrp="1"/>
          </p:cNvSpPr>
          <p:nvPr>
            <p:ph type="title"/>
          </p:nvPr>
        </p:nvSpPr>
        <p:spPr>
          <a:xfrm>
            <a:off x="178563" y="446900"/>
            <a:ext cx="4045200" cy="953400"/>
          </a:xfrm>
          <a:prstGeom prst="rect">
            <a:avLst/>
          </a:prstGeom>
        </p:spPr>
        <p:txBody>
          <a:bodyPr spcFirstLastPara="1" wrap="square" lIns="91425" tIns="91425" rIns="91425" bIns="91425" anchor="t" anchorCtr="0"/>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025" name="Google Shape;5025;p417"/>
          <p:cNvSpPr txBox="1">
            <a:spLocks noGrp="1"/>
          </p:cNvSpPr>
          <p:nvPr>
            <p:ph type="subTitle" idx="1"/>
          </p:nvPr>
        </p:nvSpPr>
        <p:spPr>
          <a:xfrm>
            <a:off x="176225" y="1454750"/>
            <a:ext cx="4045200" cy="12351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26" name="Google Shape;5026;p41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027" name="Google Shape;5027;p417"/>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28"/>
        <p:cNvGrpSpPr/>
        <p:nvPr/>
      </p:nvGrpSpPr>
      <p:grpSpPr>
        <a:xfrm>
          <a:off x="0" y="0"/>
          <a:ext cx="0" cy="0"/>
          <a:chOff x="0" y="0"/>
          <a:chExt cx="0" cy="0"/>
        </a:xfrm>
      </p:grpSpPr>
      <p:sp>
        <p:nvSpPr>
          <p:cNvPr id="5029" name="Google Shape;5029;p418"/>
          <p:cNvSpPr/>
          <p:nvPr/>
        </p:nvSpPr>
        <p:spPr>
          <a:xfrm>
            <a:off x="3534336" y="2402400"/>
            <a:ext cx="3930000" cy="27411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30" name="Google Shape;5030;p418"/>
          <p:cNvSpPr txBox="1">
            <a:spLocks noGrp="1"/>
          </p:cNvSpPr>
          <p:nvPr>
            <p:ph type="body" idx="1"/>
          </p:nvPr>
        </p:nvSpPr>
        <p:spPr>
          <a:xfrm>
            <a:off x="3885361" y="2773950"/>
            <a:ext cx="3211500" cy="2188500"/>
          </a:xfrm>
          <a:prstGeom prst="rect">
            <a:avLst/>
          </a:prstGeom>
        </p:spPr>
        <p:txBody>
          <a:bodyPr spcFirstLastPara="1" wrap="square" lIns="91425" tIns="91425" rIns="91425" bIns="91425" anchor="t" anchorCtr="0"/>
          <a:lstStyle>
            <a:lvl1pPr marL="457200" lvl="0" indent="-228600" rtl="0">
              <a:lnSpc>
                <a:spcPct val="100000"/>
              </a:lnSpc>
              <a:spcBef>
                <a:spcPts val="0"/>
              </a:spcBef>
              <a:spcAft>
                <a:spcPts val="0"/>
              </a:spcAft>
              <a:buClr>
                <a:schemeClr val="lt1"/>
              </a:buClr>
              <a:buSzPts val="1600"/>
              <a:buNone/>
              <a:defRPr sz="1600">
                <a:solidFill>
                  <a:schemeClr val="lt1"/>
                </a:solidFill>
              </a:defRPr>
            </a:lvl1pPr>
          </a:lstStyle>
          <a:p>
            <a:endParaRPr/>
          </a:p>
        </p:txBody>
      </p:sp>
      <p:sp>
        <p:nvSpPr>
          <p:cNvPr id="5031" name="Google Shape;5031;p418"/>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32"/>
        <p:cNvGrpSpPr/>
        <p:nvPr/>
      </p:nvGrpSpPr>
      <p:grpSpPr>
        <a:xfrm>
          <a:off x="0" y="0"/>
          <a:ext cx="0" cy="0"/>
          <a:chOff x="0" y="0"/>
          <a:chExt cx="0" cy="0"/>
        </a:xfrm>
      </p:grpSpPr>
      <p:sp>
        <p:nvSpPr>
          <p:cNvPr id="5033" name="Google Shape;5033;p419"/>
          <p:cNvSpPr txBox="1">
            <a:spLocks noGrp="1"/>
          </p:cNvSpPr>
          <p:nvPr>
            <p:ph type="title" hasCustomPrompt="1"/>
          </p:nvPr>
        </p:nvSpPr>
        <p:spPr>
          <a:xfrm>
            <a:off x="180900" y="1106125"/>
            <a:ext cx="87822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034" name="Google Shape;5034;p419"/>
          <p:cNvSpPr txBox="1">
            <a:spLocks noGrp="1"/>
          </p:cNvSpPr>
          <p:nvPr>
            <p:ph type="body" idx="1"/>
          </p:nvPr>
        </p:nvSpPr>
        <p:spPr>
          <a:xfrm>
            <a:off x="180900" y="3152225"/>
            <a:ext cx="87822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035" name="Google Shape;5035;p419"/>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36"/>
        <p:cNvGrpSpPr/>
        <p:nvPr/>
      </p:nvGrpSpPr>
      <p:grpSpPr>
        <a:xfrm>
          <a:off x="0" y="0"/>
          <a:ext cx="0" cy="0"/>
          <a:chOff x="0" y="0"/>
          <a:chExt cx="0" cy="0"/>
        </a:xfrm>
      </p:grpSpPr>
      <p:sp>
        <p:nvSpPr>
          <p:cNvPr id="5037" name="Google Shape;5037;p420"/>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am2">
  <p:cSld name="Team2">
    <p:spTree>
      <p:nvGrpSpPr>
        <p:cNvPr id="1" name="Shape 308"/>
        <p:cNvGrpSpPr/>
        <p:nvPr/>
      </p:nvGrpSpPr>
      <p:grpSpPr>
        <a:xfrm>
          <a:off x="0" y="0"/>
          <a:ext cx="0" cy="0"/>
          <a:chOff x="0" y="0"/>
          <a:chExt cx="0" cy="0"/>
        </a:xfrm>
      </p:grpSpPr>
      <p:sp>
        <p:nvSpPr>
          <p:cNvPr id="309" name="Google Shape;309;p44"/>
          <p:cNvSpPr txBox="1">
            <a:spLocks noGrp="1"/>
          </p:cNvSpPr>
          <p:nvPr>
            <p:ph type="body" idx="1"/>
          </p:nvPr>
        </p:nvSpPr>
        <p:spPr>
          <a:xfrm>
            <a:off x="3273444" y="1526932"/>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10" name="Google Shape;310;p44"/>
          <p:cNvSpPr txBox="1">
            <a:spLocks noGrp="1"/>
          </p:cNvSpPr>
          <p:nvPr>
            <p:ph type="body" idx="2"/>
          </p:nvPr>
        </p:nvSpPr>
        <p:spPr>
          <a:xfrm>
            <a:off x="3273444" y="1755049"/>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11" name="Google Shape;311;p44"/>
          <p:cNvSpPr txBox="1">
            <a:spLocks noGrp="1"/>
          </p:cNvSpPr>
          <p:nvPr>
            <p:ph type="body" idx="3"/>
          </p:nvPr>
        </p:nvSpPr>
        <p:spPr>
          <a:xfrm>
            <a:off x="3273444" y="2747676"/>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12" name="Google Shape;312;p44"/>
          <p:cNvSpPr txBox="1">
            <a:spLocks noGrp="1"/>
          </p:cNvSpPr>
          <p:nvPr>
            <p:ph type="body" idx="4"/>
          </p:nvPr>
        </p:nvSpPr>
        <p:spPr>
          <a:xfrm>
            <a:off x="3273444" y="2975792"/>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13" name="Google Shape;313;p44"/>
          <p:cNvSpPr txBox="1">
            <a:spLocks noGrp="1"/>
          </p:cNvSpPr>
          <p:nvPr>
            <p:ph type="body" idx="5"/>
          </p:nvPr>
        </p:nvSpPr>
        <p:spPr>
          <a:xfrm>
            <a:off x="3273444" y="3968419"/>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14" name="Google Shape;314;p44"/>
          <p:cNvSpPr txBox="1">
            <a:spLocks noGrp="1"/>
          </p:cNvSpPr>
          <p:nvPr>
            <p:ph type="body" idx="6"/>
          </p:nvPr>
        </p:nvSpPr>
        <p:spPr>
          <a:xfrm>
            <a:off x="3273444" y="4196535"/>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15" name="Google Shape;315;p44"/>
          <p:cNvSpPr txBox="1">
            <a:spLocks noGrp="1"/>
          </p:cNvSpPr>
          <p:nvPr>
            <p:ph type="body" idx="7"/>
          </p:nvPr>
        </p:nvSpPr>
        <p:spPr>
          <a:xfrm>
            <a:off x="5407044" y="1526932"/>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16" name="Google Shape;316;p44"/>
          <p:cNvSpPr txBox="1">
            <a:spLocks noGrp="1"/>
          </p:cNvSpPr>
          <p:nvPr>
            <p:ph type="body" idx="8"/>
          </p:nvPr>
        </p:nvSpPr>
        <p:spPr>
          <a:xfrm>
            <a:off x="5407044" y="1755049"/>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17" name="Google Shape;317;p44"/>
          <p:cNvSpPr txBox="1">
            <a:spLocks noGrp="1"/>
          </p:cNvSpPr>
          <p:nvPr>
            <p:ph type="body" idx="9"/>
          </p:nvPr>
        </p:nvSpPr>
        <p:spPr>
          <a:xfrm>
            <a:off x="5407044" y="2747676"/>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18" name="Google Shape;318;p44"/>
          <p:cNvSpPr txBox="1">
            <a:spLocks noGrp="1"/>
          </p:cNvSpPr>
          <p:nvPr>
            <p:ph type="body" idx="13"/>
          </p:nvPr>
        </p:nvSpPr>
        <p:spPr>
          <a:xfrm>
            <a:off x="5407044" y="2975792"/>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19" name="Google Shape;319;p44"/>
          <p:cNvSpPr txBox="1">
            <a:spLocks noGrp="1"/>
          </p:cNvSpPr>
          <p:nvPr>
            <p:ph type="body" idx="14"/>
          </p:nvPr>
        </p:nvSpPr>
        <p:spPr>
          <a:xfrm>
            <a:off x="5407044" y="3968419"/>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20" name="Google Shape;320;p44"/>
          <p:cNvSpPr txBox="1">
            <a:spLocks noGrp="1"/>
          </p:cNvSpPr>
          <p:nvPr>
            <p:ph type="body" idx="15"/>
          </p:nvPr>
        </p:nvSpPr>
        <p:spPr>
          <a:xfrm>
            <a:off x="5407044" y="4196535"/>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21" name="Google Shape;321;p44"/>
          <p:cNvSpPr txBox="1">
            <a:spLocks noGrp="1"/>
          </p:cNvSpPr>
          <p:nvPr>
            <p:ph type="body" idx="16"/>
          </p:nvPr>
        </p:nvSpPr>
        <p:spPr>
          <a:xfrm>
            <a:off x="7560609" y="1526932"/>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22" name="Google Shape;322;p44"/>
          <p:cNvSpPr txBox="1">
            <a:spLocks noGrp="1"/>
          </p:cNvSpPr>
          <p:nvPr>
            <p:ph type="body" idx="17"/>
          </p:nvPr>
        </p:nvSpPr>
        <p:spPr>
          <a:xfrm>
            <a:off x="7560609" y="1755049"/>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23" name="Google Shape;323;p44"/>
          <p:cNvSpPr txBox="1">
            <a:spLocks noGrp="1"/>
          </p:cNvSpPr>
          <p:nvPr>
            <p:ph type="body" idx="18"/>
          </p:nvPr>
        </p:nvSpPr>
        <p:spPr>
          <a:xfrm>
            <a:off x="7560609" y="2747676"/>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24" name="Google Shape;324;p44"/>
          <p:cNvSpPr txBox="1">
            <a:spLocks noGrp="1"/>
          </p:cNvSpPr>
          <p:nvPr>
            <p:ph type="body" idx="19"/>
          </p:nvPr>
        </p:nvSpPr>
        <p:spPr>
          <a:xfrm>
            <a:off x="7560609" y="2975792"/>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25" name="Google Shape;325;p44"/>
          <p:cNvSpPr txBox="1">
            <a:spLocks noGrp="1"/>
          </p:cNvSpPr>
          <p:nvPr>
            <p:ph type="body" idx="20"/>
          </p:nvPr>
        </p:nvSpPr>
        <p:spPr>
          <a:xfrm>
            <a:off x="7560609" y="3968419"/>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26" name="Google Shape;326;p44"/>
          <p:cNvSpPr txBox="1">
            <a:spLocks noGrp="1"/>
          </p:cNvSpPr>
          <p:nvPr>
            <p:ph type="body" idx="21"/>
          </p:nvPr>
        </p:nvSpPr>
        <p:spPr>
          <a:xfrm>
            <a:off x="7560609" y="4196535"/>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27" name="Google Shape;327;p44"/>
          <p:cNvSpPr txBox="1">
            <a:spLocks noGrp="1"/>
          </p:cNvSpPr>
          <p:nvPr>
            <p:ph type="body" idx="22"/>
          </p:nvPr>
        </p:nvSpPr>
        <p:spPr>
          <a:xfrm>
            <a:off x="1130844" y="1526932"/>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28" name="Google Shape;328;p44"/>
          <p:cNvSpPr txBox="1">
            <a:spLocks noGrp="1"/>
          </p:cNvSpPr>
          <p:nvPr>
            <p:ph type="body" idx="23"/>
          </p:nvPr>
        </p:nvSpPr>
        <p:spPr>
          <a:xfrm>
            <a:off x="1130844" y="1755049"/>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29" name="Google Shape;329;p44"/>
          <p:cNvSpPr txBox="1">
            <a:spLocks noGrp="1"/>
          </p:cNvSpPr>
          <p:nvPr>
            <p:ph type="body" idx="24"/>
          </p:nvPr>
        </p:nvSpPr>
        <p:spPr>
          <a:xfrm>
            <a:off x="1130844" y="2747676"/>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30" name="Google Shape;330;p44"/>
          <p:cNvSpPr txBox="1">
            <a:spLocks noGrp="1"/>
          </p:cNvSpPr>
          <p:nvPr>
            <p:ph type="body" idx="25"/>
          </p:nvPr>
        </p:nvSpPr>
        <p:spPr>
          <a:xfrm>
            <a:off x="1130844" y="2975792"/>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31" name="Google Shape;331;p44"/>
          <p:cNvSpPr txBox="1">
            <a:spLocks noGrp="1"/>
          </p:cNvSpPr>
          <p:nvPr>
            <p:ph type="body" idx="26"/>
          </p:nvPr>
        </p:nvSpPr>
        <p:spPr>
          <a:xfrm>
            <a:off x="1130844" y="3968419"/>
            <a:ext cx="1510500" cy="2598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32" name="Google Shape;332;p44"/>
          <p:cNvSpPr txBox="1">
            <a:spLocks noGrp="1"/>
          </p:cNvSpPr>
          <p:nvPr>
            <p:ph type="body" idx="27"/>
          </p:nvPr>
        </p:nvSpPr>
        <p:spPr>
          <a:xfrm>
            <a:off x="1130844" y="4196535"/>
            <a:ext cx="1510500" cy="4284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228600" rtl="0">
              <a:spcBef>
                <a:spcPts val="400"/>
              </a:spcBef>
              <a:spcAft>
                <a:spcPts val="0"/>
              </a:spcAft>
              <a:buClr>
                <a:schemeClr val="dk2"/>
              </a:buClr>
              <a:buSzPts val="1200"/>
              <a:buFont typeface="Arial"/>
              <a:buNone/>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33" name="Google Shape;333;p44"/>
          <p:cNvSpPr txBox="1">
            <a:spLocks noGrp="1"/>
          </p:cNvSpPr>
          <p:nvPr>
            <p:ph type="title"/>
          </p:nvPr>
        </p:nvSpPr>
        <p:spPr>
          <a:xfrm>
            <a:off x="364685" y="407793"/>
            <a:ext cx="62565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matchingName="Blank 1">
  <p:cSld name="Blank">
    <p:spTree>
      <p:nvGrpSpPr>
        <p:cNvPr id="1" name="Shape 5038"/>
        <p:cNvGrpSpPr/>
        <p:nvPr/>
      </p:nvGrpSpPr>
      <p:grpSpPr>
        <a:xfrm>
          <a:off x="0" y="0"/>
          <a:ext cx="0" cy="0"/>
          <a:chOff x="0" y="0"/>
          <a:chExt cx="0" cy="0"/>
        </a:xfrm>
      </p:grpSpPr>
    </p:spTree>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matchingName="Callout Quote Yellow">
  <p:cSld name="Callout Quote Yellow">
    <p:bg>
      <p:bgPr>
        <a:solidFill>
          <a:schemeClr val="accent3"/>
        </a:solidFill>
        <a:effectLst/>
      </p:bgPr>
    </p:bg>
    <p:spTree>
      <p:nvGrpSpPr>
        <p:cNvPr id="1" name="Shape 5039"/>
        <p:cNvGrpSpPr/>
        <p:nvPr/>
      </p:nvGrpSpPr>
      <p:grpSpPr>
        <a:xfrm>
          <a:off x="0" y="0"/>
          <a:ext cx="0" cy="0"/>
          <a:chOff x="0" y="0"/>
          <a:chExt cx="0" cy="0"/>
        </a:xfrm>
      </p:grpSpPr>
      <p:sp>
        <p:nvSpPr>
          <p:cNvPr id="5040" name="Google Shape;5040;p422"/>
          <p:cNvSpPr txBox="1">
            <a:spLocks noGrp="1"/>
          </p:cNvSpPr>
          <p:nvPr>
            <p:ph type="title"/>
          </p:nvPr>
        </p:nvSpPr>
        <p:spPr>
          <a:xfrm>
            <a:off x="479383" y="2247305"/>
            <a:ext cx="82350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600"/>
              <a:buNone/>
              <a:defRPr>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pic>
        <p:nvPicPr>
          <p:cNvPr id="5041" name="Google Shape;5041;p422"/>
          <p:cNvPicPr preferRelativeResize="0"/>
          <p:nvPr/>
        </p:nvPicPr>
        <p:blipFill rotWithShape="1">
          <a:blip r:embed="rId2">
            <a:alphaModFix/>
          </a:blip>
          <a:srcRect/>
          <a:stretch/>
        </p:blipFill>
        <p:spPr>
          <a:xfrm>
            <a:off x="364069" y="4915750"/>
            <a:ext cx="129600" cy="115200"/>
          </a:xfrm>
          <a:prstGeom prst="rect">
            <a:avLst/>
          </a:prstGeom>
          <a:noFill/>
          <a:ln>
            <a:noFill/>
          </a:ln>
        </p:spPr>
      </p:pic>
      <p:sp>
        <p:nvSpPr>
          <p:cNvPr id="5042" name="Google Shape;5042;p422"/>
          <p:cNvSpPr txBox="1"/>
          <p:nvPr/>
        </p:nvSpPr>
        <p:spPr>
          <a:xfrm>
            <a:off x="4648200" y="4936552"/>
            <a:ext cx="10230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Google Cloud Platform</a:t>
            </a:r>
            <a:endParaRPr sz="500" b="0" i="0" u="none" strike="noStrike" cap="none">
              <a:solidFill>
                <a:schemeClr val="lt1"/>
              </a:solidFill>
              <a:latin typeface="Roboto"/>
              <a:ea typeface="Roboto"/>
              <a:cs typeface="Roboto"/>
              <a:sym typeface="Roboto"/>
            </a:endParaRPr>
          </a:p>
        </p:txBody>
      </p:sp>
      <p:sp>
        <p:nvSpPr>
          <p:cNvPr id="5043" name="Google Shape;5043;p422"/>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chemeClr val="lt1"/>
                </a:solidFill>
                <a:latin typeface="Roboto"/>
                <a:ea typeface="Roboto"/>
                <a:cs typeface="Roboto"/>
                <a:sym typeface="Roboto"/>
              </a:rPr>
              <a:t>‹#›</a:t>
            </a:fld>
            <a:endParaRPr sz="5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matchingName="Title Only">
  <p:cSld name="TITLE_ONLY_1">
    <p:spTree>
      <p:nvGrpSpPr>
        <p:cNvPr id="1" name="Shape 5044"/>
        <p:cNvGrpSpPr/>
        <p:nvPr/>
      </p:nvGrpSpPr>
      <p:grpSpPr>
        <a:xfrm>
          <a:off x="0" y="0"/>
          <a:ext cx="0" cy="0"/>
          <a:chOff x="0" y="0"/>
          <a:chExt cx="0" cy="0"/>
        </a:xfrm>
      </p:grpSpPr>
      <p:sp>
        <p:nvSpPr>
          <p:cNvPr id="5045" name="Google Shape;5045;p423"/>
          <p:cNvSpPr txBox="1">
            <a:spLocks noGrp="1"/>
          </p:cNvSpPr>
          <p:nvPr>
            <p:ph type="title"/>
          </p:nvPr>
        </p:nvSpPr>
        <p:spPr>
          <a:xfrm>
            <a:off x="213200" y="205976"/>
            <a:ext cx="8229600" cy="404100"/>
          </a:xfrm>
          <a:prstGeom prst="rect">
            <a:avLst/>
          </a:prstGeom>
          <a:noFill/>
          <a:ln>
            <a:noFill/>
          </a:ln>
        </p:spPr>
        <p:txBody>
          <a:bodyPr spcFirstLastPara="1" wrap="square" lIns="91425" tIns="91425" rIns="91425" bIns="91425" anchor="t" anchorCtr="0"/>
          <a:lstStyle>
            <a:lvl1pPr lvl="0" rtl="0">
              <a:spcBef>
                <a:spcPts val="0"/>
              </a:spcBef>
              <a:spcAft>
                <a:spcPts val="0"/>
              </a:spcAft>
              <a:buSzPts val="2600"/>
              <a:buNone/>
              <a:defRPr>
                <a:solidFill>
                  <a:srgbClr val="424242"/>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046" name="Google Shape;5046;p423"/>
          <p:cNvSpPr txBox="1">
            <a:spLocks noGrp="1"/>
          </p:cNvSpPr>
          <p:nvPr>
            <p:ph type="title" idx="2"/>
          </p:nvPr>
        </p:nvSpPr>
        <p:spPr>
          <a:xfrm>
            <a:off x="466350" y="610050"/>
            <a:ext cx="7976400" cy="404100"/>
          </a:xfrm>
          <a:prstGeom prst="rect">
            <a:avLst/>
          </a:prstGeom>
          <a:noFill/>
          <a:ln>
            <a:noFill/>
          </a:ln>
        </p:spPr>
        <p:txBody>
          <a:bodyPr spcFirstLastPara="1" wrap="square" lIns="91425" tIns="91425" rIns="91425" bIns="91425" anchor="t" anchorCtr="0"/>
          <a:lstStyle>
            <a:lvl1pPr lvl="0" rtl="0">
              <a:spcBef>
                <a:spcPts val="0"/>
              </a:spcBef>
              <a:spcAft>
                <a:spcPts val="0"/>
              </a:spcAft>
              <a:buClr>
                <a:srgbClr val="757575"/>
              </a:buClr>
              <a:buSzPts val="2600"/>
              <a:buFont typeface="Roboto"/>
              <a:buNone/>
              <a:defRPr sz="1100">
                <a:solidFill>
                  <a:srgbClr val="757575"/>
                </a:solidFill>
              </a:defRPr>
            </a:lvl1pPr>
            <a:lvl2pPr lvl="1" rtl="0">
              <a:spcBef>
                <a:spcPts val="0"/>
              </a:spcBef>
              <a:spcAft>
                <a:spcPts val="0"/>
              </a:spcAft>
              <a:buClr>
                <a:srgbClr val="666666"/>
              </a:buClr>
              <a:buSzPts val="2600"/>
              <a:buFont typeface="Roboto"/>
              <a:buNone/>
              <a:defRPr sz="1100">
                <a:solidFill>
                  <a:srgbClr val="666666"/>
                </a:solidFill>
              </a:defRPr>
            </a:lvl2pPr>
            <a:lvl3pPr lvl="2" rtl="0">
              <a:spcBef>
                <a:spcPts val="0"/>
              </a:spcBef>
              <a:spcAft>
                <a:spcPts val="0"/>
              </a:spcAft>
              <a:buClr>
                <a:srgbClr val="666666"/>
              </a:buClr>
              <a:buSzPts val="2600"/>
              <a:buFont typeface="Roboto"/>
              <a:buNone/>
              <a:defRPr sz="1100">
                <a:solidFill>
                  <a:srgbClr val="666666"/>
                </a:solidFill>
              </a:defRPr>
            </a:lvl3pPr>
            <a:lvl4pPr lvl="3" rtl="0">
              <a:spcBef>
                <a:spcPts val="0"/>
              </a:spcBef>
              <a:spcAft>
                <a:spcPts val="0"/>
              </a:spcAft>
              <a:buClr>
                <a:srgbClr val="666666"/>
              </a:buClr>
              <a:buSzPts val="2600"/>
              <a:buFont typeface="Roboto"/>
              <a:buNone/>
              <a:defRPr sz="1100">
                <a:solidFill>
                  <a:srgbClr val="666666"/>
                </a:solidFill>
              </a:defRPr>
            </a:lvl4pPr>
            <a:lvl5pPr lvl="4" rtl="0">
              <a:spcBef>
                <a:spcPts val="0"/>
              </a:spcBef>
              <a:spcAft>
                <a:spcPts val="0"/>
              </a:spcAft>
              <a:buClr>
                <a:srgbClr val="666666"/>
              </a:buClr>
              <a:buSzPts val="2600"/>
              <a:buFont typeface="Roboto"/>
              <a:buNone/>
              <a:defRPr sz="1100">
                <a:solidFill>
                  <a:srgbClr val="666666"/>
                </a:solidFill>
              </a:defRPr>
            </a:lvl5pPr>
            <a:lvl6pPr lvl="5" rtl="0">
              <a:spcBef>
                <a:spcPts val="0"/>
              </a:spcBef>
              <a:spcAft>
                <a:spcPts val="0"/>
              </a:spcAft>
              <a:buClr>
                <a:srgbClr val="666666"/>
              </a:buClr>
              <a:buSzPts val="2600"/>
              <a:buFont typeface="Roboto"/>
              <a:buNone/>
              <a:defRPr sz="1100">
                <a:solidFill>
                  <a:srgbClr val="666666"/>
                </a:solidFill>
              </a:defRPr>
            </a:lvl6pPr>
            <a:lvl7pPr lvl="6" rtl="0">
              <a:spcBef>
                <a:spcPts val="0"/>
              </a:spcBef>
              <a:spcAft>
                <a:spcPts val="0"/>
              </a:spcAft>
              <a:buClr>
                <a:srgbClr val="666666"/>
              </a:buClr>
              <a:buSzPts val="2600"/>
              <a:buFont typeface="Roboto"/>
              <a:buNone/>
              <a:defRPr sz="1100">
                <a:solidFill>
                  <a:srgbClr val="666666"/>
                </a:solidFill>
              </a:defRPr>
            </a:lvl7pPr>
            <a:lvl8pPr lvl="7" rtl="0">
              <a:spcBef>
                <a:spcPts val="0"/>
              </a:spcBef>
              <a:spcAft>
                <a:spcPts val="0"/>
              </a:spcAft>
              <a:buClr>
                <a:srgbClr val="666666"/>
              </a:buClr>
              <a:buSzPts val="2600"/>
              <a:buFont typeface="Roboto"/>
              <a:buNone/>
              <a:defRPr sz="1100">
                <a:solidFill>
                  <a:srgbClr val="666666"/>
                </a:solidFill>
              </a:defRPr>
            </a:lvl8pPr>
            <a:lvl9pPr lvl="8" rtl="0">
              <a:spcBef>
                <a:spcPts val="0"/>
              </a:spcBef>
              <a:spcAft>
                <a:spcPts val="0"/>
              </a:spcAft>
              <a:buClr>
                <a:srgbClr val="666666"/>
              </a:buClr>
              <a:buSzPts val="2600"/>
              <a:buFont typeface="Roboto"/>
              <a:buNone/>
              <a:defRPr sz="1100">
                <a:solidFill>
                  <a:srgbClr val="666666"/>
                </a:solidFill>
              </a:defRPr>
            </a:lvl9pPr>
          </a:lstStyle>
          <a:p>
            <a:endParaRPr/>
          </a:p>
        </p:txBody>
      </p:sp>
      <p:sp>
        <p:nvSpPr>
          <p:cNvPr id="5047" name="Google Shape;5047;p423"/>
          <p:cNvSpPr txBox="1"/>
          <p:nvPr/>
        </p:nvSpPr>
        <p:spPr>
          <a:xfrm>
            <a:off x="7988486" y="4791693"/>
            <a:ext cx="911400" cy="2763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CCCCCC"/>
              </a:buClr>
              <a:buFont typeface="Roboto"/>
              <a:buNone/>
            </a:pPr>
            <a:r>
              <a:rPr lang="en" sz="600" i="0" u="none" strike="noStrike" cap="none">
                <a:solidFill>
                  <a:srgbClr val="CCCCCC"/>
                </a:solidFill>
                <a:latin typeface="Roboto"/>
                <a:ea typeface="Roboto"/>
                <a:cs typeface="Roboto"/>
                <a:sym typeface="Roboto"/>
              </a:rPr>
              <a:t>Google for Mobile</a:t>
            </a:r>
            <a:endParaRPr sz="600" i="0" u="none" strike="noStrike" cap="none">
              <a:solidFill>
                <a:srgbClr val="CCCCCC"/>
              </a:solidFill>
              <a:latin typeface="Roboto"/>
              <a:ea typeface="Roboto"/>
              <a:cs typeface="Roboto"/>
              <a:sym typeface="Roboto"/>
            </a:endParaRPr>
          </a:p>
        </p:txBody>
      </p:sp>
      <p:pic>
        <p:nvPicPr>
          <p:cNvPr id="5048" name="Google Shape;5048;p423"/>
          <p:cNvPicPr preferRelativeResize="0"/>
          <p:nvPr/>
        </p:nvPicPr>
        <p:blipFill>
          <a:blip r:embed="rId2">
            <a:alphaModFix/>
          </a:blip>
          <a:stretch>
            <a:fillRect/>
          </a:stretch>
        </p:blipFill>
        <p:spPr>
          <a:xfrm>
            <a:off x="7973034" y="4844126"/>
            <a:ext cx="179399" cy="181186"/>
          </a:xfrm>
          <a:prstGeom prst="rect">
            <a:avLst/>
          </a:prstGeom>
          <a:noFill/>
          <a:ln>
            <a:noFill/>
          </a:ln>
        </p:spPr>
      </p:pic>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matchingName="Call Out">
  <p:cSld name="Call Out">
    <p:spTree>
      <p:nvGrpSpPr>
        <p:cNvPr id="1" name="Shape 5049"/>
        <p:cNvGrpSpPr/>
        <p:nvPr/>
      </p:nvGrpSpPr>
      <p:grpSpPr>
        <a:xfrm>
          <a:off x="0" y="0"/>
          <a:ext cx="0" cy="0"/>
          <a:chOff x="0" y="0"/>
          <a:chExt cx="0" cy="0"/>
        </a:xfrm>
      </p:grpSpPr>
      <p:sp>
        <p:nvSpPr>
          <p:cNvPr id="5050" name="Google Shape;5050;p424"/>
          <p:cNvSpPr/>
          <p:nvPr/>
        </p:nvSpPr>
        <p:spPr>
          <a:xfrm>
            <a:off x="0" y="0"/>
            <a:ext cx="9144000" cy="51435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1" name="Google Shape;5051;p424"/>
          <p:cNvSpPr txBox="1">
            <a:spLocks noGrp="1"/>
          </p:cNvSpPr>
          <p:nvPr>
            <p:ph type="title"/>
          </p:nvPr>
        </p:nvSpPr>
        <p:spPr>
          <a:xfrm>
            <a:off x="469789" y="2114550"/>
            <a:ext cx="8229600" cy="914400"/>
          </a:xfrm>
          <a:prstGeom prst="rect">
            <a:avLst/>
          </a:prstGeom>
          <a:noFill/>
          <a:ln>
            <a:noFill/>
          </a:ln>
        </p:spPr>
        <p:txBody>
          <a:bodyPr spcFirstLastPara="1" wrap="square" lIns="91425" tIns="91425" rIns="91425" bIns="91425" anchor="ctr" anchorCtr="0"/>
          <a:lstStyle>
            <a:lvl1pPr marL="0" marR="0" lvl="0" indent="0" algn="ctr" rtl="0">
              <a:lnSpc>
                <a:spcPct val="90000"/>
              </a:lnSpc>
              <a:spcBef>
                <a:spcPts val="0"/>
              </a:spcBef>
              <a:spcAft>
                <a:spcPts val="0"/>
              </a:spcAft>
              <a:buClr>
                <a:schemeClr val="lt1"/>
              </a:buClr>
              <a:buSzPts val="2600"/>
              <a:buFont typeface="Roboto"/>
              <a:buNone/>
              <a:defRPr sz="3200" b="0" i="0" u="none" strike="noStrike" cap="none">
                <a:solidFill>
                  <a:schemeClr val="lt1"/>
                </a:solidFill>
                <a:latin typeface="Roboto"/>
                <a:ea typeface="Roboto"/>
                <a:cs typeface="Roboto"/>
                <a:sym typeface="Roboto"/>
              </a:defRPr>
            </a:lvl1pPr>
            <a:lvl2pPr lvl="1" indent="0" rtl="0">
              <a:spcBef>
                <a:spcPts val="0"/>
              </a:spcBef>
              <a:spcAft>
                <a:spcPts val="0"/>
              </a:spcAft>
              <a:buSzPts val="2600"/>
              <a:buNone/>
              <a:defRPr sz="1800"/>
            </a:lvl2pPr>
            <a:lvl3pPr lvl="2" indent="0" rtl="0">
              <a:spcBef>
                <a:spcPts val="0"/>
              </a:spcBef>
              <a:spcAft>
                <a:spcPts val="0"/>
              </a:spcAft>
              <a:buSzPts val="2600"/>
              <a:buNone/>
              <a:defRPr sz="1800"/>
            </a:lvl3pPr>
            <a:lvl4pPr lvl="3" indent="0" rtl="0">
              <a:spcBef>
                <a:spcPts val="0"/>
              </a:spcBef>
              <a:spcAft>
                <a:spcPts val="0"/>
              </a:spcAft>
              <a:buSzPts val="2600"/>
              <a:buNone/>
              <a:defRPr sz="1800"/>
            </a:lvl4pPr>
            <a:lvl5pPr lvl="4" indent="0" rtl="0">
              <a:spcBef>
                <a:spcPts val="0"/>
              </a:spcBef>
              <a:spcAft>
                <a:spcPts val="0"/>
              </a:spcAft>
              <a:buSzPts val="2600"/>
              <a:buNone/>
              <a:defRPr sz="1800"/>
            </a:lvl5pPr>
            <a:lvl6pPr lvl="5" indent="0" rtl="0">
              <a:spcBef>
                <a:spcPts val="0"/>
              </a:spcBef>
              <a:spcAft>
                <a:spcPts val="0"/>
              </a:spcAft>
              <a:buSzPts val="2600"/>
              <a:buNone/>
              <a:defRPr sz="1800"/>
            </a:lvl6pPr>
            <a:lvl7pPr lvl="6" indent="0" rtl="0">
              <a:spcBef>
                <a:spcPts val="0"/>
              </a:spcBef>
              <a:spcAft>
                <a:spcPts val="0"/>
              </a:spcAft>
              <a:buSzPts val="2600"/>
              <a:buNone/>
              <a:defRPr sz="1800"/>
            </a:lvl7pPr>
            <a:lvl8pPr lvl="7" indent="0" rtl="0">
              <a:spcBef>
                <a:spcPts val="0"/>
              </a:spcBef>
              <a:spcAft>
                <a:spcPts val="0"/>
              </a:spcAft>
              <a:buSzPts val="2600"/>
              <a:buNone/>
              <a:defRPr sz="1800"/>
            </a:lvl8pPr>
            <a:lvl9pPr lvl="8" indent="0" rtl="0">
              <a:spcBef>
                <a:spcPts val="0"/>
              </a:spcBef>
              <a:spcAft>
                <a:spcPts val="0"/>
              </a:spcAft>
              <a:buSzPts val="2600"/>
              <a:buNone/>
              <a:defRPr sz="1800"/>
            </a:lvl9pPr>
          </a:lstStyle>
          <a:p>
            <a:endParaRPr/>
          </a:p>
        </p:txBody>
      </p:sp>
      <p:sp>
        <p:nvSpPr>
          <p:cNvPr id="5052" name="Google Shape;5052;p424"/>
          <p:cNvSpPr/>
          <p:nvPr/>
        </p:nvSpPr>
        <p:spPr>
          <a:xfrm>
            <a:off x="6934200" y="4857750"/>
            <a:ext cx="1981200" cy="152400"/>
          </a:xfrm>
          <a:prstGeom prst="rect">
            <a:avLst/>
          </a:prstGeom>
          <a:noFill/>
          <a:ln>
            <a:noFill/>
          </a:ln>
        </p:spPr>
        <p:txBody>
          <a:bodyPr spcFirstLastPara="1" wrap="square" lIns="0" tIns="45700" rIns="0" bIns="45700" anchor="ctr" anchorCtr="0">
            <a:noAutofit/>
          </a:bodyPr>
          <a:lstStyle/>
          <a:p>
            <a:pPr marL="0" marR="0" lvl="0" indent="0" algn="r" rtl="0">
              <a:spcBef>
                <a:spcPts val="0"/>
              </a:spcBef>
              <a:spcAft>
                <a:spcPts val="0"/>
              </a:spcAft>
              <a:buNone/>
            </a:pPr>
            <a:fld id="{00000000-1234-1234-1234-123412341234}" type="slidenum">
              <a:rPr lang="en" sz="800" b="0" i="0" u="none" strike="noStrike" cap="none">
                <a:solidFill>
                  <a:schemeClr val="lt1"/>
                </a:solidFill>
                <a:latin typeface="Roboto"/>
                <a:ea typeface="Roboto"/>
                <a:cs typeface="Roboto"/>
                <a:sym typeface="Roboto"/>
              </a:rPr>
              <a:t>‹#›</a:t>
            </a:fld>
            <a:endParaRPr sz="800" b="0" i="0" u="none" strike="noStrike" cap="none">
              <a:solidFill>
                <a:schemeClr val="lt1"/>
              </a:solidFill>
              <a:latin typeface="Roboto"/>
              <a:ea typeface="Roboto"/>
              <a:cs typeface="Roboto"/>
              <a:sym typeface="Roboto"/>
            </a:endParaRPr>
          </a:p>
        </p:txBody>
      </p:sp>
      <p:pic>
        <p:nvPicPr>
          <p:cNvPr id="5053" name="Google Shape;5053;p424" descr="GCPNEXT16-Logo-W.png"/>
          <p:cNvPicPr preferRelativeResize="0"/>
          <p:nvPr/>
        </p:nvPicPr>
        <p:blipFill rotWithShape="1">
          <a:blip r:embed="rId2">
            <a:alphaModFix/>
          </a:blip>
          <a:srcRect/>
          <a:stretch/>
        </p:blipFill>
        <p:spPr>
          <a:xfrm>
            <a:off x="228600" y="4864990"/>
            <a:ext cx="990600" cy="118800"/>
          </a:xfrm>
          <a:prstGeom prst="rect">
            <a:avLst/>
          </a:prstGeom>
          <a:noFill/>
          <a:ln>
            <a:noFill/>
          </a:ln>
        </p:spPr>
      </p:pic>
    </p:spTree>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matchingName="Callout Quote Green">
  <p:cSld name="Callout Quote Green">
    <p:bg>
      <p:bgPr>
        <a:solidFill>
          <a:schemeClr val="accent4"/>
        </a:solidFill>
        <a:effectLst/>
      </p:bgPr>
    </p:bg>
    <p:spTree>
      <p:nvGrpSpPr>
        <p:cNvPr id="1" name="Shape 5054"/>
        <p:cNvGrpSpPr/>
        <p:nvPr/>
      </p:nvGrpSpPr>
      <p:grpSpPr>
        <a:xfrm>
          <a:off x="0" y="0"/>
          <a:ext cx="0" cy="0"/>
          <a:chOff x="0" y="0"/>
          <a:chExt cx="0" cy="0"/>
        </a:xfrm>
      </p:grpSpPr>
      <p:sp>
        <p:nvSpPr>
          <p:cNvPr id="5055" name="Google Shape;5055;p425"/>
          <p:cNvSpPr txBox="1">
            <a:spLocks noGrp="1"/>
          </p:cNvSpPr>
          <p:nvPr>
            <p:ph type="title"/>
          </p:nvPr>
        </p:nvSpPr>
        <p:spPr>
          <a:xfrm>
            <a:off x="479383" y="2247305"/>
            <a:ext cx="82350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600"/>
              <a:buNone/>
              <a:defRPr>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pic>
        <p:nvPicPr>
          <p:cNvPr id="5056" name="Google Shape;5056;p425"/>
          <p:cNvPicPr preferRelativeResize="0"/>
          <p:nvPr/>
        </p:nvPicPr>
        <p:blipFill rotWithShape="1">
          <a:blip r:embed="rId2">
            <a:alphaModFix/>
          </a:blip>
          <a:srcRect/>
          <a:stretch/>
        </p:blipFill>
        <p:spPr>
          <a:xfrm>
            <a:off x="364069" y="4915750"/>
            <a:ext cx="129600" cy="115200"/>
          </a:xfrm>
          <a:prstGeom prst="rect">
            <a:avLst/>
          </a:prstGeom>
          <a:noFill/>
          <a:ln>
            <a:noFill/>
          </a:ln>
        </p:spPr>
      </p:pic>
      <p:sp>
        <p:nvSpPr>
          <p:cNvPr id="5057" name="Google Shape;5057;p425"/>
          <p:cNvSpPr txBox="1"/>
          <p:nvPr/>
        </p:nvSpPr>
        <p:spPr>
          <a:xfrm>
            <a:off x="4648200" y="4936552"/>
            <a:ext cx="10230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Google Cloud Platform</a:t>
            </a:r>
            <a:endParaRPr sz="500" b="0" i="0" u="none" strike="noStrike" cap="none">
              <a:solidFill>
                <a:schemeClr val="lt1"/>
              </a:solidFill>
              <a:latin typeface="Roboto"/>
              <a:ea typeface="Roboto"/>
              <a:cs typeface="Roboto"/>
              <a:sym typeface="Roboto"/>
            </a:endParaRPr>
          </a:p>
        </p:txBody>
      </p:sp>
      <p:sp>
        <p:nvSpPr>
          <p:cNvPr id="5058" name="Google Shape;5058;p425"/>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chemeClr val="lt1"/>
                </a:solidFill>
                <a:latin typeface="Roboto"/>
                <a:ea typeface="Roboto"/>
                <a:cs typeface="Roboto"/>
                <a:sym typeface="Roboto"/>
              </a:rPr>
              <a:t>‹#›</a:t>
            </a:fld>
            <a:endParaRPr sz="5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matchingName="Callout Quote Red">
  <p:cSld name="Callout Quote Red">
    <p:bg>
      <p:bgPr>
        <a:solidFill>
          <a:schemeClr val="accent2"/>
        </a:solidFill>
        <a:effectLst/>
      </p:bgPr>
    </p:bg>
    <p:spTree>
      <p:nvGrpSpPr>
        <p:cNvPr id="1" name="Shape 5059"/>
        <p:cNvGrpSpPr/>
        <p:nvPr/>
      </p:nvGrpSpPr>
      <p:grpSpPr>
        <a:xfrm>
          <a:off x="0" y="0"/>
          <a:ext cx="0" cy="0"/>
          <a:chOff x="0" y="0"/>
          <a:chExt cx="0" cy="0"/>
        </a:xfrm>
      </p:grpSpPr>
      <p:sp>
        <p:nvSpPr>
          <p:cNvPr id="5060" name="Google Shape;5060;p426"/>
          <p:cNvSpPr txBox="1">
            <a:spLocks noGrp="1"/>
          </p:cNvSpPr>
          <p:nvPr>
            <p:ph type="title"/>
          </p:nvPr>
        </p:nvSpPr>
        <p:spPr>
          <a:xfrm>
            <a:off x="479383" y="2247305"/>
            <a:ext cx="82350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a:endParaRPr/>
          </a:p>
        </p:txBody>
      </p:sp>
      <p:pic>
        <p:nvPicPr>
          <p:cNvPr id="5061" name="Google Shape;5061;p426"/>
          <p:cNvPicPr preferRelativeResize="0"/>
          <p:nvPr/>
        </p:nvPicPr>
        <p:blipFill rotWithShape="1">
          <a:blip r:embed="rId2">
            <a:alphaModFix/>
          </a:blip>
          <a:srcRect/>
          <a:stretch/>
        </p:blipFill>
        <p:spPr>
          <a:xfrm>
            <a:off x="364069" y="4915750"/>
            <a:ext cx="129600" cy="115200"/>
          </a:xfrm>
          <a:prstGeom prst="rect">
            <a:avLst/>
          </a:prstGeom>
          <a:noFill/>
          <a:ln>
            <a:noFill/>
          </a:ln>
        </p:spPr>
      </p:pic>
      <p:sp>
        <p:nvSpPr>
          <p:cNvPr id="5062" name="Google Shape;5062;p426"/>
          <p:cNvSpPr txBox="1"/>
          <p:nvPr/>
        </p:nvSpPr>
        <p:spPr>
          <a:xfrm>
            <a:off x="4648200" y="4936552"/>
            <a:ext cx="10230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Google Cloud Platform</a:t>
            </a:r>
            <a:endParaRPr sz="500" b="0" i="0" u="none" strike="noStrike" cap="none">
              <a:solidFill>
                <a:schemeClr val="lt1"/>
              </a:solidFill>
              <a:latin typeface="Roboto"/>
              <a:ea typeface="Roboto"/>
              <a:cs typeface="Roboto"/>
              <a:sym typeface="Roboto"/>
            </a:endParaRPr>
          </a:p>
        </p:txBody>
      </p:sp>
      <p:sp>
        <p:nvSpPr>
          <p:cNvPr id="5063" name="Google Shape;5063;p426"/>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chemeClr val="lt1"/>
                </a:solidFill>
                <a:latin typeface="Roboto"/>
                <a:ea typeface="Roboto"/>
                <a:cs typeface="Roboto"/>
                <a:sym typeface="Roboto"/>
              </a:rPr>
              <a:t>‹#›</a:t>
            </a:fld>
            <a:endParaRPr sz="5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matchingName="*Section Title - Google for Work Blue">
  <p:cSld name="Presentation Title - Title and Subtitle_3_1_2">
    <p:spTree>
      <p:nvGrpSpPr>
        <p:cNvPr id="1" name="Shape 5064"/>
        <p:cNvGrpSpPr/>
        <p:nvPr/>
      </p:nvGrpSpPr>
      <p:grpSpPr>
        <a:xfrm>
          <a:off x="0" y="0"/>
          <a:ext cx="0" cy="0"/>
          <a:chOff x="0" y="0"/>
          <a:chExt cx="0" cy="0"/>
        </a:xfrm>
      </p:grpSpPr>
      <p:sp>
        <p:nvSpPr>
          <p:cNvPr id="5065" name="Google Shape;5065;p427"/>
          <p:cNvSpPr/>
          <p:nvPr/>
        </p:nvSpPr>
        <p:spPr>
          <a:xfrm flipH="1">
            <a:off x="-47700" y="-262400"/>
            <a:ext cx="9239400" cy="54060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5066" name="Google Shape;5066;p427"/>
          <p:cNvSpPr txBox="1">
            <a:spLocks noGrp="1"/>
          </p:cNvSpPr>
          <p:nvPr>
            <p:ph type="ctrTitle"/>
          </p:nvPr>
        </p:nvSpPr>
        <p:spPr>
          <a:xfrm>
            <a:off x="457375" y="1833908"/>
            <a:ext cx="8076600" cy="990600"/>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Clr>
                <a:schemeClr val="lt1"/>
              </a:buClr>
              <a:buSzPts val="2600"/>
              <a:buNone/>
              <a:defRPr sz="3200" b="0" i="0" u="none" strike="noStrike" cap="none">
                <a:solidFill>
                  <a:schemeClr val="lt1"/>
                </a:solidFill>
              </a:defRPr>
            </a:lvl1pPr>
            <a:lvl2pPr marL="0" marR="0" lvl="1" indent="0" algn="ctr" rtl="0">
              <a:spcBef>
                <a:spcPts val="0"/>
              </a:spcBef>
              <a:spcAft>
                <a:spcPts val="0"/>
              </a:spcAft>
              <a:buClr>
                <a:schemeClr val="lt1"/>
              </a:buClr>
              <a:buSzPts val="2600"/>
              <a:buNone/>
              <a:defRPr>
                <a:solidFill>
                  <a:schemeClr val="lt1"/>
                </a:solidFill>
              </a:defRPr>
            </a:lvl2pPr>
            <a:lvl3pPr marL="0" marR="0" lvl="2" indent="0" algn="ctr" rtl="0">
              <a:spcBef>
                <a:spcPts val="0"/>
              </a:spcBef>
              <a:spcAft>
                <a:spcPts val="0"/>
              </a:spcAft>
              <a:buClr>
                <a:schemeClr val="lt1"/>
              </a:buClr>
              <a:buSzPts val="2600"/>
              <a:buNone/>
              <a:defRPr>
                <a:solidFill>
                  <a:schemeClr val="lt1"/>
                </a:solidFill>
              </a:defRPr>
            </a:lvl3pPr>
            <a:lvl4pPr marL="0" marR="0" lvl="3" indent="0" algn="ctr" rtl="0">
              <a:spcBef>
                <a:spcPts val="0"/>
              </a:spcBef>
              <a:spcAft>
                <a:spcPts val="0"/>
              </a:spcAft>
              <a:buClr>
                <a:schemeClr val="lt1"/>
              </a:buClr>
              <a:buSzPts val="2600"/>
              <a:buNone/>
              <a:defRPr>
                <a:solidFill>
                  <a:schemeClr val="lt1"/>
                </a:solidFill>
              </a:defRPr>
            </a:lvl4pPr>
            <a:lvl5pPr marL="0" marR="0" lvl="4" indent="0" algn="ctr" rtl="0">
              <a:spcBef>
                <a:spcPts val="0"/>
              </a:spcBef>
              <a:spcAft>
                <a:spcPts val="0"/>
              </a:spcAft>
              <a:buClr>
                <a:schemeClr val="lt1"/>
              </a:buClr>
              <a:buSzPts val="2600"/>
              <a:buNone/>
              <a:defRPr>
                <a:solidFill>
                  <a:schemeClr val="lt1"/>
                </a:solidFill>
              </a:defRPr>
            </a:lvl5pPr>
            <a:lvl6pPr marL="0" marR="0" lvl="5" indent="0" algn="ctr" rtl="0">
              <a:spcBef>
                <a:spcPts val="0"/>
              </a:spcBef>
              <a:spcAft>
                <a:spcPts val="0"/>
              </a:spcAft>
              <a:buClr>
                <a:schemeClr val="lt1"/>
              </a:buClr>
              <a:buSzPts val="2600"/>
              <a:buNone/>
              <a:defRPr>
                <a:solidFill>
                  <a:schemeClr val="lt1"/>
                </a:solidFill>
              </a:defRPr>
            </a:lvl6pPr>
            <a:lvl7pPr marL="0" marR="0" lvl="6" indent="0" algn="ctr" rtl="0">
              <a:spcBef>
                <a:spcPts val="0"/>
              </a:spcBef>
              <a:spcAft>
                <a:spcPts val="0"/>
              </a:spcAft>
              <a:buClr>
                <a:schemeClr val="lt1"/>
              </a:buClr>
              <a:buSzPts val="2600"/>
              <a:buNone/>
              <a:defRPr>
                <a:solidFill>
                  <a:schemeClr val="lt1"/>
                </a:solidFill>
              </a:defRPr>
            </a:lvl7pPr>
            <a:lvl8pPr marL="0" marR="0" lvl="7" indent="0" algn="ctr" rtl="0">
              <a:spcBef>
                <a:spcPts val="0"/>
              </a:spcBef>
              <a:spcAft>
                <a:spcPts val="0"/>
              </a:spcAft>
              <a:buClr>
                <a:schemeClr val="lt1"/>
              </a:buClr>
              <a:buSzPts val="2600"/>
              <a:buNone/>
              <a:defRPr>
                <a:solidFill>
                  <a:schemeClr val="lt1"/>
                </a:solidFill>
              </a:defRPr>
            </a:lvl8pPr>
            <a:lvl9pPr marL="0" marR="0" lvl="8" indent="0" algn="ctr" rtl="0">
              <a:spcBef>
                <a:spcPts val="0"/>
              </a:spcBef>
              <a:spcAft>
                <a:spcPts val="0"/>
              </a:spcAft>
              <a:buClr>
                <a:schemeClr val="lt1"/>
              </a:buClr>
              <a:buSzPts val="2600"/>
              <a:buNone/>
              <a:defRPr>
                <a:solidFill>
                  <a:schemeClr val="lt1"/>
                </a:solidFill>
              </a:defRPr>
            </a:lvl9pPr>
          </a:lstStyle>
          <a:p>
            <a:endParaRPr/>
          </a:p>
        </p:txBody>
      </p:sp>
      <p:sp>
        <p:nvSpPr>
          <p:cNvPr id="5067" name="Google Shape;5067;p427"/>
          <p:cNvSpPr txBox="1">
            <a:spLocks noGrp="1"/>
          </p:cNvSpPr>
          <p:nvPr>
            <p:ph type="subTitle" idx="1"/>
          </p:nvPr>
        </p:nvSpPr>
        <p:spPr>
          <a:xfrm>
            <a:off x="457379" y="2768398"/>
            <a:ext cx="8076600" cy="541200"/>
          </a:xfrm>
          <a:prstGeom prst="rect">
            <a:avLst/>
          </a:prstGeom>
          <a:noFill/>
          <a:ln>
            <a:noFill/>
          </a:ln>
        </p:spPr>
        <p:txBody>
          <a:bodyPr spcFirstLastPara="1" wrap="square" lIns="91425" tIns="91425" rIns="91425" bIns="91425" anchor="t" anchorCtr="0"/>
          <a:lstStyle>
            <a:lvl1pPr marL="0" marR="0" lvl="0" indent="0" algn="ctr" rtl="0">
              <a:lnSpc>
                <a:spcPct val="115000"/>
              </a:lnSpc>
              <a:spcBef>
                <a:spcPts val="400"/>
              </a:spcBef>
              <a:spcAft>
                <a:spcPts val="0"/>
              </a:spcAft>
              <a:buClr>
                <a:schemeClr val="lt1"/>
              </a:buClr>
              <a:buSzPts val="1200"/>
              <a:buFont typeface="Roboto"/>
              <a:buNone/>
              <a:defRPr sz="1200" b="0" i="0" u="none" strike="noStrike" cap="none">
                <a:solidFill>
                  <a:schemeClr val="lt1"/>
                </a:solidFill>
              </a:defRPr>
            </a:lvl1pPr>
            <a:lvl2pPr marL="457200" marR="0" lvl="1" indent="-12700" algn="ctr" rtl="0">
              <a:spcBef>
                <a:spcPts val="1600"/>
              </a:spcBef>
              <a:spcAft>
                <a:spcPts val="0"/>
              </a:spcAft>
              <a:buClr>
                <a:schemeClr val="lt1"/>
              </a:buClr>
              <a:buSzPts val="1800"/>
              <a:buFont typeface="Roboto"/>
              <a:buNone/>
              <a:defRPr sz="1800" b="0" i="0" u="none" strike="noStrike" cap="none">
                <a:solidFill>
                  <a:schemeClr val="lt1"/>
                </a:solidFill>
              </a:defRPr>
            </a:lvl2pPr>
            <a:lvl3pPr marL="914400" marR="0" lvl="2" indent="-12700" algn="ctr" rtl="0">
              <a:spcBef>
                <a:spcPts val="1600"/>
              </a:spcBef>
              <a:spcAft>
                <a:spcPts val="0"/>
              </a:spcAft>
              <a:buClr>
                <a:schemeClr val="lt1"/>
              </a:buClr>
              <a:buSzPts val="1800"/>
              <a:buFont typeface="Roboto"/>
              <a:buNone/>
              <a:defRPr sz="1800" b="0" i="0" u="none" strike="noStrike" cap="none">
                <a:solidFill>
                  <a:schemeClr val="lt1"/>
                </a:solidFill>
              </a:defRPr>
            </a:lvl3pPr>
            <a:lvl4pPr marL="1371600" marR="0" lvl="3" indent="-12700" algn="ctr" rtl="0">
              <a:spcBef>
                <a:spcPts val="1600"/>
              </a:spcBef>
              <a:spcAft>
                <a:spcPts val="0"/>
              </a:spcAft>
              <a:buClr>
                <a:schemeClr val="lt1"/>
              </a:buClr>
              <a:buSzPts val="1800"/>
              <a:buFont typeface="Roboto"/>
              <a:buNone/>
              <a:defRPr sz="1800" b="0" i="0" u="none" strike="noStrike" cap="none">
                <a:solidFill>
                  <a:schemeClr val="lt1"/>
                </a:solidFill>
              </a:defRPr>
            </a:lvl4pPr>
            <a:lvl5pPr marL="1828800" marR="0" lvl="4" indent="-12700" algn="ctr" rtl="0">
              <a:spcBef>
                <a:spcPts val="1600"/>
              </a:spcBef>
              <a:spcAft>
                <a:spcPts val="0"/>
              </a:spcAft>
              <a:buClr>
                <a:schemeClr val="lt1"/>
              </a:buClr>
              <a:buSzPts val="1800"/>
              <a:buFont typeface="Roboto"/>
              <a:buNone/>
              <a:defRPr sz="1800" b="0" i="0" u="none" strike="noStrike" cap="none">
                <a:solidFill>
                  <a:schemeClr val="lt1"/>
                </a:solidFill>
              </a:defRPr>
            </a:lvl5pPr>
            <a:lvl6pPr marL="2286000" marR="0" lvl="5" indent="-12700" algn="ctr" rtl="0">
              <a:spcBef>
                <a:spcPts val="1600"/>
              </a:spcBef>
              <a:spcAft>
                <a:spcPts val="0"/>
              </a:spcAft>
              <a:buClr>
                <a:schemeClr val="lt1"/>
              </a:buClr>
              <a:buSzPts val="1800"/>
              <a:buFont typeface="Roboto"/>
              <a:buNone/>
              <a:defRPr sz="1800" b="0" i="0" u="none" strike="noStrike" cap="none">
                <a:solidFill>
                  <a:schemeClr val="lt1"/>
                </a:solidFill>
              </a:defRPr>
            </a:lvl6pPr>
            <a:lvl7pPr marL="2743200" marR="0" lvl="6" indent="-12700" algn="ctr" rtl="0">
              <a:spcBef>
                <a:spcPts val="1600"/>
              </a:spcBef>
              <a:spcAft>
                <a:spcPts val="0"/>
              </a:spcAft>
              <a:buClr>
                <a:schemeClr val="lt1"/>
              </a:buClr>
              <a:buSzPts val="1800"/>
              <a:buFont typeface="Roboto"/>
              <a:buNone/>
              <a:defRPr sz="1800" b="0" i="0" u="none" strike="noStrike" cap="none">
                <a:solidFill>
                  <a:schemeClr val="lt1"/>
                </a:solidFill>
              </a:defRPr>
            </a:lvl7pPr>
            <a:lvl8pPr marL="3200400" marR="0" lvl="7" indent="-12700" algn="ctr" rtl="0">
              <a:spcBef>
                <a:spcPts val="1600"/>
              </a:spcBef>
              <a:spcAft>
                <a:spcPts val="0"/>
              </a:spcAft>
              <a:buClr>
                <a:schemeClr val="lt1"/>
              </a:buClr>
              <a:buSzPts val="1800"/>
              <a:buFont typeface="Roboto"/>
              <a:buNone/>
              <a:defRPr sz="1800" b="0" i="0" u="none" strike="noStrike" cap="none">
                <a:solidFill>
                  <a:schemeClr val="lt1"/>
                </a:solidFill>
              </a:defRPr>
            </a:lvl8pPr>
            <a:lvl9pPr marL="3657600" marR="0" lvl="8" indent="-12700" algn="ctr" rtl="0">
              <a:spcBef>
                <a:spcPts val="1600"/>
              </a:spcBef>
              <a:spcAft>
                <a:spcPts val="1600"/>
              </a:spcAft>
              <a:buClr>
                <a:schemeClr val="lt1"/>
              </a:buClr>
              <a:buSzPts val="1800"/>
              <a:buFont typeface="Roboto"/>
              <a:buNone/>
              <a:defRPr sz="1800" b="0" i="0" u="none" strike="noStrike" cap="none">
                <a:solidFill>
                  <a:schemeClr val="lt1"/>
                </a:solidFill>
              </a:defRPr>
            </a:lvl9pPr>
          </a:lstStyle>
          <a:p>
            <a:endParaRPr/>
          </a:p>
        </p:txBody>
      </p:sp>
      <p:sp>
        <p:nvSpPr>
          <p:cNvPr id="5068" name="Google Shape;5068;p427"/>
          <p:cNvSpPr/>
          <p:nvPr/>
        </p:nvSpPr>
        <p:spPr>
          <a:xfrm>
            <a:off x="-47700" y="5093925"/>
            <a:ext cx="9239400" cy="93900"/>
          </a:xfrm>
          <a:prstGeom prst="rect">
            <a:avLst/>
          </a:prstGeom>
          <a:solidFill>
            <a:srgbClr val="D6D6D6"/>
          </a:solidFill>
          <a:ln>
            <a:noFill/>
          </a:ln>
        </p:spPr>
        <p:txBody>
          <a:bodyPr spcFirstLastPara="1" wrap="square" lIns="68575" tIns="34275" rIns="68575" bIns="34275" anchor="t" anchorCtr="0">
            <a:noAutofit/>
          </a:bodyPr>
          <a:lstStyle/>
          <a:p>
            <a:pPr marL="0" lvl="0" indent="0" rtl="0">
              <a:spcBef>
                <a:spcPts val="0"/>
              </a:spcBef>
              <a:spcAft>
                <a:spcPts val="0"/>
              </a:spcAft>
              <a:buNone/>
            </a:pPr>
            <a:endParaRPr sz="1400"/>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matchingName="Basic Type">
  <p:cSld name="Basic Type">
    <p:spTree>
      <p:nvGrpSpPr>
        <p:cNvPr id="1" name="Shape 5069"/>
        <p:cNvGrpSpPr/>
        <p:nvPr/>
      </p:nvGrpSpPr>
      <p:grpSpPr>
        <a:xfrm>
          <a:off x="0" y="0"/>
          <a:ext cx="0" cy="0"/>
          <a:chOff x="0" y="0"/>
          <a:chExt cx="0" cy="0"/>
        </a:xfrm>
      </p:grpSpPr>
      <p:sp>
        <p:nvSpPr>
          <p:cNvPr id="5070" name="Google Shape;5070;p428"/>
          <p:cNvSpPr txBox="1">
            <a:spLocks noGrp="1"/>
          </p:cNvSpPr>
          <p:nvPr>
            <p:ph type="title"/>
          </p:nvPr>
        </p:nvSpPr>
        <p:spPr>
          <a:xfrm>
            <a:off x="364672" y="407800"/>
            <a:ext cx="83274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600"/>
              <a:buFont typeface="Roboto"/>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071" name="Google Shape;5071;p428"/>
          <p:cNvSpPr txBox="1">
            <a:spLocks noGrp="1"/>
          </p:cNvSpPr>
          <p:nvPr>
            <p:ph type="body" idx="1"/>
          </p:nvPr>
        </p:nvSpPr>
        <p:spPr>
          <a:xfrm>
            <a:off x="373077" y="1330325"/>
            <a:ext cx="7047300" cy="3222600"/>
          </a:xfrm>
          <a:prstGeom prst="rect">
            <a:avLst/>
          </a:prstGeom>
          <a:noFill/>
          <a:ln>
            <a:noFill/>
          </a:ln>
        </p:spPr>
        <p:txBody>
          <a:bodyPr spcFirstLastPara="1" wrap="square" lIns="91425" tIns="91425" rIns="91425" bIns="91425" anchor="t" anchorCtr="0"/>
          <a:lstStyle>
            <a:lvl1pPr marL="457200" lvl="0" indent="-342900" algn="l" rtl="0">
              <a:lnSpc>
                <a:spcPct val="115000"/>
              </a:lnSpc>
              <a:spcBef>
                <a:spcPts val="0"/>
              </a:spcBef>
              <a:spcAft>
                <a:spcPts val="0"/>
              </a:spcAft>
              <a:buClr>
                <a:srgbClr val="434343"/>
              </a:buClr>
              <a:buSzPts val="1800"/>
              <a:buFont typeface="Arial"/>
              <a:buChar char="●"/>
              <a:defRPr sz="1800">
                <a:solidFill>
                  <a:srgbClr val="434343"/>
                </a:solidFill>
              </a:defRPr>
            </a:lvl1pPr>
            <a:lvl2pPr marL="914400" lvl="1" indent="-342900" algn="l" rtl="0">
              <a:lnSpc>
                <a:spcPct val="115000"/>
              </a:lnSpc>
              <a:spcBef>
                <a:spcPts val="1600"/>
              </a:spcBef>
              <a:spcAft>
                <a:spcPts val="0"/>
              </a:spcAft>
              <a:buClr>
                <a:srgbClr val="434343"/>
              </a:buClr>
              <a:buSzPts val="1800"/>
              <a:buFont typeface="Arial"/>
              <a:buChar char="○"/>
              <a:defRPr sz="1800">
                <a:solidFill>
                  <a:srgbClr val="434343"/>
                </a:solidFill>
              </a:defRPr>
            </a:lvl2pPr>
            <a:lvl3pPr marL="1371600" lvl="2" indent="-342900" algn="l" rtl="0">
              <a:lnSpc>
                <a:spcPct val="115000"/>
              </a:lnSpc>
              <a:spcBef>
                <a:spcPts val="1600"/>
              </a:spcBef>
              <a:spcAft>
                <a:spcPts val="0"/>
              </a:spcAft>
              <a:buClr>
                <a:srgbClr val="434343"/>
              </a:buClr>
              <a:buSzPts val="1800"/>
              <a:buFont typeface="Arial"/>
              <a:buChar char="■"/>
              <a:defRPr sz="1800">
                <a:solidFill>
                  <a:srgbClr val="434343"/>
                </a:solidFill>
              </a:defRPr>
            </a:lvl3pPr>
            <a:lvl4pPr marL="1828800" lvl="3" indent="-342900" algn="l" rtl="0">
              <a:lnSpc>
                <a:spcPct val="115000"/>
              </a:lnSpc>
              <a:spcBef>
                <a:spcPts val="1600"/>
              </a:spcBef>
              <a:spcAft>
                <a:spcPts val="0"/>
              </a:spcAft>
              <a:buClr>
                <a:srgbClr val="434343"/>
              </a:buClr>
              <a:buSzPts val="1800"/>
              <a:buFont typeface="Arial"/>
              <a:buChar char="●"/>
              <a:defRPr sz="1800">
                <a:solidFill>
                  <a:srgbClr val="434343"/>
                </a:solidFill>
              </a:defRPr>
            </a:lvl4pPr>
            <a:lvl5pPr marL="2286000" lvl="4" indent="-342900" algn="l" rtl="0">
              <a:lnSpc>
                <a:spcPct val="115000"/>
              </a:lnSpc>
              <a:spcBef>
                <a:spcPts val="1600"/>
              </a:spcBef>
              <a:spcAft>
                <a:spcPts val="0"/>
              </a:spcAft>
              <a:buClr>
                <a:srgbClr val="434343"/>
              </a:buClr>
              <a:buSzPts val="1800"/>
              <a:buFont typeface="Arial"/>
              <a:buChar char="○"/>
              <a:defRPr sz="1800">
                <a:solidFill>
                  <a:srgbClr val="434343"/>
                </a:solidFill>
              </a:defRPr>
            </a:lvl5pPr>
            <a:lvl6pPr marL="2743200" lvl="5" indent="-342900" algn="l" rtl="0">
              <a:lnSpc>
                <a:spcPct val="115000"/>
              </a:lnSpc>
              <a:spcBef>
                <a:spcPts val="1600"/>
              </a:spcBef>
              <a:spcAft>
                <a:spcPts val="0"/>
              </a:spcAft>
              <a:buClr>
                <a:srgbClr val="434343"/>
              </a:buClr>
              <a:buSzPts val="1800"/>
              <a:buFont typeface="Arial"/>
              <a:buChar char="■"/>
              <a:defRPr sz="1800">
                <a:solidFill>
                  <a:srgbClr val="434343"/>
                </a:solidFill>
              </a:defRPr>
            </a:lvl6pPr>
            <a:lvl7pPr marL="3200400" lvl="6" indent="-342900" algn="l" rtl="0">
              <a:lnSpc>
                <a:spcPct val="115000"/>
              </a:lnSpc>
              <a:spcBef>
                <a:spcPts val="1600"/>
              </a:spcBef>
              <a:spcAft>
                <a:spcPts val="0"/>
              </a:spcAft>
              <a:buClr>
                <a:srgbClr val="434343"/>
              </a:buClr>
              <a:buSzPts val="1800"/>
              <a:buFont typeface="Arial"/>
              <a:buChar char="●"/>
              <a:defRPr sz="1800">
                <a:solidFill>
                  <a:srgbClr val="434343"/>
                </a:solidFill>
              </a:defRPr>
            </a:lvl7pPr>
            <a:lvl8pPr marL="3657600" lvl="7" indent="-342900" algn="l" rtl="0">
              <a:lnSpc>
                <a:spcPct val="115000"/>
              </a:lnSpc>
              <a:spcBef>
                <a:spcPts val="1600"/>
              </a:spcBef>
              <a:spcAft>
                <a:spcPts val="0"/>
              </a:spcAft>
              <a:buClr>
                <a:srgbClr val="434343"/>
              </a:buClr>
              <a:buSzPts val="1800"/>
              <a:buFont typeface="Arial"/>
              <a:buChar char="○"/>
              <a:defRPr sz="1800">
                <a:solidFill>
                  <a:srgbClr val="434343"/>
                </a:solidFill>
              </a:defRPr>
            </a:lvl8pPr>
            <a:lvl9pPr marL="4114800" lvl="8" indent="-342900" algn="l" rtl="0">
              <a:lnSpc>
                <a:spcPct val="115000"/>
              </a:lnSpc>
              <a:spcBef>
                <a:spcPts val="1600"/>
              </a:spcBef>
              <a:spcAft>
                <a:spcPts val="1600"/>
              </a:spcAft>
              <a:buClr>
                <a:srgbClr val="434343"/>
              </a:buClr>
              <a:buSzPts val="1800"/>
              <a:buFont typeface="Arial"/>
              <a:buChar char="■"/>
              <a:defRPr sz="1800">
                <a:solidFill>
                  <a:srgbClr val="434343"/>
                </a:solidFill>
              </a:defRPr>
            </a:lvl9pPr>
          </a:lstStyle>
          <a:p>
            <a:endParaRPr/>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matchingName="Content + Title (Opt 01)">
  <p:cSld name="Title and Content opt 01">
    <p:spTree>
      <p:nvGrpSpPr>
        <p:cNvPr id="1" name="Shape 5072"/>
        <p:cNvGrpSpPr/>
        <p:nvPr/>
      </p:nvGrpSpPr>
      <p:grpSpPr>
        <a:xfrm>
          <a:off x="0" y="0"/>
          <a:ext cx="0" cy="0"/>
          <a:chOff x="0" y="0"/>
          <a:chExt cx="0" cy="0"/>
        </a:xfrm>
      </p:grpSpPr>
      <p:sp>
        <p:nvSpPr>
          <p:cNvPr id="5073" name="Google Shape;5073;p429"/>
          <p:cNvSpPr/>
          <p:nvPr/>
        </p:nvSpPr>
        <p:spPr>
          <a:xfrm>
            <a:off x="-1775" y="-599"/>
            <a:ext cx="4609500" cy="5139300"/>
          </a:xfrm>
          <a:custGeom>
            <a:avLst/>
            <a:gdLst/>
            <a:ahLst/>
            <a:cxnLst/>
            <a:rect l="l" t="t" r="r" b="b"/>
            <a:pathLst>
              <a:path w="120000" h="120000" extrusionOk="0">
                <a:moveTo>
                  <a:pt x="119999" y="13"/>
                </a:moveTo>
                <a:lnTo>
                  <a:pt x="30" y="0"/>
                </a:lnTo>
                <a:lnTo>
                  <a:pt x="0" y="120000"/>
                </a:lnTo>
                <a:lnTo>
                  <a:pt x="81110" y="120000"/>
                </a:lnTo>
                <a:close/>
              </a:path>
            </a:pathLst>
          </a:custGeom>
          <a:solidFill>
            <a:srgbClr val="EBEBEB"/>
          </a:solidFill>
          <a:ln>
            <a:noFill/>
          </a:ln>
        </p:spPr>
      </p:sp>
      <p:grpSp>
        <p:nvGrpSpPr>
          <p:cNvPr id="5074" name="Google Shape;5074;p429"/>
          <p:cNvGrpSpPr/>
          <p:nvPr/>
        </p:nvGrpSpPr>
        <p:grpSpPr>
          <a:xfrm>
            <a:off x="-3" y="4534370"/>
            <a:ext cx="5098203" cy="613248"/>
            <a:chOff x="-3" y="4529829"/>
            <a:chExt cx="5098203" cy="613800"/>
          </a:xfrm>
        </p:grpSpPr>
        <p:sp>
          <p:nvSpPr>
            <p:cNvPr id="5075" name="Google Shape;5075;p429"/>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5076" name="Google Shape;5076;p429"/>
            <p:cNvSpPr/>
            <p:nvPr/>
          </p:nvSpPr>
          <p:spPr>
            <a:xfrm>
              <a:off x="-3" y="4529829"/>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5077" name="Google Shape;5077;p429"/>
          <p:cNvPicPr preferRelativeResize="0"/>
          <p:nvPr/>
        </p:nvPicPr>
        <p:blipFill rotWithShape="1">
          <a:blip r:embed="rId2">
            <a:alphaModFix/>
          </a:blip>
          <a:srcRect/>
          <a:stretch/>
        </p:blipFill>
        <p:spPr>
          <a:xfrm>
            <a:off x="319074" y="4835402"/>
            <a:ext cx="966600" cy="172200"/>
          </a:xfrm>
          <a:prstGeom prst="rect">
            <a:avLst/>
          </a:prstGeom>
          <a:noFill/>
          <a:ln>
            <a:noFill/>
          </a:ln>
        </p:spPr>
      </p:pic>
      <p:sp>
        <p:nvSpPr>
          <p:cNvPr id="5078" name="Google Shape;5078;p429"/>
          <p:cNvSpPr txBox="1">
            <a:spLocks noGrp="1"/>
          </p:cNvSpPr>
          <p:nvPr>
            <p:ph type="title"/>
          </p:nvPr>
        </p:nvSpPr>
        <p:spPr>
          <a:xfrm>
            <a:off x="543465" y="467900"/>
            <a:ext cx="34746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26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2600"/>
              <a:buNone/>
              <a:defRPr sz="1800"/>
            </a:lvl2pPr>
            <a:lvl3pPr lvl="2" indent="0" rtl="0">
              <a:spcBef>
                <a:spcPts val="0"/>
              </a:spcBef>
              <a:spcAft>
                <a:spcPts val="0"/>
              </a:spcAft>
              <a:buSzPts val="2600"/>
              <a:buNone/>
              <a:defRPr sz="1800"/>
            </a:lvl3pPr>
            <a:lvl4pPr lvl="3" indent="0" rtl="0">
              <a:spcBef>
                <a:spcPts val="0"/>
              </a:spcBef>
              <a:spcAft>
                <a:spcPts val="0"/>
              </a:spcAft>
              <a:buSzPts val="2600"/>
              <a:buNone/>
              <a:defRPr sz="1800"/>
            </a:lvl4pPr>
            <a:lvl5pPr lvl="4" indent="0" rtl="0">
              <a:spcBef>
                <a:spcPts val="0"/>
              </a:spcBef>
              <a:spcAft>
                <a:spcPts val="0"/>
              </a:spcAft>
              <a:buSzPts val="2600"/>
              <a:buNone/>
              <a:defRPr sz="1800"/>
            </a:lvl5pPr>
            <a:lvl6pPr lvl="5" indent="0" rtl="0">
              <a:spcBef>
                <a:spcPts val="0"/>
              </a:spcBef>
              <a:spcAft>
                <a:spcPts val="0"/>
              </a:spcAft>
              <a:buSzPts val="2600"/>
              <a:buNone/>
              <a:defRPr sz="1800"/>
            </a:lvl6pPr>
            <a:lvl7pPr lvl="6" indent="0" rtl="0">
              <a:spcBef>
                <a:spcPts val="0"/>
              </a:spcBef>
              <a:spcAft>
                <a:spcPts val="0"/>
              </a:spcAft>
              <a:buSzPts val="2600"/>
              <a:buNone/>
              <a:defRPr sz="1800"/>
            </a:lvl7pPr>
            <a:lvl8pPr lvl="7" indent="0" rtl="0">
              <a:spcBef>
                <a:spcPts val="0"/>
              </a:spcBef>
              <a:spcAft>
                <a:spcPts val="0"/>
              </a:spcAft>
              <a:buSzPts val="2600"/>
              <a:buNone/>
              <a:defRPr sz="1800"/>
            </a:lvl8pPr>
            <a:lvl9pPr lvl="8" indent="0" rtl="0">
              <a:spcBef>
                <a:spcPts val="0"/>
              </a:spcBef>
              <a:spcAft>
                <a:spcPts val="0"/>
              </a:spcAft>
              <a:buSzPts val="2600"/>
              <a:buNone/>
              <a:defRPr sz="1800"/>
            </a:lvl9pPr>
          </a:lstStyle>
          <a:p>
            <a:endParaRPr/>
          </a:p>
        </p:txBody>
      </p:sp>
      <p:sp>
        <p:nvSpPr>
          <p:cNvPr id="5079" name="Google Shape;5079;p429"/>
          <p:cNvSpPr txBox="1">
            <a:spLocks noGrp="1"/>
          </p:cNvSpPr>
          <p:nvPr>
            <p:ph type="body" idx="1"/>
          </p:nvPr>
        </p:nvSpPr>
        <p:spPr>
          <a:xfrm>
            <a:off x="543476" y="1577175"/>
            <a:ext cx="36756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800"/>
              <a:buFont typeface="Arial"/>
              <a:buNone/>
              <a:defRPr sz="1200" b="0" i="0" u="none" strike="noStrike" cap="none">
                <a:solidFill>
                  <a:srgbClr val="545454"/>
                </a:solidFill>
                <a:latin typeface="Roboto"/>
                <a:ea typeface="Roboto"/>
                <a:cs typeface="Roboto"/>
                <a:sym typeface="Roboto"/>
              </a:defRPr>
            </a:lvl1pPr>
            <a:lvl2pPr marL="914400" marR="0" lvl="1" indent="-304800" algn="l" rtl="0">
              <a:lnSpc>
                <a:spcPct val="110000"/>
              </a:lnSpc>
              <a:spcBef>
                <a:spcPts val="1600"/>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2pPr>
            <a:lvl3pPr marL="1371600" marR="0" lvl="2" indent="-304800" algn="l" rtl="0">
              <a:lnSpc>
                <a:spcPct val="110000"/>
              </a:lnSpc>
              <a:spcBef>
                <a:spcPts val="1600"/>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3pPr>
            <a:lvl4pPr marL="1828800" marR="0" lvl="3" indent="-304800" algn="l" rtl="0">
              <a:lnSpc>
                <a:spcPct val="110000"/>
              </a:lnSpc>
              <a:spcBef>
                <a:spcPts val="1600"/>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4pPr>
            <a:lvl5pPr marL="2286000" marR="0" lvl="4" indent="-304800" algn="l" rtl="0">
              <a:lnSpc>
                <a:spcPct val="110000"/>
              </a:lnSpc>
              <a:spcBef>
                <a:spcPts val="1600"/>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1600"/>
              </a:spcBef>
              <a:spcAft>
                <a:spcPts val="0"/>
              </a:spcAft>
              <a:buSzPts val="1400"/>
              <a:buChar char="•"/>
              <a:defRPr b="0" i="0" u="none" strike="noStrike" cap="none"/>
            </a:lvl6pPr>
            <a:lvl7pPr marL="3200400" marR="0" lvl="6" indent="-317500" algn="l" rtl="0">
              <a:lnSpc>
                <a:spcPct val="90000"/>
              </a:lnSpc>
              <a:spcBef>
                <a:spcPts val="1600"/>
              </a:spcBef>
              <a:spcAft>
                <a:spcPts val="0"/>
              </a:spcAft>
              <a:buSzPts val="1400"/>
              <a:buChar char="•"/>
              <a:defRPr b="0" i="0" u="none" strike="noStrike" cap="none"/>
            </a:lvl7pPr>
            <a:lvl8pPr marL="3657600" marR="0" lvl="7" indent="-317500" algn="l" rtl="0">
              <a:lnSpc>
                <a:spcPct val="90000"/>
              </a:lnSpc>
              <a:spcBef>
                <a:spcPts val="1600"/>
              </a:spcBef>
              <a:spcAft>
                <a:spcPts val="0"/>
              </a:spcAft>
              <a:buSzPts val="1400"/>
              <a:buChar char="•"/>
              <a:defRPr b="0" i="0" u="none" strike="noStrike" cap="none"/>
            </a:lvl8pPr>
            <a:lvl9pPr marL="4114800" marR="0" lvl="8" indent="-317500" algn="l" rtl="0">
              <a:lnSpc>
                <a:spcPct val="90000"/>
              </a:lnSpc>
              <a:spcBef>
                <a:spcPts val="1600"/>
              </a:spcBef>
              <a:spcAft>
                <a:spcPts val="1600"/>
              </a:spcAft>
              <a:buSzPts val="1400"/>
              <a:buChar char="•"/>
              <a:defRPr b="0" i="0" u="none" strike="noStrike" cap="none"/>
            </a:lvl9pPr>
          </a:lstStyle>
          <a:p>
            <a:endParaRPr/>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matchingName="Content + Title (Opt 02)" type="obj">
  <p:cSld name="OBJECT">
    <p:spTree>
      <p:nvGrpSpPr>
        <p:cNvPr id="1" name="Shape 5080"/>
        <p:cNvGrpSpPr/>
        <p:nvPr/>
      </p:nvGrpSpPr>
      <p:grpSpPr>
        <a:xfrm>
          <a:off x="0" y="0"/>
          <a:ext cx="0" cy="0"/>
          <a:chOff x="0" y="0"/>
          <a:chExt cx="0" cy="0"/>
        </a:xfrm>
      </p:grpSpPr>
      <p:grpSp>
        <p:nvGrpSpPr>
          <p:cNvPr id="5081" name="Google Shape;5081;p430"/>
          <p:cNvGrpSpPr/>
          <p:nvPr/>
        </p:nvGrpSpPr>
        <p:grpSpPr>
          <a:xfrm>
            <a:off x="-3" y="4534370"/>
            <a:ext cx="5098203" cy="613248"/>
            <a:chOff x="-3" y="4529829"/>
            <a:chExt cx="5098203" cy="613800"/>
          </a:xfrm>
        </p:grpSpPr>
        <p:sp>
          <p:nvSpPr>
            <p:cNvPr id="5082" name="Google Shape;5082;p430"/>
            <p:cNvSpPr/>
            <p:nvPr/>
          </p:nvSpPr>
          <p:spPr>
            <a:xfrm>
              <a:off x="778200" y="4667089"/>
              <a:ext cx="4320000" cy="476400"/>
            </a:xfrm>
            <a:custGeom>
              <a:avLst/>
              <a:gdLst/>
              <a:ahLst/>
              <a:cxnLst/>
              <a:rect l="l" t="t" r="r" b="b"/>
              <a:pathLst>
                <a:path w="120000" h="120000" extrusionOk="0">
                  <a:moveTo>
                    <a:pt x="0" y="0"/>
                  </a:moveTo>
                  <a:lnTo>
                    <a:pt x="120000" y="120000"/>
                  </a:lnTo>
                  <a:lnTo>
                    <a:pt x="80299" y="120000"/>
                  </a:lnTo>
                  <a:close/>
                </a:path>
              </a:pathLst>
            </a:custGeom>
            <a:solidFill>
              <a:srgbClr val="D1D1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350">
                <a:solidFill>
                  <a:schemeClr val="dk1"/>
                </a:solidFill>
                <a:latin typeface="Calibri"/>
                <a:ea typeface="Calibri"/>
                <a:cs typeface="Calibri"/>
                <a:sym typeface="Calibri"/>
              </a:endParaRPr>
            </a:p>
          </p:txBody>
        </p:sp>
        <p:sp>
          <p:nvSpPr>
            <p:cNvPr id="5083" name="Google Shape;5083;p430"/>
            <p:cNvSpPr/>
            <p:nvPr/>
          </p:nvSpPr>
          <p:spPr>
            <a:xfrm>
              <a:off x="-3" y="4529829"/>
              <a:ext cx="3681900" cy="613800"/>
            </a:xfrm>
            <a:custGeom>
              <a:avLst/>
              <a:gdLst/>
              <a:ahLst/>
              <a:cxnLst/>
              <a:rect l="l" t="t" r="r" b="b"/>
              <a:pathLst>
                <a:path w="120000" h="120000" extrusionOk="0">
                  <a:moveTo>
                    <a:pt x="0" y="0"/>
                  </a:moveTo>
                  <a:lnTo>
                    <a:pt x="0" y="120000"/>
                  </a:lnTo>
                  <a:lnTo>
                    <a:pt x="120000" y="120000"/>
                  </a:lnTo>
                  <a:close/>
                </a:path>
              </a:pathLst>
            </a:custGeom>
            <a:solidFill>
              <a:srgbClr val="4285F4"/>
            </a:solidFill>
            <a:ln>
              <a:noFill/>
            </a:ln>
          </p:spPr>
        </p:sp>
      </p:grpSp>
      <p:pic>
        <p:nvPicPr>
          <p:cNvPr id="5084" name="Google Shape;5084;p430"/>
          <p:cNvPicPr preferRelativeResize="0"/>
          <p:nvPr/>
        </p:nvPicPr>
        <p:blipFill rotWithShape="1">
          <a:blip r:embed="rId2">
            <a:alphaModFix/>
          </a:blip>
          <a:srcRect/>
          <a:stretch/>
        </p:blipFill>
        <p:spPr>
          <a:xfrm>
            <a:off x="319074" y="4835402"/>
            <a:ext cx="966600" cy="172200"/>
          </a:xfrm>
          <a:prstGeom prst="rect">
            <a:avLst/>
          </a:prstGeom>
          <a:noFill/>
          <a:ln>
            <a:noFill/>
          </a:ln>
        </p:spPr>
      </p:pic>
      <p:sp>
        <p:nvSpPr>
          <p:cNvPr id="5085" name="Google Shape;5085;p430"/>
          <p:cNvSpPr txBox="1">
            <a:spLocks noGrp="1"/>
          </p:cNvSpPr>
          <p:nvPr>
            <p:ph type="title"/>
          </p:nvPr>
        </p:nvSpPr>
        <p:spPr>
          <a:xfrm>
            <a:off x="543465" y="467900"/>
            <a:ext cx="79632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26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2600"/>
              <a:buNone/>
              <a:defRPr sz="1800"/>
            </a:lvl2pPr>
            <a:lvl3pPr lvl="2" indent="0" rtl="0">
              <a:spcBef>
                <a:spcPts val="0"/>
              </a:spcBef>
              <a:spcAft>
                <a:spcPts val="0"/>
              </a:spcAft>
              <a:buSzPts val="2600"/>
              <a:buNone/>
              <a:defRPr sz="1800"/>
            </a:lvl3pPr>
            <a:lvl4pPr lvl="3" indent="0" rtl="0">
              <a:spcBef>
                <a:spcPts val="0"/>
              </a:spcBef>
              <a:spcAft>
                <a:spcPts val="0"/>
              </a:spcAft>
              <a:buSzPts val="2600"/>
              <a:buNone/>
              <a:defRPr sz="1800"/>
            </a:lvl4pPr>
            <a:lvl5pPr lvl="4" indent="0" rtl="0">
              <a:spcBef>
                <a:spcPts val="0"/>
              </a:spcBef>
              <a:spcAft>
                <a:spcPts val="0"/>
              </a:spcAft>
              <a:buSzPts val="2600"/>
              <a:buNone/>
              <a:defRPr sz="1800"/>
            </a:lvl5pPr>
            <a:lvl6pPr lvl="5" indent="0" rtl="0">
              <a:spcBef>
                <a:spcPts val="0"/>
              </a:spcBef>
              <a:spcAft>
                <a:spcPts val="0"/>
              </a:spcAft>
              <a:buSzPts val="2600"/>
              <a:buNone/>
              <a:defRPr sz="1800"/>
            </a:lvl6pPr>
            <a:lvl7pPr lvl="6" indent="0" rtl="0">
              <a:spcBef>
                <a:spcPts val="0"/>
              </a:spcBef>
              <a:spcAft>
                <a:spcPts val="0"/>
              </a:spcAft>
              <a:buSzPts val="2600"/>
              <a:buNone/>
              <a:defRPr sz="1800"/>
            </a:lvl7pPr>
            <a:lvl8pPr lvl="7" indent="0" rtl="0">
              <a:spcBef>
                <a:spcPts val="0"/>
              </a:spcBef>
              <a:spcAft>
                <a:spcPts val="0"/>
              </a:spcAft>
              <a:buSzPts val="2600"/>
              <a:buNone/>
              <a:defRPr sz="1800"/>
            </a:lvl8pPr>
            <a:lvl9pPr lvl="8" indent="0" rtl="0">
              <a:spcBef>
                <a:spcPts val="0"/>
              </a:spcBef>
              <a:spcAft>
                <a:spcPts val="0"/>
              </a:spcAft>
              <a:buSzPts val="2600"/>
              <a:buNone/>
              <a:defRPr sz="1800"/>
            </a:lvl9pPr>
          </a:lstStyle>
          <a:p>
            <a:endParaRPr/>
          </a:p>
        </p:txBody>
      </p:sp>
      <p:sp>
        <p:nvSpPr>
          <p:cNvPr id="5086" name="Google Shape;5086;p430"/>
          <p:cNvSpPr txBox="1">
            <a:spLocks noGrp="1"/>
          </p:cNvSpPr>
          <p:nvPr>
            <p:ph type="body" idx="1"/>
          </p:nvPr>
        </p:nvSpPr>
        <p:spPr>
          <a:xfrm>
            <a:off x="543465" y="1577177"/>
            <a:ext cx="79632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800"/>
              <a:buFont typeface="Arial"/>
              <a:buNone/>
              <a:defRPr sz="1200" b="0" i="0" u="none" strike="noStrike" cap="none">
                <a:solidFill>
                  <a:srgbClr val="545454"/>
                </a:solidFill>
                <a:latin typeface="Roboto"/>
                <a:ea typeface="Roboto"/>
                <a:cs typeface="Roboto"/>
                <a:sym typeface="Roboto"/>
              </a:defRPr>
            </a:lvl1pPr>
            <a:lvl2pPr marL="914400" marR="0" lvl="1" indent="-304800" algn="l" rtl="0">
              <a:lnSpc>
                <a:spcPct val="110000"/>
              </a:lnSpc>
              <a:spcBef>
                <a:spcPts val="1600"/>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2pPr>
            <a:lvl3pPr marL="1371600" marR="0" lvl="2" indent="-304800" algn="l" rtl="0">
              <a:lnSpc>
                <a:spcPct val="110000"/>
              </a:lnSpc>
              <a:spcBef>
                <a:spcPts val="1600"/>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3pPr>
            <a:lvl4pPr marL="1828800" marR="0" lvl="3" indent="-304800" algn="l" rtl="0">
              <a:lnSpc>
                <a:spcPct val="110000"/>
              </a:lnSpc>
              <a:spcBef>
                <a:spcPts val="1600"/>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4pPr>
            <a:lvl5pPr marL="2286000" marR="0" lvl="4" indent="-304800" algn="l" rtl="0">
              <a:lnSpc>
                <a:spcPct val="110000"/>
              </a:lnSpc>
              <a:spcBef>
                <a:spcPts val="1600"/>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1600"/>
              </a:spcBef>
              <a:spcAft>
                <a:spcPts val="0"/>
              </a:spcAft>
              <a:buSzPts val="1400"/>
              <a:buChar char="•"/>
              <a:defRPr b="0" i="0" u="none" strike="noStrike" cap="none"/>
            </a:lvl6pPr>
            <a:lvl7pPr marL="3200400" marR="0" lvl="6" indent="-317500" algn="l" rtl="0">
              <a:lnSpc>
                <a:spcPct val="90000"/>
              </a:lnSpc>
              <a:spcBef>
                <a:spcPts val="1600"/>
              </a:spcBef>
              <a:spcAft>
                <a:spcPts val="0"/>
              </a:spcAft>
              <a:buSzPts val="1400"/>
              <a:buChar char="•"/>
              <a:defRPr b="0" i="0" u="none" strike="noStrike" cap="none"/>
            </a:lvl7pPr>
            <a:lvl8pPr marL="3657600" marR="0" lvl="7" indent="-317500" algn="l" rtl="0">
              <a:lnSpc>
                <a:spcPct val="90000"/>
              </a:lnSpc>
              <a:spcBef>
                <a:spcPts val="1600"/>
              </a:spcBef>
              <a:spcAft>
                <a:spcPts val="0"/>
              </a:spcAft>
              <a:buSzPts val="1400"/>
              <a:buChar char="•"/>
              <a:defRPr b="0" i="0" u="none" strike="noStrike" cap="none"/>
            </a:lvl8pPr>
            <a:lvl9pPr marL="4114800" marR="0" lvl="8" indent="-317500" algn="l" rtl="0">
              <a:lnSpc>
                <a:spcPct val="90000"/>
              </a:lnSpc>
              <a:spcBef>
                <a:spcPts val="1600"/>
              </a:spcBef>
              <a:spcAft>
                <a:spcPts val="1600"/>
              </a:spcAft>
              <a:buSzPts val="1400"/>
              <a:buChar char="•"/>
              <a:defRPr b="0" i="0" u="none" strike="noStrike" cap="none"/>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ography">
  <p:cSld name="Biography">
    <p:spTree>
      <p:nvGrpSpPr>
        <p:cNvPr id="1" name="Shape 334"/>
        <p:cNvGrpSpPr/>
        <p:nvPr/>
      </p:nvGrpSpPr>
      <p:grpSpPr>
        <a:xfrm>
          <a:off x="0" y="0"/>
          <a:ext cx="0" cy="0"/>
          <a:chOff x="0" y="0"/>
          <a:chExt cx="0" cy="0"/>
        </a:xfrm>
      </p:grpSpPr>
      <p:sp>
        <p:nvSpPr>
          <p:cNvPr id="335" name="Google Shape;335;p45"/>
          <p:cNvSpPr txBox="1">
            <a:spLocks noGrp="1"/>
          </p:cNvSpPr>
          <p:nvPr>
            <p:ph type="title"/>
          </p:nvPr>
        </p:nvSpPr>
        <p:spPr>
          <a:xfrm>
            <a:off x="2514601" y="931960"/>
            <a:ext cx="6268200" cy="362400"/>
          </a:xfrm>
          <a:prstGeom prst="rect">
            <a:avLst/>
          </a:prstGeom>
          <a:noFill/>
          <a:ln>
            <a:noFill/>
          </a:ln>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36" name="Google Shape;336;p45"/>
          <p:cNvSpPr txBox="1">
            <a:spLocks noGrp="1"/>
          </p:cNvSpPr>
          <p:nvPr>
            <p:ph type="body" idx="1"/>
          </p:nvPr>
        </p:nvSpPr>
        <p:spPr>
          <a:xfrm>
            <a:off x="2514601" y="1973899"/>
            <a:ext cx="6268200" cy="2446200"/>
          </a:xfrm>
          <a:prstGeom prst="rect">
            <a:avLst/>
          </a:prstGeom>
          <a:noFill/>
          <a:ln>
            <a:noFill/>
          </a:ln>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37" name="Google Shape;337;p45"/>
          <p:cNvSpPr txBox="1">
            <a:spLocks noGrp="1"/>
          </p:cNvSpPr>
          <p:nvPr>
            <p:ph type="body" idx="2"/>
          </p:nvPr>
        </p:nvSpPr>
        <p:spPr>
          <a:xfrm>
            <a:off x="2514601" y="1327947"/>
            <a:ext cx="6268200" cy="2256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38" name="Google Shape;338;p45"/>
          <p:cNvSpPr txBox="1">
            <a:spLocks noGrp="1"/>
          </p:cNvSpPr>
          <p:nvPr>
            <p:ph type="body" idx="3"/>
          </p:nvPr>
        </p:nvSpPr>
        <p:spPr>
          <a:xfrm>
            <a:off x="2514601" y="1560940"/>
            <a:ext cx="6268200" cy="225600"/>
          </a:xfrm>
          <a:prstGeom prst="rect">
            <a:avLst/>
          </a:prstGeom>
          <a:noFill/>
          <a:ln>
            <a:noFill/>
          </a:ln>
        </p:spPr>
        <p:txBody>
          <a:bodyPr spcFirstLastPara="1" wrap="square" lIns="91425" tIns="91425" rIns="91425" bIns="91425" anchor="t" anchorCtr="0"/>
          <a:lstStyle>
            <a:lvl1pPr marL="457200" lvl="0" indent="-228600"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matchingName="Callout Quote Blue">
  <p:cSld name="Callout Quote Blue">
    <p:bg>
      <p:bgPr>
        <a:solidFill>
          <a:schemeClr val="accent1"/>
        </a:solidFill>
        <a:effectLst/>
      </p:bgPr>
    </p:bg>
    <p:spTree>
      <p:nvGrpSpPr>
        <p:cNvPr id="1" name="Shape 5087"/>
        <p:cNvGrpSpPr/>
        <p:nvPr/>
      </p:nvGrpSpPr>
      <p:grpSpPr>
        <a:xfrm>
          <a:off x="0" y="0"/>
          <a:ext cx="0" cy="0"/>
          <a:chOff x="0" y="0"/>
          <a:chExt cx="0" cy="0"/>
        </a:xfrm>
      </p:grpSpPr>
      <p:sp>
        <p:nvSpPr>
          <p:cNvPr id="5088" name="Google Shape;5088;p431"/>
          <p:cNvSpPr txBox="1">
            <a:spLocks noGrp="1"/>
          </p:cNvSpPr>
          <p:nvPr>
            <p:ph type="title"/>
          </p:nvPr>
        </p:nvSpPr>
        <p:spPr>
          <a:xfrm>
            <a:off x="479383" y="2247305"/>
            <a:ext cx="8235000" cy="648900"/>
          </a:xfrm>
          <a:prstGeom prst="rect">
            <a:avLst/>
          </a:prstGeom>
          <a:noFill/>
          <a:ln>
            <a:noFill/>
          </a:ln>
        </p:spPr>
        <p:txBody>
          <a:bodyPr spcFirstLastPara="1" wrap="square" lIns="91425" tIns="91425" rIns="91425" bIns="91425" anchor="ctr" anchorCtr="0"/>
          <a:lstStyle>
            <a:lvl1pPr lvl="0" algn="ctr" rtl="0">
              <a:lnSpc>
                <a:spcPct val="100000"/>
              </a:lnSpc>
              <a:spcBef>
                <a:spcPts val="0"/>
              </a:spcBef>
              <a:spcAft>
                <a:spcPts val="0"/>
              </a:spcAft>
              <a:buClr>
                <a:srgbClr val="FFFFFF"/>
              </a:buClr>
              <a:buSzPts val="2600"/>
              <a:buNone/>
              <a:defRPr>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5089" name="Google Shape;5089;p431"/>
          <p:cNvSpPr txBox="1"/>
          <p:nvPr/>
        </p:nvSpPr>
        <p:spPr>
          <a:xfrm>
            <a:off x="4648200" y="4936552"/>
            <a:ext cx="10230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chemeClr val="lt1"/>
                </a:solidFill>
                <a:latin typeface="Roboto"/>
                <a:ea typeface="Roboto"/>
                <a:cs typeface="Roboto"/>
                <a:sym typeface="Roboto"/>
              </a:rPr>
              <a:t>Google Cloud Platform</a:t>
            </a:r>
            <a:endParaRPr sz="500" b="0" i="0" u="none" strike="noStrike" cap="none">
              <a:solidFill>
                <a:schemeClr val="lt1"/>
              </a:solidFill>
              <a:latin typeface="Roboto"/>
              <a:ea typeface="Roboto"/>
              <a:cs typeface="Roboto"/>
              <a:sym typeface="Roboto"/>
            </a:endParaRPr>
          </a:p>
        </p:txBody>
      </p:sp>
      <p:sp>
        <p:nvSpPr>
          <p:cNvPr id="5090" name="Google Shape;5090;p431"/>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chemeClr val="lt1"/>
                </a:solidFill>
                <a:latin typeface="Roboto"/>
                <a:ea typeface="Roboto"/>
                <a:cs typeface="Roboto"/>
                <a:sym typeface="Roboto"/>
              </a:rPr>
              <a:t>‹#›</a:t>
            </a:fld>
            <a:endParaRPr sz="500" b="0" i="0" u="none" strike="noStrike" cap="none">
              <a:solidFill>
                <a:schemeClr val="lt1"/>
              </a:solidFill>
              <a:latin typeface="Roboto"/>
              <a:ea typeface="Roboto"/>
              <a:cs typeface="Roboto"/>
              <a:sym typeface="Roboto"/>
            </a:endParaRPr>
          </a:p>
        </p:txBody>
      </p:sp>
      <p:pic>
        <p:nvPicPr>
          <p:cNvPr id="5091" name="Google Shape;5091;p431"/>
          <p:cNvPicPr preferRelativeResize="0"/>
          <p:nvPr/>
        </p:nvPicPr>
        <p:blipFill rotWithShape="1">
          <a:blip r:embed="rId2">
            <a:alphaModFix/>
          </a:blip>
          <a:srcRect/>
          <a:stretch/>
        </p:blipFill>
        <p:spPr>
          <a:xfrm>
            <a:off x="364069" y="4915750"/>
            <a:ext cx="129600" cy="115200"/>
          </a:xfrm>
          <a:prstGeom prst="rect">
            <a:avLst/>
          </a:prstGeom>
          <a:noFill/>
          <a:ln>
            <a:noFill/>
          </a:ln>
        </p:spPr>
      </p:pic>
    </p:spTree>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93"/>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339"/>
        <p:cNvGrpSpPr/>
        <p:nvPr/>
      </p:nvGrpSpPr>
      <p:grpSpPr>
        <a:xfrm>
          <a:off x="0" y="0"/>
          <a:ext cx="0" cy="0"/>
          <a:chOff x="0" y="0"/>
          <a:chExt cx="0" cy="0"/>
        </a:xfrm>
      </p:grpSpPr>
      <p:sp>
        <p:nvSpPr>
          <p:cNvPr id="340" name="Google Shape;340;p46"/>
          <p:cNvSpPr txBox="1">
            <a:spLocks noGrp="1"/>
          </p:cNvSpPr>
          <p:nvPr>
            <p:ph type="body" idx="1"/>
          </p:nvPr>
        </p:nvSpPr>
        <p:spPr>
          <a:xfrm>
            <a:off x="1783089"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41" name="Google Shape;341;p46"/>
          <p:cNvSpPr txBox="1">
            <a:spLocks noGrp="1"/>
          </p:cNvSpPr>
          <p:nvPr>
            <p:ph type="body" idx="2"/>
          </p:nvPr>
        </p:nvSpPr>
        <p:spPr>
          <a:xfrm>
            <a:off x="2482864"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42" name="Google Shape;342;p46"/>
          <p:cNvSpPr txBox="1">
            <a:spLocks noGrp="1"/>
          </p:cNvSpPr>
          <p:nvPr>
            <p:ph type="body" idx="3"/>
          </p:nvPr>
        </p:nvSpPr>
        <p:spPr>
          <a:xfrm>
            <a:off x="3182638"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43" name="Google Shape;343;p46"/>
          <p:cNvSpPr txBox="1">
            <a:spLocks noGrp="1"/>
          </p:cNvSpPr>
          <p:nvPr>
            <p:ph type="body" idx="4"/>
          </p:nvPr>
        </p:nvSpPr>
        <p:spPr>
          <a:xfrm>
            <a:off x="3882413"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44" name="Google Shape;344;p46"/>
          <p:cNvSpPr txBox="1">
            <a:spLocks noGrp="1"/>
          </p:cNvSpPr>
          <p:nvPr>
            <p:ph type="body" idx="5"/>
          </p:nvPr>
        </p:nvSpPr>
        <p:spPr>
          <a:xfrm>
            <a:off x="4582187"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45" name="Google Shape;345;p46"/>
          <p:cNvSpPr txBox="1">
            <a:spLocks noGrp="1"/>
          </p:cNvSpPr>
          <p:nvPr>
            <p:ph type="body" idx="6"/>
          </p:nvPr>
        </p:nvSpPr>
        <p:spPr>
          <a:xfrm>
            <a:off x="5281962"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46" name="Google Shape;346;p46"/>
          <p:cNvSpPr txBox="1">
            <a:spLocks noGrp="1"/>
          </p:cNvSpPr>
          <p:nvPr>
            <p:ph type="body" idx="7"/>
          </p:nvPr>
        </p:nvSpPr>
        <p:spPr>
          <a:xfrm>
            <a:off x="5981736"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47" name="Google Shape;347;p46"/>
          <p:cNvSpPr txBox="1">
            <a:spLocks noGrp="1"/>
          </p:cNvSpPr>
          <p:nvPr>
            <p:ph type="body" idx="8"/>
          </p:nvPr>
        </p:nvSpPr>
        <p:spPr>
          <a:xfrm>
            <a:off x="6681511"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48" name="Google Shape;348;p46"/>
          <p:cNvSpPr txBox="1">
            <a:spLocks noGrp="1"/>
          </p:cNvSpPr>
          <p:nvPr>
            <p:ph type="body" idx="9"/>
          </p:nvPr>
        </p:nvSpPr>
        <p:spPr>
          <a:xfrm>
            <a:off x="7381285"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49" name="Google Shape;349;p46"/>
          <p:cNvSpPr txBox="1">
            <a:spLocks noGrp="1"/>
          </p:cNvSpPr>
          <p:nvPr>
            <p:ph type="body" idx="13"/>
          </p:nvPr>
        </p:nvSpPr>
        <p:spPr>
          <a:xfrm>
            <a:off x="8081060"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50" name="Google Shape;350;p46"/>
          <p:cNvSpPr txBox="1">
            <a:spLocks noGrp="1"/>
          </p:cNvSpPr>
          <p:nvPr>
            <p:ph type="body" idx="14"/>
          </p:nvPr>
        </p:nvSpPr>
        <p:spPr>
          <a:xfrm>
            <a:off x="372959" y="2361309"/>
            <a:ext cx="1410000" cy="286500"/>
          </a:xfrm>
          <a:prstGeom prst="rect">
            <a:avLst/>
          </a:prstGeom>
          <a:solidFill>
            <a:srgbClr val="878787"/>
          </a:solidFill>
          <a:ln>
            <a:noFill/>
          </a:ln>
        </p:spPr>
        <p:txBody>
          <a:bodyPr spcFirstLastPara="1" wrap="square" lIns="91425" tIns="91425" rIns="91425" bIns="91425" anchor="t" anchorCtr="0"/>
          <a:lstStyle>
            <a:lvl1pPr marL="457200" lvl="0" indent="-228600" rtl="0">
              <a:lnSpc>
                <a:spcPct val="75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51" name="Google Shape;351;p46"/>
          <p:cNvSpPr txBox="1">
            <a:spLocks noGrp="1"/>
          </p:cNvSpPr>
          <p:nvPr>
            <p:ph type="body" idx="15"/>
          </p:nvPr>
        </p:nvSpPr>
        <p:spPr>
          <a:xfrm>
            <a:off x="383540"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52" name="Google Shape;352;p46"/>
          <p:cNvSpPr txBox="1">
            <a:spLocks noGrp="1"/>
          </p:cNvSpPr>
          <p:nvPr>
            <p:ph type="body" idx="16"/>
          </p:nvPr>
        </p:nvSpPr>
        <p:spPr>
          <a:xfrm>
            <a:off x="372959" y="1593786"/>
            <a:ext cx="2006700" cy="260400"/>
          </a:xfrm>
          <a:prstGeom prst="rect">
            <a:avLst/>
          </a:prstGeom>
          <a:solidFill>
            <a:schemeClr val="accent1"/>
          </a:solidFill>
          <a:ln>
            <a:noFill/>
          </a:ln>
        </p:spPr>
        <p:txBody>
          <a:bodyPr spcFirstLastPara="1" wrap="square" lIns="91425" tIns="91425" rIns="91425" bIns="91425" anchor="ctr" anchorCtr="0"/>
          <a:lstStyle>
            <a:lvl1pPr marL="457200" lvl="0" indent="-228600" algn="ctr"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53" name="Google Shape;353;p46"/>
          <p:cNvSpPr txBox="1">
            <a:spLocks noGrp="1"/>
          </p:cNvSpPr>
          <p:nvPr>
            <p:ph type="body" idx="17"/>
          </p:nvPr>
        </p:nvSpPr>
        <p:spPr>
          <a:xfrm>
            <a:off x="2503517" y="1593786"/>
            <a:ext cx="2006700" cy="260400"/>
          </a:xfrm>
          <a:prstGeom prst="rect">
            <a:avLst/>
          </a:prstGeom>
          <a:solidFill>
            <a:srgbClr val="EA4335"/>
          </a:solidFill>
          <a:ln>
            <a:noFill/>
          </a:ln>
        </p:spPr>
        <p:txBody>
          <a:bodyPr spcFirstLastPara="1" wrap="square" lIns="91425" tIns="91425" rIns="91425" bIns="91425" anchor="ctr" anchorCtr="0"/>
          <a:lstStyle>
            <a:lvl1pPr marL="457200" lvl="0" indent="-228600" algn="ctr"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54" name="Google Shape;354;p46"/>
          <p:cNvSpPr txBox="1">
            <a:spLocks noGrp="1"/>
          </p:cNvSpPr>
          <p:nvPr>
            <p:ph type="body" idx="18"/>
          </p:nvPr>
        </p:nvSpPr>
        <p:spPr>
          <a:xfrm>
            <a:off x="4634074" y="1593786"/>
            <a:ext cx="2006700" cy="260400"/>
          </a:xfrm>
          <a:prstGeom prst="rect">
            <a:avLst/>
          </a:prstGeom>
          <a:solidFill>
            <a:srgbClr val="FBBC05"/>
          </a:solidFill>
          <a:ln>
            <a:noFill/>
          </a:ln>
        </p:spPr>
        <p:txBody>
          <a:bodyPr spcFirstLastPara="1" wrap="square" lIns="91425" tIns="91425" rIns="91425" bIns="91425" anchor="ctr" anchorCtr="0"/>
          <a:lstStyle>
            <a:lvl1pPr marL="457200" lvl="0" indent="-228600" algn="ctr"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55" name="Google Shape;355;p46"/>
          <p:cNvSpPr txBox="1">
            <a:spLocks noGrp="1"/>
          </p:cNvSpPr>
          <p:nvPr>
            <p:ph type="body" idx="19"/>
          </p:nvPr>
        </p:nvSpPr>
        <p:spPr>
          <a:xfrm>
            <a:off x="6764635" y="1593786"/>
            <a:ext cx="2006700" cy="260400"/>
          </a:xfrm>
          <a:prstGeom prst="rect">
            <a:avLst/>
          </a:prstGeom>
          <a:solidFill>
            <a:srgbClr val="34A853"/>
          </a:solidFill>
          <a:ln>
            <a:noFill/>
          </a:ln>
        </p:spPr>
        <p:txBody>
          <a:bodyPr spcFirstLastPara="1" wrap="square" lIns="91425" tIns="91425" rIns="91425" bIns="91425" anchor="ctr" anchorCtr="0"/>
          <a:lstStyle>
            <a:lvl1pPr marL="457200" lvl="0" indent="-228600" algn="ctr" rtl="0">
              <a:lnSpc>
                <a:spcPct val="90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56" name="Google Shape;356;p46"/>
          <p:cNvSpPr txBox="1">
            <a:spLocks noGrp="1"/>
          </p:cNvSpPr>
          <p:nvPr>
            <p:ph type="body" idx="20"/>
          </p:nvPr>
        </p:nvSpPr>
        <p:spPr>
          <a:xfrm>
            <a:off x="1083315" y="1912528"/>
            <a:ext cx="592500" cy="197100"/>
          </a:xfrm>
          <a:prstGeom prst="rect">
            <a:avLst/>
          </a:prstGeom>
          <a:noFill/>
          <a:ln>
            <a:noFill/>
          </a:ln>
        </p:spPr>
        <p:txBody>
          <a:bodyPr spcFirstLastPara="1" wrap="square" lIns="91425" tIns="91425" rIns="91425" bIns="91425" anchor="ctr"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57" name="Google Shape;357;p46"/>
          <p:cNvSpPr txBox="1">
            <a:spLocks noGrp="1"/>
          </p:cNvSpPr>
          <p:nvPr>
            <p:ph type="body" idx="21"/>
          </p:nvPr>
        </p:nvSpPr>
        <p:spPr>
          <a:xfrm>
            <a:off x="1770589" y="2733662"/>
            <a:ext cx="1410000" cy="286500"/>
          </a:xfrm>
          <a:prstGeom prst="rect">
            <a:avLst/>
          </a:prstGeom>
          <a:solidFill>
            <a:srgbClr val="878787"/>
          </a:solidFill>
          <a:ln>
            <a:noFill/>
          </a:ln>
        </p:spPr>
        <p:txBody>
          <a:bodyPr spcFirstLastPara="1" wrap="square" lIns="91425" tIns="91425" rIns="91425" bIns="91425" anchor="t" anchorCtr="0"/>
          <a:lstStyle>
            <a:lvl1pPr marL="457200" lvl="0" indent="-228600" rtl="0">
              <a:lnSpc>
                <a:spcPct val="75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58" name="Google Shape;358;p46"/>
          <p:cNvSpPr txBox="1">
            <a:spLocks noGrp="1"/>
          </p:cNvSpPr>
          <p:nvPr>
            <p:ph type="body" idx="22"/>
          </p:nvPr>
        </p:nvSpPr>
        <p:spPr>
          <a:xfrm>
            <a:off x="3168222" y="3106014"/>
            <a:ext cx="1410000" cy="286500"/>
          </a:xfrm>
          <a:prstGeom prst="rect">
            <a:avLst/>
          </a:prstGeom>
          <a:solidFill>
            <a:srgbClr val="878787"/>
          </a:solidFill>
          <a:ln>
            <a:noFill/>
          </a:ln>
        </p:spPr>
        <p:txBody>
          <a:bodyPr spcFirstLastPara="1" wrap="square" lIns="91425" tIns="91425" rIns="91425" bIns="91425" anchor="t" anchorCtr="0"/>
          <a:lstStyle>
            <a:lvl1pPr marL="457200" lvl="0" indent="-228600" rtl="0">
              <a:lnSpc>
                <a:spcPct val="75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59" name="Google Shape;359;p46"/>
          <p:cNvSpPr txBox="1">
            <a:spLocks noGrp="1"/>
          </p:cNvSpPr>
          <p:nvPr>
            <p:ph type="body" idx="23"/>
          </p:nvPr>
        </p:nvSpPr>
        <p:spPr>
          <a:xfrm>
            <a:off x="4565853" y="3478367"/>
            <a:ext cx="1410000" cy="286500"/>
          </a:xfrm>
          <a:prstGeom prst="rect">
            <a:avLst/>
          </a:prstGeom>
          <a:solidFill>
            <a:srgbClr val="878787"/>
          </a:solidFill>
          <a:ln>
            <a:noFill/>
          </a:ln>
        </p:spPr>
        <p:txBody>
          <a:bodyPr spcFirstLastPara="1" wrap="square" lIns="91425" tIns="91425" rIns="91425" bIns="91425" anchor="t" anchorCtr="0"/>
          <a:lstStyle>
            <a:lvl1pPr marL="457200" lvl="0" indent="-228600" rtl="0">
              <a:lnSpc>
                <a:spcPct val="75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60" name="Google Shape;360;p46"/>
          <p:cNvSpPr txBox="1">
            <a:spLocks noGrp="1"/>
          </p:cNvSpPr>
          <p:nvPr>
            <p:ph type="body" idx="24"/>
          </p:nvPr>
        </p:nvSpPr>
        <p:spPr>
          <a:xfrm>
            <a:off x="5963485" y="3850720"/>
            <a:ext cx="1410000" cy="286500"/>
          </a:xfrm>
          <a:prstGeom prst="rect">
            <a:avLst/>
          </a:prstGeom>
          <a:solidFill>
            <a:srgbClr val="878787"/>
          </a:solidFill>
          <a:ln>
            <a:noFill/>
          </a:ln>
        </p:spPr>
        <p:txBody>
          <a:bodyPr spcFirstLastPara="1" wrap="square" lIns="91425" tIns="91425" rIns="91425" bIns="91425" anchor="t" anchorCtr="0"/>
          <a:lstStyle>
            <a:lvl1pPr marL="457200" lvl="0" indent="-228600" rtl="0">
              <a:lnSpc>
                <a:spcPct val="75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61" name="Google Shape;361;p46"/>
          <p:cNvSpPr txBox="1">
            <a:spLocks noGrp="1"/>
          </p:cNvSpPr>
          <p:nvPr>
            <p:ph type="body" idx="25"/>
          </p:nvPr>
        </p:nvSpPr>
        <p:spPr>
          <a:xfrm>
            <a:off x="7361115" y="4223072"/>
            <a:ext cx="1410000" cy="286500"/>
          </a:xfrm>
          <a:prstGeom prst="rect">
            <a:avLst/>
          </a:prstGeom>
          <a:solidFill>
            <a:srgbClr val="878787"/>
          </a:solidFill>
          <a:ln>
            <a:noFill/>
          </a:ln>
        </p:spPr>
        <p:txBody>
          <a:bodyPr spcFirstLastPara="1" wrap="square" lIns="91425" tIns="91425" rIns="91425" bIns="91425" anchor="t" anchorCtr="0"/>
          <a:lstStyle>
            <a:lvl1pPr marL="457200" lvl="0" indent="-228600" rtl="0">
              <a:lnSpc>
                <a:spcPct val="75000"/>
              </a:lnSpc>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62" name="Google Shape;362;p46"/>
          <p:cNvSpPr txBox="1">
            <a:spLocks noGrp="1"/>
          </p:cNvSpPr>
          <p:nvPr>
            <p:ph type="title"/>
          </p:nvPr>
        </p:nvSpPr>
        <p:spPr>
          <a:xfrm>
            <a:off x="364685" y="407793"/>
            <a:ext cx="62565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Blank gray">
  <p:cSld name="Blank gray">
    <p:bg>
      <p:bgPr>
        <a:solidFill>
          <a:srgbClr val="333333"/>
        </a:solidFill>
        <a:effectLst/>
      </p:bgPr>
    </p:bg>
    <p:spTree>
      <p:nvGrpSpPr>
        <p:cNvPr id="1" name="Shape 363"/>
        <p:cNvGrpSpPr/>
        <p:nvPr/>
      </p:nvGrpSpPr>
      <p:grpSpPr>
        <a:xfrm>
          <a:off x="0" y="0"/>
          <a:ext cx="0" cy="0"/>
          <a:chOff x="0" y="0"/>
          <a:chExt cx="0" cy="0"/>
        </a:xfrm>
      </p:grpSpPr>
      <p:sp>
        <p:nvSpPr>
          <p:cNvPr id="364" name="Google Shape;364;p47"/>
          <p:cNvSpPr txBox="1"/>
          <p:nvPr/>
        </p:nvSpPr>
        <p:spPr>
          <a:xfrm>
            <a:off x="6801961" y="4936552"/>
            <a:ext cx="15801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rgbClr val="747474"/>
                </a:solidFill>
                <a:latin typeface="Roboto"/>
                <a:ea typeface="Roboto"/>
                <a:cs typeface="Roboto"/>
                <a:sym typeface="Roboto"/>
              </a:rPr>
              <a:t>Confidential &amp; Proprietary</a:t>
            </a:r>
            <a:endParaRPr sz="500" b="0" i="0" u="none" strike="noStrike" cap="none">
              <a:solidFill>
                <a:srgbClr val="747474"/>
              </a:solidFill>
              <a:latin typeface="Roboto"/>
              <a:ea typeface="Roboto"/>
              <a:cs typeface="Roboto"/>
              <a:sym typeface="Roboto"/>
            </a:endParaRPr>
          </a:p>
        </p:txBody>
      </p:sp>
      <p:sp>
        <p:nvSpPr>
          <p:cNvPr id="365" name="Google Shape;365;p47"/>
          <p:cNvSpPr txBox="1"/>
          <p:nvPr/>
        </p:nvSpPr>
        <p:spPr>
          <a:xfrm>
            <a:off x="4648200" y="4936552"/>
            <a:ext cx="10230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rgbClr val="EFEFEF"/>
                </a:solidFill>
                <a:latin typeface="Roboto"/>
                <a:ea typeface="Roboto"/>
                <a:cs typeface="Roboto"/>
                <a:sym typeface="Roboto"/>
              </a:rPr>
              <a:t>Google Cloud Platform</a:t>
            </a:r>
            <a:endParaRPr sz="500" b="0" i="0" u="none" strike="noStrike" cap="none">
              <a:solidFill>
                <a:srgbClr val="EFEFEF"/>
              </a:solidFill>
              <a:latin typeface="Roboto"/>
              <a:ea typeface="Roboto"/>
              <a:cs typeface="Roboto"/>
              <a:sym typeface="Roboto"/>
            </a:endParaRPr>
          </a:p>
        </p:txBody>
      </p:sp>
      <p:grpSp>
        <p:nvGrpSpPr>
          <p:cNvPr id="366" name="Google Shape;366;p47"/>
          <p:cNvGrpSpPr/>
          <p:nvPr/>
        </p:nvGrpSpPr>
        <p:grpSpPr>
          <a:xfrm>
            <a:off x="364616" y="4970026"/>
            <a:ext cx="996822" cy="43500"/>
            <a:chOff x="364616" y="4970026"/>
            <a:chExt cx="996822" cy="43500"/>
          </a:xfrm>
        </p:grpSpPr>
        <p:sp>
          <p:nvSpPr>
            <p:cNvPr id="367" name="Google Shape;367;p47"/>
            <p:cNvSpPr/>
            <p:nvPr/>
          </p:nvSpPr>
          <p:spPr>
            <a:xfrm>
              <a:off x="364616" y="4970026"/>
              <a:ext cx="249300" cy="43500"/>
            </a:xfrm>
            <a:prstGeom prst="rect">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68" name="Google Shape;368;p47"/>
            <p:cNvSpPr/>
            <p:nvPr/>
          </p:nvSpPr>
          <p:spPr>
            <a:xfrm>
              <a:off x="613790" y="4970026"/>
              <a:ext cx="249300" cy="43500"/>
            </a:xfrm>
            <a:prstGeom prst="rect">
              <a:avLst/>
            </a:prstGeom>
            <a:solidFill>
              <a:srgbClr val="EA43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69" name="Google Shape;369;p47"/>
            <p:cNvSpPr/>
            <p:nvPr/>
          </p:nvSpPr>
          <p:spPr>
            <a:xfrm>
              <a:off x="862964" y="4970026"/>
              <a:ext cx="249300" cy="43500"/>
            </a:xfrm>
            <a:prstGeom prst="rect">
              <a:avLst/>
            </a:prstGeom>
            <a:solidFill>
              <a:srgbClr val="FBBC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70" name="Google Shape;370;p47"/>
            <p:cNvSpPr/>
            <p:nvPr/>
          </p:nvSpPr>
          <p:spPr>
            <a:xfrm>
              <a:off x="1112138" y="4970026"/>
              <a:ext cx="249300" cy="43500"/>
            </a:xfrm>
            <a:prstGeom prst="rect">
              <a:avLst/>
            </a:prstGeom>
            <a:solidFill>
              <a:srgbClr val="34A8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grpSp>
      <p:sp>
        <p:nvSpPr>
          <p:cNvPr id="371" name="Google Shape;371;p47"/>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rgbClr val="EFEFEF"/>
                </a:solidFill>
                <a:latin typeface="Roboto"/>
                <a:ea typeface="Roboto"/>
                <a:cs typeface="Roboto"/>
                <a:sym typeface="Roboto"/>
              </a:rPr>
              <a:t>‹#›</a:t>
            </a:fld>
            <a:endParaRPr sz="500" b="0" i="0" u="none" strike="noStrike" cap="none">
              <a:solidFill>
                <a:srgbClr val="EFEFEF"/>
              </a:solidFill>
              <a:latin typeface="Roboto"/>
              <a:ea typeface="Roboto"/>
              <a:cs typeface="Roboto"/>
              <a:sym typeface="Robot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Blank gray 1">
  <p:cSld name="Blank gray_1">
    <p:bg>
      <p:bgPr>
        <a:solidFill>
          <a:srgbClr val="333333"/>
        </a:solidFill>
        <a:effectLst/>
      </p:bgPr>
    </p:bg>
    <p:spTree>
      <p:nvGrpSpPr>
        <p:cNvPr id="1" name="Shape 372"/>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Blank header">
  <p:cSld name="Blank header">
    <p:spTree>
      <p:nvGrpSpPr>
        <p:cNvPr id="1" name="Shape 373"/>
        <p:cNvGrpSpPr/>
        <p:nvPr/>
      </p:nvGrpSpPr>
      <p:grpSpPr>
        <a:xfrm>
          <a:off x="0" y="0"/>
          <a:ext cx="0" cy="0"/>
          <a:chOff x="0" y="0"/>
          <a:chExt cx="0" cy="0"/>
        </a:xfrm>
      </p:grpSpPr>
      <p:grpSp>
        <p:nvGrpSpPr>
          <p:cNvPr id="374" name="Google Shape;374;p49"/>
          <p:cNvGrpSpPr/>
          <p:nvPr/>
        </p:nvGrpSpPr>
        <p:grpSpPr>
          <a:xfrm>
            <a:off x="364683" y="-6"/>
            <a:ext cx="1986926" cy="86700"/>
            <a:chOff x="364670" y="4969989"/>
            <a:chExt cx="996902" cy="43500"/>
          </a:xfrm>
        </p:grpSpPr>
        <p:sp>
          <p:nvSpPr>
            <p:cNvPr id="375" name="Google Shape;375;p49"/>
            <p:cNvSpPr/>
            <p:nvPr/>
          </p:nvSpPr>
          <p:spPr>
            <a:xfrm>
              <a:off x="364670" y="4969989"/>
              <a:ext cx="249300" cy="43500"/>
            </a:xfrm>
            <a:prstGeom prst="rect">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76" name="Google Shape;376;p49"/>
            <p:cNvSpPr/>
            <p:nvPr/>
          </p:nvSpPr>
          <p:spPr>
            <a:xfrm>
              <a:off x="613870" y="4969989"/>
              <a:ext cx="249300" cy="43500"/>
            </a:xfrm>
            <a:prstGeom prst="rect">
              <a:avLst/>
            </a:prstGeom>
            <a:solidFill>
              <a:srgbClr val="EA43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77" name="Google Shape;377;p49"/>
            <p:cNvSpPr/>
            <p:nvPr/>
          </p:nvSpPr>
          <p:spPr>
            <a:xfrm>
              <a:off x="863071" y="4969989"/>
              <a:ext cx="249300" cy="43500"/>
            </a:xfrm>
            <a:prstGeom prst="rect">
              <a:avLst/>
            </a:prstGeom>
            <a:solidFill>
              <a:srgbClr val="FBBC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78" name="Google Shape;378;p49"/>
            <p:cNvSpPr/>
            <p:nvPr/>
          </p:nvSpPr>
          <p:spPr>
            <a:xfrm>
              <a:off x="1112272" y="4969989"/>
              <a:ext cx="249300" cy="43500"/>
            </a:xfrm>
            <a:prstGeom prst="rect">
              <a:avLst/>
            </a:prstGeom>
            <a:solidFill>
              <a:srgbClr val="34A8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footer">
  <p:cSld name="Blank footer">
    <p:spTree>
      <p:nvGrpSpPr>
        <p:cNvPr id="1" name="Shape 379"/>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Full-bleed photo">
  <p:cSld name="Full-bleed photo">
    <p:bg>
      <p:bgPr>
        <a:solidFill>
          <a:schemeClr val="dk2"/>
        </a:solidFill>
        <a:effectLst/>
      </p:bgPr>
    </p:bg>
    <p:spTree>
      <p:nvGrpSpPr>
        <p:cNvPr id="1" name="Shape 380"/>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1/2 type &amp; image 1">
  <p:cSld name="1/2 type &amp; image_1">
    <p:spTree>
      <p:nvGrpSpPr>
        <p:cNvPr id="1" name="Shape 381"/>
        <p:cNvGrpSpPr/>
        <p:nvPr/>
      </p:nvGrpSpPr>
      <p:grpSpPr>
        <a:xfrm>
          <a:off x="0" y="0"/>
          <a:ext cx="0" cy="0"/>
          <a:chOff x="0" y="0"/>
          <a:chExt cx="0" cy="0"/>
        </a:xfrm>
      </p:grpSpPr>
      <p:sp>
        <p:nvSpPr>
          <p:cNvPr id="382" name="Google Shape;382;p52"/>
          <p:cNvSpPr txBox="1">
            <a:spLocks noGrp="1"/>
          </p:cNvSpPr>
          <p:nvPr>
            <p:ph type="body" idx="1"/>
          </p:nvPr>
        </p:nvSpPr>
        <p:spPr>
          <a:xfrm>
            <a:off x="373063" y="1428750"/>
            <a:ext cx="4122600" cy="3124200"/>
          </a:xfrm>
          <a:prstGeom prst="rect">
            <a:avLst/>
          </a:prstGeom>
          <a:noFill/>
          <a:ln>
            <a:noFill/>
          </a:ln>
        </p:spPr>
        <p:txBody>
          <a:bodyPr spcFirstLastPara="1" wrap="square" lIns="91425" tIns="91425" rIns="91425" bIns="91425" anchor="t" anchorCtr="0"/>
          <a:lstStyle>
            <a:lvl1pPr marL="457200" lvl="0" indent="-228600" algn="l" rtl="0">
              <a:lnSpc>
                <a:spcPct val="110000"/>
              </a:lnSpc>
              <a:spcBef>
                <a:spcPts val="0"/>
              </a:spcBef>
              <a:spcAft>
                <a:spcPts val="0"/>
              </a:spcAft>
              <a:buClr>
                <a:srgbClr val="747474"/>
              </a:buClr>
              <a:buSzPts val="1200"/>
              <a:buFont typeface="Arial"/>
              <a:buNone/>
              <a:defRPr/>
            </a:lvl1pPr>
            <a:lvl2pPr marL="914400" lvl="1" indent="-304800" algn="l" rtl="0">
              <a:lnSpc>
                <a:spcPct val="110000"/>
              </a:lnSpc>
              <a:spcBef>
                <a:spcPts val="0"/>
              </a:spcBef>
              <a:spcAft>
                <a:spcPts val="0"/>
              </a:spcAft>
              <a:buClr>
                <a:srgbClr val="747474"/>
              </a:buClr>
              <a:buSzPts val="1200"/>
              <a:buFont typeface="Arial"/>
              <a:buChar char="•"/>
              <a:defRPr/>
            </a:lvl2pPr>
            <a:lvl3pPr marL="1371600" lvl="2" indent="-304800" algn="l" rtl="0">
              <a:lnSpc>
                <a:spcPct val="110000"/>
              </a:lnSpc>
              <a:spcBef>
                <a:spcPts val="0"/>
              </a:spcBef>
              <a:spcAft>
                <a:spcPts val="0"/>
              </a:spcAft>
              <a:buClr>
                <a:srgbClr val="747474"/>
              </a:buClr>
              <a:buSzPts val="1200"/>
              <a:buFont typeface="Arial"/>
              <a:buChar char="•"/>
              <a:defRPr/>
            </a:lvl3pPr>
            <a:lvl4pPr marL="1828800" lvl="3" indent="-304800" algn="l" rtl="0">
              <a:spcBef>
                <a:spcPts val="0"/>
              </a:spcBef>
              <a:spcAft>
                <a:spcPts val="0"/>
              </a:spcAft>
              <a:buClr>
                <a:schemeClr val="dk1"/>
              </a:buClr>
              <a:buSzPts val="1200"/>
              <a:buFont typeface="Arial"/>
              <a:buChar char="–"/>
              <a:defRPr/>
            </a:lvl4pPr>
            <a:lvl5pPr marL="2286000" lvl="4" indent="-304800" algn="l" rtl="0">
              <a:spcBef>
                <a:spcPts val="0"/>
              </a:spcBef>
              <a:spcAft>
                <a:spcPts val="0"/>
              </a:spcAft>
              <a:buClr>
                <a:schemeClr val="dk1"/>
              </a:buClr>
              <a:buSzPts val="1200"/>
              <a:buFont typeface="Arial"/>
              <a:buChar char="»"/>
              <a:defRPr/>
            </a:lvl5pPr>
            <a:lvl6pPr marL="2743200" lvl="5" indent="-304800" algn="l" rtl="0">
              <a:spcBef>
                <a:spcPts val="400"/>
              </a:spcBef>
              <a:spcAft>
                <a:spcPts val="0"/>
              </a:spcAft>
              <a:buClr>
                <a:schemeClr val="dk1"/>
              </a:buClr>
              <a:buSzPts val="1200"/>
              <a:buFont typeface="Arial"/>
              <a:buChar char="•"/>
              <a:defRPr/>
            </a:lvl6pPr>
            <a:lvl7pPr marL="3200400" lvl="6" indent="-304800" algn="l" rtl="0">
              <a:spcBef>
                <a:spcPts val="400"/>
              </a:spcBef>
              <a:spcAft>
                <a:spcPts val="0"/>
              </a:spcAft>
              <a:buClr>
                <a:schemeClr val="dk1"/>
              </a:buClr>
              <a:buSzPts val="1200"/>
              <a:buFont typeface="Arial"/>
              <a:buChar char="•"/>
              <a:defRPr/>
            </a:lvl7pPr>
            <a:lvl8pPr marL="3657600" lvl="7" indent="-304800" algn="l" rtl="0">
              <a:spcBef>
                <a:spcPts val="400"/>
              </a:spcBef>
              <a:spcAft>
                <a:spcPts val="0"/>
              </a:spcAft>
              <a:buClr>
                <a:schemeClr val="dk1"/>
              </a:buClr>
              <a:buSzPts val="1200"/>
              <a:buFont typeface="Arial"/>
              <a:buChar char="•"/>
              <a:defRPr/>
            </a:lvl8pPr>
            <a:lvl9pPr marL="4114800" lvl="8" indent="-304800" algn="l" rtl="0">
              <a:spcBef>
                <a:spcPts val="400"/>
              </a:spcBef>
              <a:spcAft>
                <a:spcPts val="0"/>
              </a:spcAft>
              <a:buClr>
                <a:schemeClr val="dk1"/>
              </a:buClr>
              <a:buSzPts val="1200"/>
              <a:buFont typeface="Arial"/>
              <a:buChar char="•"/>
              <a:defRPr/>
            </a:lvl9pPr>
          </a:lstStyle>
          <a:p>
            <a:endParaRPr/>
          </a:p>
        </p:txBody>
      </p:sp>
      <p:sp>
        <p:nvSpPr>
          <p:cNvPr id="383" name="Google Shape;383;p52"/>
          <p:cNvSpPr txBox="1">
            <a:spLocks noGrp="1"/>
          </p:cNvSpPr>
          <p:nvPr>
            <p:ph type="title"/>
          </p:nvPr>
        </p:nvSpPr>
        <p:spPr>
          <a:xfrm>
            <a:off x="372959" y="488198"/>
            <a:ext cx="4122900" cy="841500"/>
          </a:xfrm>
          <a:prstGeom prst="rect">
            <a:avLst/>
          </a:prstGeom>
          <a:noFill/>
          <a:ln>
            <a:noFill/>
          </a:ln>
        </p:spPr>
        <p:txBody>
          <a:bodyPr spcFirstLastPara="1" wrap="square" lIns="91425" tIns="91425" rIns="91425" bIns="91425" anchor="t" anchorCtr="0"/>
          <a:lstStyle>
            <a:lvl1pPr lvl="0" algn="l" rtl="0">
              <a:lnSpc>
                <a:spcPct val="114285"/>
              </a:lnSpc>
              <a:spcBef>
                <a:spcPts val="0"/>
              </a:spcBef>
              <a:spcAft>
                <a:spcPts val="0"/>
              </a:spcAft>
              <a:buClr>
                <a:srgbClr val="333333"/>
              </a:buClr>
              <a:buSzPts val="2800"/>
              <a:buFont typeface="Roboto"/>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grpSp>
        <p:nvGrpSpPr>
          <p:cNvPr id="384" name="Google Shape;384;p52"/>
          <p:cNvGrpSpPr/>
          <p:nvPr/>
        </p:nvGrpSpPr>
        <p:grpSpPr>
          <a:xfrm>
            <a:off x="364670" y="4969990"/>
            <a:ext cx="996776" cy="43446"/>
            <a:chOff x="1143001" y="1161927"/>
            <a:chExt cx="2274186" cy="99600"/>
          </a:xfrm>
        </p:grpSpPr>
        <p:sp>
          <p:nvSpPr>
            <p:cNvPr id="385" name="Google Shape;385;p52"/>
            <p:cNvSpPr/>
            <p:nvPr/>
          </p:nvSpPr>
          <p:spPr>
            <a:xfrm>
              <a:off x="1143001" y="1161927"/>
              <a:ext cx="568500" cy="99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86" name="Google Shape;386;p52"/>
            <p:cNvSpPr/>
            <p:nvPr/>
          </p:nvSpPr>
          <p:spPr>
            <a:xfrm>
              <a:off x="1711563" y="1161927"/>
              <a:ext cx="568500" cy="99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87" name="Google Shape;387;p52"/>
            <p:cNvSpPr/>
            <p:nvPr/>
          </p:nvSpPr>
          <p:spPr>
            <a:xfrm>
              <a:off x="2280125" y="1161927"/>
              <a:ext cx="568500" cy="99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388" name="Google Shape;388;p52"/>
            <p:cNvSpPr/>
            <p:nvPr/>
          </p:nvSpPr>
          <p:spPr>
            <a:xfrm>
              <a:off x="2848687" y="1161927"/>
              <a:ext cx="568500" cy="99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grpSp>
      <p:sp>
        <p:nvSpPr>
          <p:cNvPr id="389" name="Google Shape;389;p52"/>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chemeClr val="lt1"/>
                </a:solidFill>
                <a:latin typeface="Roboto"/>
                <a:ea typeface="Roboto"/>
                <a:cs typeface="Roboto"/>
                <a:sym typeface="Roboto"/>
              </a:rPr>
              <a:t>‹#›</a:t>
            </a:fld>
            <a:endParaRPr sz="500" b="0" i="0" u="none" strike="noStrike" cap="none">
              <a:solidFill>
                <a:schemeClr val="lt1"/>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9 Text / Wide">
  <p:cSld name="CUSTOM_6_2_3_1">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685800" y="95125"/>
            <a:ext cx="7620000" cy="581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 name="Google Shape;40;p6"/>
          <p:cNvSpPr txBox="1">
            <a:spLocks noGrp="1"/>
          </p:cNvSpPr>
          <p:nvPr>
            <p:ph type="body" idx="1"/>
          </p:nvPr>
        </p:nvSpPr>
        <p:spPr>
          <a:xfrm>
            <a:off x="685800" y="857125"/>
            <a:ext cx="7696200" cy="36345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grpSp>
        <p:nvGrpSpPr>
          <p:cNvPr id="41" name="Google Shape;41;p6"/>
          <p:cNvGrpSpPr/>
          <p:nvPr/>
        </p:nvGrpSpPr>
        <p:grpSpPr>
          <a:xfrm>
            <a:off x="412483" y="4793315"/>
            <a:ext cx="1329506" cy="355202"/>
            <a:chOff x="831227" y="1197994"/>
            <a:chExt cx="2449800" cy="642900"/>
          </a:xfrm>
        </p:grpSpPr>
        <p:grpSp>
          <p:nvGrpSpPr>
            <p:cNvPr id="42" name="Google Shape;42;p6"/>
            <p:cNvGrpSpPr/>
            <p:nvPr/>
          </p:nvGrpSpPr>
          <p:grpSpPr>
            <a:xfrm>
              <a:off x="1045677" y="1364131"/>
              <a:ext cx="2028965" cy="317954"/>
              <a:chOff x="1045677" y="1364131"/>
              <a:chExt cx="2028965" cy="317954"/>
            </a:xfrm>
          </p:grpSpPr>
          <p:grpSp>
            <p:nvGrpSpPr>
              <p:cNvPr id="43" name="Google Shape;43;p6"/>
              <p:cNvGrpSpPr/>
              <p:nvPr/>
            </p:nvGrpSpPr>
            <p:grpSpPr>
              <a:xfrm>
                <a:off x="1045677" y="1364131"/>
                <a:ext cx="376033" cy="302438"/>
                <a:chOff x="1045677" y="1364131"/>
                <a:chExt cx="376033" cy="302438"/>
              </a:xfrm>
            </p:grpSpPr>
            <p:sp>
              <p:nvSpPr>
                <p:cNvPr id="44" name="Google Shape;44;p6"/>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Google Shape;45;p6"/>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Google Shape;46;p6"/>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Google Shape;47;p6"/>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48" name="Google Shape;48;p6"/>
              <p:cNvGrpSpPr/>
              <p:nvPr/>
            </p:nvGrpSpPr>
            <p:grpSpPr>
              <a:xfrm>
                <a:off x="1532346" y="1409239"/>
                <a:ext cx="1542296" cy="272846"/>
                <a:chOff x="1532346" y="1409239"/>
                <a:chExt cx="1542296" cy="272846"/>
              </a:xfrm>
            </p:grpSpPr>
            <p:sp>
              <p:nvSpPr>
                <p:cNvPr id="49" name="Google Shape;49;p6"/>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50" name="Google Shape;50;p6"/>
                <p:cNvGrpSpPr/>
                <p:nvPr/>
              </p:nvGrpSpPr>
              <p:grpSpPr>
                <a:xfrm>
                  <a:off x="2430564" y="1427610"/>
                  <a:ext cx="644078" cy="193336"/>
                  <a:chOff x="2430564" y="1427610"/>
                  <a:chExt cx="644078" cy="193336"/>
                </a:xfrm>
              </p:grpSpPr>
              <p:sp>
                <p:nvSpPr>
                  <p:cNvPr id="51" name="Google Shape;51;p6"/>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Google Shape;52;p6"/>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53;p6"/>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54;p6"/>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Google Shape;55;p6"/>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56" name="Google Shape;56;p6"/>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_Blank">
  <p:cSld name="1_Blank">
    <p:bg>
      <p:bgPr>
        <a:solidFill>
          <a:schemeClr val="lt1"/>
        </a:solidFill>
        <a:effectLst/>
      </p:bgPr>
    </p:bg>
    <p:spTree>
      <p:nvGrpSpPr>
        <p:cNvPr id="1" name="Shape 390"/>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1"/>
        <p:cNvGrpSpPr/>
        <p:nvPr/>
      </p:nvGrpSpPr>
      <p:grpSpPr>
        <a:xfrm>
          <a:off x="0" y="0"/>
          <a:ext cx="0" cy="0"/>
          <a:chOff x="0" y="0"/>
          <a:chExt cx="0" cy="0"/>
        </a:xfrm>
      </p:grpSpPr>
      <p:sp>
        <p:nvSpPr>
          <p:cNvPr id="392" name="Google Shape;392;p54"/>
          <p:cNvSpPr/>
          <p:nvPr/>
        </p:nvSpPr>
        <p:spPr>
          <a:xfrm>
            <a:off x="0" y="285750"/>
            <a:ext cx="8982600" cy="598800"/>
          </a:xfrm>
          <a:prstGeom prst="rect">
            <a:avLst/>
          </a:prstGeom>
          <a:solidFill>
            <a:srgbClr val="4285F4">
              <a:alpha val="82750"/>
            </a:srgbClr>
          </a:solidFill>
          <a:ln>
            <a:noFill/>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93" name="Google Shape;393;p54"/>
          <p:cNvSpPr txBox="1">
            <a:spLocks noGrp="1"/>
          </p:cNvSpPr>
          <p:nvPr>
            <p:ph type="title"/>
          </p:nvPr>
        </p:nvSpPr>
        <p:spPr>
          <a:xfrm>
            <a:off x="311700" y="304615"/>
            <a:ext cx="8520600" cy="572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94" name="Google Shape;394;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395" name="Google Shape;395;p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body 1">
  <p:cSld name="TITLE_AND_BODY_1">
    <p:bg>
      <p:bgPr>
        <a:solidFill>
          <a:srgbClr val="333333"/>
        </a:solidFill>
        <a:effectLst/>
      </p:bgPr>
    </p:bg>
    <p:spTree>
      <p:nvGrpSpPr>
        <p:cNvPr id="1" name="Shape 396"/>
        <p:cNvGrpSpPr/>
        <p:nvPr/>
      </p:nvGrpSpPr>
      <p:grpSpPr>
        <a:xfrm>
          <a:off x="0" y="0"/>
          <a:ext cx="0" cy="0"/>
          <a:chOff x="0" y="0"/>
          <a:chExt cx="0" cy="0"/>
        </a:xfrm>
      </p:grpSpPr>
      <p:sp>
        <p:nvSpPr>
          <p:cNvPr id="397" name="Google Shape;397;p55"/>
          <p:cNvSpPr/>
          <p:nvPr/>
        </p:nvSpPr>
        <p:spPr>
          <a:xfrm>
            <a:off x="0" y="285750"/>
            <a:ext cx="8982600" cy="598800"/>
          </a:xfrm>
          <a:prstGeom prst="rect">
            <a:avLst/>
          </a:prstGeom>
          <a:solidFill>
            <a:srgbClr val="4285F4">
              <a:alpha val="82750"/>
            </a:srgbClr>
          </a:solidFill>
          <a:ln>
            <a:noFill/>
          </a:ln>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98" name="Google Shape;398;p55"/>
          <p:cNvSpPr txBox="1">
            <a:spLocks noGrp="1"/>
          </p:cNvSpPr>
          <p:nvPr>
            <p:ph type="title"/>
          </p:nvPr>
        </p:nvSpPr>
        <p:spPr>
          <a:xfrm>
            <a:off x="311700" y="304615"/>
            <a:ext cx="8520600" cy="5727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99" name="Google Shape;399;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400" name="Google Shape;400;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Slide">
  <p:cSld name="Image Slide">
    <p:spTree>
      <p:nvGrpSpPr>
        <p:cNvPr id="1" name="Shape 401"/>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02"/>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lank 1">
  <p:cSld name="Blank_1">
    <p:spTree>
      <p:nvGrpSpPr>
        <p:cNvPr id="1" name="Shape 403"/>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2" type="title">
  <p:cSld name="TITLE">
    <p:spTree>
      <p:nvGrpSpPr>
        <p:cNvPr id="1" name="Shape 404"/>
        <p:cNvGrpSpPr/>
        <p:nvPr/>
      </p:nvGrpSpPr>
      <p:grpSpPr>
        <a:xfrm>
          <a:off x="0" y="0"/>
          <a:ext cx="0" cy="0"/>
          <a:chOff x="0" y="0"/>
          <a:chExt cx="0" cy="0"/>
        </a:xfrm>
      </p:grpSpPr>
      <p:sp>
        <p:nvSpPr>
          <p:cNvPr id="405" name="Google Shape;405;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406" name="Google Shape;406;p59"/>
          <p:cNvSpPr/>
          <p:nvPr/>
        </p:nvSpPr>
        <p:spPr>
          <a:xfrm>
            <a:off x="8025" y="75"/>
            <a:ext cx="9144000" cy="5143500"/>
          </a:xfrm>
          <a:prstGeom prst="rect">
            <a:avLst/>
          </a:prstGeom>
          <a:solidFill>
            <a:srgbClr val="FAFAF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_Enterprise Presentation - Title and Subtitle 1">
  <p:cSld name="1_Enterprise Presentation - Title and Subtitle 1">
    <p:spTree>
      <p:nvGrpSpPr>
        <p:cNvPr id="1" name="Shape 407"/>
        <p:cNvGrpSpPr/>
        <p:nvPr/>
      </p:nvGrpSpPr>
      <p:grpSpPr>
        <a:xfrm>
          <a:off x="0" y="0"/>
          <a:ext cx="0" cy="0"/>
          <a:chOff x="0" y="0"/>
          <a:chExt cx="0" cy="0"/>
        </a:xfrm>
      </p:grpSpPr>
      <p:sp>
        <p:nvSpPr>
          <p:cNvPr id="408" name="Google Shape;408;p60"/>
          <p:cNvSpPr/>
          <p:nvPr/>
        </p:nvSpPr>
        <p:spPr>
          <a:xfrm>
            <a:off x="0" y="0"/>
            <a:ext cx="9144000" cy="5143500"/>
          </a:xfrm>
          <a:prstGeom prst="rect">
            <a:avLst/>
          </a:prstGeom>
          <a:solidFill>
            <a:schemeClr val="lt1"/>
          </a:solidFill>
          <a:ln>
            <a:noFill/>
          </a:ln>
        </p:spPr>
        <p:txBody>
          <a:bodyPr spcFirstLastPara="1" wrap="square" lIns="71125" tIns="35550" rIns="71125" bIns="35550" anchor="ctr" anchorCtr="0">
            <a:noAutofit/>
          </a:bodyPr>
          <a:lstStyle/>
          <a:p>
            <a:pPr marL="0" marR="0" lvl="0" indent="0" algn="ctr" rtl="0">
              <a:lnSpc>
                <a:spcPct val="100000"/>
              </a:lnSpc>
              <a:spcBef>
                <a:spcPts val="0"/>
              </a:spcBef>
              <a:spcAft>
                <a:spcPts val="0"/>
              </a:spcAft>
              <a:buClr>
                <a:srgbClr val="000000"/>
              </a:buClr>
              <a:buFont typeface="Arial"/>
              <a:buNone/>
            </a:pPr>
            <a:endParaRPr sz="11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409"/>
        <p:cNvGrpSpPr/>
        <p:nvPr/>
      </p:nvGrpSpPr>
      <p:grpSpPr>
        <a:xfrm>
          <a:off x="0" y="0"/>
          <a:ext cx="0" cy="0"/>
          <a:chOff x="0" y="0"/>
          <a:chExt cx="0" cy="0"/>
        </a:xfrm>
      </p:grpSpPr>
      <p:sp>
        <p:nvSpPr>
          <p:cNvPr id="410" name="Google Shape;410;p61"/>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11" name="Google Shape;411;p61"/>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lstStyle>
            <a:lvl1pPr marL="457200" lvl="0" indent="-228600" rtl="0">
              <a:spcBef>
                <a:spcPts val="0"/>
              </a:spcBef>
              <a:spcAft>
                <a:spcPts val="0"/>
              </a:spcAft>
              <a:buSzPts val="1200"/>
              <a:buNone/>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400"/>
              </a:spcBef>
              <a:spcAft>
                <a:spcPts val="0"/>
              </a:spcAft>
              <a:buSzPts val="1200"/>
              <a:buChar char="•"/>
              <a:defRPr/>
            </a:lvl6pPr>
            <a:lvl7pPr marL="3200400" lvl="6" indent="-304800" rtl="0">
              <a:spcBef>
                <a:spcPts val="400"/>
              </a:spcBef>
              <a:spcAft>
                <a:spcPts val="0"/>
              </a:spcAft>
              <a:buSzPts val="1200"/>
              <a:buChar char="•"/>
              <a:defRPr/>
            </a:lvl7pPr>
            <a:lvl8pPr marL="3657600" lvl="7" indent="-304800" rtl="0">
              <a:spcBef>
                <a:spcPts val="400"/>
              </a:spcBef>
              <a:spcAft>
                <a:spcPts val="0"/>
              </a:spcAft>
              <a:buSzPts val="1200"/>
              <a:buChar char="•"/>
              <a:defRPr/>
            </a:lvl8pPr>
            <a:lvl9pPr marL="4114800" lvl="8" indent="-304800" rtl="0">
              <a:spcBef>
                <a:spcPts val="400"/>
              </a:spcBef>
              <a:spcAft>
                <a:spcPts val="0"/>
              </a:spcAft>
              <a:buSzPts val="1200"/>
              <a:buChar char="•"/>
              <a:defRPr/>
            </a:lvl9pPr>
          </a:lstStyle>
          <a:p>
            <a:endParaRPr/>
          </a:p>
        </p:txBody>
      </p:sp>
      <p:sp>
        <p:nvSpPr>
          <p:cNvPr id="412" name="Google Shape;412;p61"/>
          <p:cNvSpPr txBox="1">
            <a:spLocks noGrp="1"/>
          </p:cNvSpPr>
          <p:nvPr>
            <p:ph type="sldNum" idx="12"/>
          </p:nvPr>
        </p:nvSpPr>
        <p:spPr>
          <a:xfrm>
            <a:off x="8453375" y="4796300"/>
            <a:ext cx="548700" cy="2769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hapter Slide">
  <p:cSld name="TITLE_1">
    <p:bg>
      <p:bgPr>
        <a:blipFill>
          <a:blip r:embed="rId2">
            <a:alphaModFix/>
          </a:blip>
          <a:stretch>
            <a:fillRect/>
          </a:stretch>
        </a:blipFill>
        <a:effectLst/>
      </p:bgPr>
    </p:bg>
    <p:spTree>
      <p:nvGrpSpPr>
        <p:cNvPr id="1" name="Shape 413"/>
        <p:cNvGrpSpPr/>
        <p:nvPr/>
      </p:nvGrpSpPr>
      <p:grpSpPr>
        <a:xfrm>
          <a:off x="0" y="0"/>
          <a:ext cx="0" cy="0"/>
          <a:chOff x="0" y="0"/>
          <a:chExt cx="0" cy="0"/>
        </a:xfrm>
      </p:grpSpPr>
      <p:sp>
        <p:nvSpPr>
          <p:cNvPr id="414" name="Google Shape;414;p62"/>
          <p:cNvSpPr txBox="1">
            <a:spLocks noGrp="1"/>
          </p:cNvSpPr>
          <p:nvPr>
            <p:ph type="ctrTitle"/>
          </p:nvPr>
        </p:nvSpPr>
        <p:spPr>
          <a:xfrm>
            <a:off x="685800" y="1659542"/>
            <a:ext cx="7772400" cy="1159800"/>
          </a:xfrm>
          <a:prstGeom prst="rect">
            <a:avLst/>
          </a:prstGeom>
        </p:spPr>
        <p:txBody>
          <a:bodyPr spcFirstLastPara="1" wrap="square" lIns="91425" tIns="91425" rIns="91425" bIns="91425" anchor="t" anchorCtr="0"/>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SzPts val="4800"/>
              <a:buChar char="○"/>
              <a:defRPr sz="4800"/>
            </a:lvl2pPr>
            <a:lvl3pPr lvl="2" algn="ctr" rtl="0">
              <a:spcBef>
                <a:spcPts val="0"/>
              </a:spcBef>
              <a:spcAft>
                <a:spcPts val="0"/>
              </a:spcAft>
              <a:buSzPts val="4800"/>
              <a:buChar char="■"/>
              <a:defRPr sz="4800"/>
            </a:lvl3pPr>
            <a:lvl4pPr lvl="3" algn="ctr" rtl="0">
              <a:spcBef>
                <a:spcPts val="0"/>
              </a:spcBef>
              <a:spcAft>
                <a:spcPts val="0"/>
              </a:spcAft>
              <a:buSzPts val="4800"/>
              <a:buChar char="●"/>
              <a:defRPr sz="4800"/>
            </a:lvl4pPr>
            <a:lvl5pPr lvl="4" algn="ctr" rtl="0">
              <a:spcBef>
                <a:spcPts val="0"/>
              </a:spcBef>
              <a:spcAft>
                <a:spcPts val="0"/>
              </a:spcAft>
              <a:buSzPts val="4800"/>
              <a:buChar char="○"/>
              <a:defRPr sz="4800"/>
            </a:lvl5pPr>
            <a:lvl6pPr lvl="5" algn="ctr" rtl="0">
              <a:spcBef>
                <a:spcPts val="0"/>
              </a:spcBef>
              <a:spcAft>
                <a:spcPts val="0"/>
              </a:spcAft>
              <a:buSzPts val="4800"/>
              <a:buChar char="■"/>
              <a:defRPr sz="4800"/>
            </a:lvl6pPr>
            <a:lvl7pPr lvl="6" algn="ctr" rtl="0">
              <a:spcBef>
                <a:spcPts val="0"/>
              </a:spcBef>
              <a:spcAft>
                <a:spcPts val="0"/>
              </a:spcAft>
              <a:buSzPts val="4800"/>
              <a:buChar char="●"/>
              <a:defRPr sz="4800"/>
            </a:lvl7pPr>
            <a:lvl8pPr lvl="7" algn="ctr" rtl="0">
              <a:spcBef>
                <a:spcPts val="0"/>
              </a:spcBef>
              <a:spcAft>
                <a:spcPts val="0"/>
              </a:spcAft>
              <a:buSzPts val="4800"/>
              <a:buChar char="○"/>
              <a:defRPr sz="4800"/>
            </a:lvl8pPr>
            <a:lvl9pPr lvl="8" algn="ctr" rtl="0">
              <a:spcBef>
                <a:spcPts val="0"/>
              </a:spcBef>
              <a:spcAft>
                <a:spcPts val="0"/>
              </a:spcAft>
              <a:buSzPts val="4800"/>
              <a:buChar char="■"/>
              <a:defRPr sz="4800"/>
            </a:lvl9pPr>
          </a:lstStyle>
          <a:p>
            <a:endParaRPr/>
          </a:p>
        </p:txBody>
      </p:sp>
      <p:sp>
        <p:nvSpPr>
          <p:cNvPr id="415" name="Google Shape;415;p62"/>
          <p:cNvSpPr txBox="1">
            <a:spLocks noGrp="1"/>
          </p:cNvSpPr>
          <p:nvPr>
            <p:ph type="subTitle" idx="1"/>
          </p:nvPr>
        </p:nvSpPr>
        <p:spPr>
          <a:xfrm>
            <a:off x="685800" y="2687654"/>
            <a:ext cx="7772400" cy="784800"/>
          </a:xfrm>
          <a:prstGeom prst="rect">
            <a:avLst/>
          </a:prstGeom>
        </p:spPr>
        <p:txBody>
          <a:bodyPr spcFirstLastPara="1" wrap="square" lIns="91425" tIns="91425" rIns="91425" bIns="91425" anchor="t" anchorCtr="0"/>
          <a:lstStyle>
            <a:lvl1pPr lvl="0" algn="ctr" rtl="0">
              <a:spcBef>
                <a:spcPts val="0"/>
              </a:spcBef>
              <a:spcAft>
                <a:spcPts val="0"/>
              </a:spcAft>
              <a:buClr>
                <a:srgbClr val="D9D9D9"/>
              </a:buClr>
              <a:buSzPts val="1400"/>
              <a:buNone/>
              <a:defRPr sz="1400" b="1">
                <a:solidFill>
                  <a:srgbClr val="D9D9D9"/>
                </a:solidFill>
              </a:defRPr>
            </a:lvl1pPr>
            <a:lvl2pPr lvl="1" algn="ctr" rtl="0">
              <a:spcBef>
                <a:spcPts val="0"/>
              </a:spcBef>
              <a:spcAft>
                <a:spcPts val="0"/>
              </a:spcAft>
              <a:buClr>
                <a:schemeClr val="dk2"/>
              </a:buClr>
              <a:buSzPts val="3000"/>
              <a:buNone/>
              <a:defRPr sz="3000">
                <a:solidFill>
                  <a:schemeClr val="dk2"/>
                </a:solidFill>
              </a:defRPr>
            </a:lvl2pPr>
            <a:lvl3pPr lvl="2" algn="ctr" rtl="0">
              <a:spcBef>
                <a:spcPts val="0"/>
              </a:spcBef>
              <a:spcAft>
                <a:spcPts val="0"/>
              </a:spcAft>
              <a:buClr>
                <a:schemeClr val="dk2"/>
              </a:buClr>
              <a:buSzPts val="3000"/>
              <a:buNone/>
              <a:defRPr sz="3000">
                <a:solidFill>
                  <a:schemeClr val="dk2"/>
                </a:solidFill>
              </a:defRPr>
            </a:lvl3pPr>
            <a:lvl4pPr lvl="3" algn="ctr" rtl="0">
              <a:spcBef>
                <a:spcPts val="0"/>
              </a:spcBef>
              <a:spcAft>
                <a:spcPts val="0"/>
              </a:spcAft>
              <a:buClr>
                <a:schemeClr val="dk2"/>
              </a:buClr>
              <a:buSzPts val="3000"/>
              <a:buNone/>
              <a:defRPr sz="3000">
                <a:solidFill>
                  <a:schemeClr val="dk2"/>
                </a:solidFill>
              </a:defRPr>
            </a:lvl4pPr>
            <a:lvl5pPr lvl="4" algn="ctr" rtl="0">
              <a:spcBef>
                <a:spcPts val="0"/>
              </a:spcBef>
              <a:spcAft>
                <a:spcPts val="0"/>
              </a:spcAft>
              <a:buClr>
                <a:schemeClr val="dk2"/>
              </a:buClr>
              <a:buSzPts val="3000"/>
              <a:buNone/>
              <a:defRPr sz="3000">
                <a:solidFill>
                  <a:schemeClr val="dk2"/>
                </a:solidFill>
              </a:defRPr>
            </a:lvl5pPr>
            <a:lvl6pPr lvl="5" algn="ctr" rtl="0">
              <a:spcBef>
                <a:spcPts val="0"/>
              </a:spcBef>
              <a:spcAft>
                <a:spcPts val="0"/>
              </a:spcAft>
              <a:buClr>
                <a:schemeClr val="dk2"/>
              </a:buClr>
              <a:buSzPts val="3000"/>
              <a:buNone/>
              <a:defRPr sz="3000">
                <a:solidFill>
                  <a:schemeClr val="dk2"/>
                </a:solidFill>
              </a:defRPr>
            </a:lvl6pPr>
            <a:lvl7pPr lvl="6" algn="ctr" rtl="0">
              <a:spcBef>
                <a:spcPts val="0"/>
              </a:spcBef>
              <a:spcAft>
                <a:spcPts val="0"/>
              </a:spcAft>
              <a:buClr>
                <a:schemeClr val="dk2"/>
              </a:buClr>
              <a:buSzPts val="3000"/>
              <a:buNone/>
              <a:defRPr sz="3000">
                <a:solidFill>
                  <a:schemeClr val="dk2"/>
                </a:solidFill>
              </a:defRPr>
            </a:lvl7pPr>
            <a:lvl8pPr lvl="7" algn="ctr" rtl="0">
              <a:spcBef>
                <a:spcPts val="0"/>
              </a:spcBef>
              <a:spcAft>
                <a:spcPts val="0"/>
              </a:spcAft>
              <a:buClr>
                <a:schemeClr val="dk2"/>
              </a:buClr>
              <a:buSzPts val="3000"/>
              <a:buNone/>
              <a:defRPr sz="3000">
                <a:solidFill>
                  <a:schemeClr val="dk2"/>
                </a:solidFill>
              </a:defRPr>
            </a:lvl8pPr>
            <a:lvl9pPr lvl="8" algn="ctr" rtl="0">
              <a:spcBef>
                <a:spcPts val="0"/>
              </a:spcBef>
              <a:spcAft>
                <a:spcPts val="0"/>
              </a:spcAft>
              <a:buClr>
                <a:schemeClr val="dk2"/>
              </a:buClr>
              <a:buSzPts val="3000"/>
              <a:buNone/>
              <a:defRPr sz="3000">
                <a:solidFill>
                  <a:schemeClr val="dk2"/>
                </a:solidFill>
              </a:defRPr>
            </a:lvl9pPr>
          </a:lstStyle>
          <a:p>
            <a:endParaRPr/>
          </a:p>
        </p:txBody>
      </p:sp>
      <p:sp>
        <p:nvSpPr>
          <p:cNvPr id="416" name="Google Shape;416;p62"/>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4 Break / Left">
  <p:cSld name="CUSTOM_4">
    <p:spTree>
      <p:nvGrpSpPr>
        <p:cNvPr id="1" name="Shape 57"/>
        <p:cNvGrpSpPr/>
        <p:nvPr/>
      </p:nvGrpSpPr>
      <p:grpSpPr>
        <a:xfrm>
          <a:off x="0" y="0"/>
          <a:ext cx="0" cy="0"/>
          <a:chOff x="0" y="0"/>
          <a:chExt cx="0" cy="0"/>
        </a:xfrm>
      </p:grpSpPr>
      <p:grpSp>
        <p:nvGrpSpPr>
          <p:cNvPr id="58" name="Google Shape;58;p7"/>
          <p:cNvGrpSpPr/>
          <p:nvPr/>
        </p:nvGrpSpPr>
        <p:grpSpPr>
          <a:xfrm>
            <a:off x="363052" y="4393469"/>
            <a:ext cx="2449800" cy="642900"/>
            <a:chOff x="831227" y="1197994"/>
            <a:chExt cx="2449800" cy="642900"/>
          </a:xfrm>
        </p:grpSpPr>
        <p:grpSp>
          <p:nvGrpSpPr>
            <p:cNvPr id="59" name="Google Shape;59;p7"/>
            <p:cNvGrpSpPr/>
            <p:nvPr/>
          </p:nvGrpSpPr>
          <p:grpSpPr>
            <a:xfrm>
              <a:off x="1045677" y="1364131"/>
              <a:ext cx="2028965" cy="317954"/>
              <a:chOff x="1045677" y="1364131"/>
              <a:chExt cx="2028965" cy="317954"/>
            </a:xfrm>
          </p:grpSpPr>
          <p:grpSp>
            <p:nvGrpSpPr>
              <p:cNvPr id="60" name="Google Shape;60;p7"/>
              <p:cNvGrpSpPr/>
              <p:nvPr/>
            </p:nvGrpSpPr>
            <p:grpSpPr>
              <a:xfrm>
                <a:off x="1045677" y="1364131"/>
                <a:ext cx="376033" cy="302438"/>
                <a:chOff x="1045677" y="1364131"/>
                <a:chExt cx="376033" cy="302438"/>
              </a:xfrm>
            </p:grpSpPr>
            <p:sp>
              <p:nvSpPr>
                <p:cNvPr id="61" name="Google Shape;61;p7"/>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62;p7"/>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 name="Google Shape;63;p7"/>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64;p7"/>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5" name="Google Shape;65;p7"/>
              <p:cNvGrpSpPr/>
              <p:nvPr/>
            </p:nvGrpSpPr>
            <p:grpSpPr>
              <a:xfrm>
                <a:off x="1532346" y="1409239"/>
                <a:ext cx="1542296" cy="272846"/>
                <a:chOff x="1532346" y="1409239"/>
                <a:chExt cx="1542296" cy="272846"/>
              </a:xfrm>
            </p:grpSpPr>
            <p:sp>
              <p:nvSpPr>
                <p:cNvPr id="66" name="Google Shape;66;p7"/>
                <p:cNvSpPr/>
                <p:nvPr/>
              </p:nvSpPr>
              <p:spPr>
                <a:xfrm>
                  <a:off x="1532346" y="1409239"/>
                  <a:ext cx="837190" cy="272846"/>
                </a:xfrm>
                <a:custGeom>
                  <a:avLst/>
                  <a:gdLst/>
                  <a:ahLst/>
                  <a:cxnLst/>
                  <a:rect l="l" t="t" r="r" b="b"/>
                  <a:pathLst>
                    <a:path w="97660" h="31828" extrusionOk="0">
                      <a:moveTo>
                        <a:pt x="90813" y="11848"/>
                      </a:moveTo>
                      <a:lnTo>
                        <a:pt x="91289" y="11919"/>
                      </a:lnTo>
                      <a:lnTo>
                        <a:pt x="91754" y="12038"/>
                      </a:lnTo>
                      <a:lnTo>
                        <a:pt x="92194" y="12217"/>
                      </a:lnTo>
                      <a:lnTo>
                        <a:pt x="92409" y="12336"/>
                      </a:lnTo>
                      <a:lnTo>
                        <a:pt x="92599" y="12443"/>
                      </a:lnTo>
                      <a:lnTo>
                        <a:pt x="92933" y="12705"/>
                      </a:lnTo>
                      <a:lnTo>
                        <a:pt x="93206" y="13015"/>
                      </a:lnTo>
                      <a:lnTo>
                        <a:pt x="93433" y="13372"/>
                      </a:lnTo>
                      <a:lnTo>
                        <a:pt x="93528" y="13562"/>
                      </a:lnTo>
                      <a:lnTo>
                        <a:pt x="86408" y="16491"/>
                      </a:lnTo>
                      <a:lnTo>
                        <a:pt x="86396" y="16015"/>
                      </a:lnTo>
                      <a:lnTo>
                        <a:pt x="86539" y="15098"/>
                      </a:lnTo>
                      <a:lnTo>
                        <a:pt x="86860" y="14229"/>
                      </a:lnTo>
                      <a:lnTo>
                        <a:pt x="87372" y="13455"/>
                      </a:lnTo>
                      <a:lnTo>
                        <a:pt x="87694" y="13110"/>
                      </a:lnTo>
                      <a:lnTo>
                        <a:pt x="87979" y="12824"/>
                      </a:lnTo>
                      <a:lnTo>
                        <a:pt x="88646" y="12372"/>
                      </a:lnTo>
                      <a:lnTo>
                        <a:pt x="89372" y="12050"/>
                      </a:lnTo>
                      <a:lnTo>
                        <a:pt x="90158" y="11872"/>
                      </a:lnTo>
                      <a:lnTo>
                        <a:pt x="90563" y="11848"/>
                      </a:lnTo>
                      <a:close/>
                      <a:moveTo>
                        <a:pt x="32899" y="11907"/>
                      </a:moveTo>
                      <a:lnTo>
                        <a:pt x="33756" y="11931"/>
                      </a:lnTo>
                      <a:lnTo>
                        <a:pt x="34578" y="12110"/>
                      </a:lnTo>
                      <a:lnTo>
                        <a:pt x="35375" y="12443"/>
                      </a:lnTo>
                      <a:lnTo>
                        <a:pt x="36090" y="12943"/>
                      </a:lnTo>
                      <a:lnTo>
                        <a:pt x="36423" y="13265"/>
                      </a:lnTo>
                      <a:lnTo>
                        <a:pt x="36733" y="13646"/>
                      </a:lnTo>
                      <a:lnTo>
                        <a:pt x="37221" y="14467"/>
                      </a:lnTo>
                      <a:lnTo>
                        <a:pt x="37554" y="15348"/>
                      </a:lnTo>
                      <a:lnTo>
                        <a:pt x="37721" y="16265"/>
                      </a:lnTo>
                      <a:lnTo>
                        <a:pt x="37721" y="17194"/>
                      </a:lnTo>
                      <a:lnTo>
                        <a:pt x="37554" y="18111"/>
                      </a:lnTo>
                      <a:lnTo>
                        <a:pt x="37221" y="18992"/>
                      </a:lnTo>
                      <a:lnTo>
                        <a:pt x="36733" y="19801"/>
                      </a:lnTo>
                      <a:lnTo>
                        <a:pt x="36423" y="20182"/>
                      </a:lnTo>
                      <a:lnTo>
                        <a:pt x="36340" y="20266"/>
                      </a:lnTo>
                      <a:lnTo>
                        <a:pt x="36256" y="20349"/>
                      </a:lnTo>
                      <a:lnTo>
                        <a:pt x="35911" y="20647"/>
                      </a:lnTo>
                      <a:lnTo>
                        <a:pt x="35173" y="21099"/>
                      </a:lnTo>
                      <a:lnTo>
                        <a:pt x="34375" y="21397"/>
                      </a:lnTo>
                      <a:lnTo>
                        <a:pt x="33554" y="21540"/>
                      </a:lnTo>
                      <a:lnTo>
                        <a:pt x="32720" y="21516"/>
                      </a:lnTo>
                      <a:lnTo>
                        <a:pt x="31899" y="21326"/>
                      </a:lnTo>
                      <a:lnTo>
                        <a:pt x="31125" y="20992"/>
                      </a:lnTo>
                      <a:lnTo>
                        <a:pt x="30410" y="20492"/>
                      </a:lnTo>
                      <a:lnTo>
                        <a:pt x="30089" y="20182"/>
                      </a:lnTo>
                      <a:lnTo>
                        <a:pt x="30053" y="20182"/>
                      </a:lnTo>
                      <a:lnTo>
                        <a:pt x="29732" y="19801"/>
                      </a:lnTo>
                      <a:lnTo>
                        <a:pt x="29243" y="18980"/>
                      </a:lnTo>
                      <a:lnTo>
                        <a:pt x="28910" y="18099"/>
                      </a:lnTo>
                      <a:lnTo>
                        <a:pt x="28743" y="17182"/>
                      </a:lnTo>
                      <a:lnTo>
                        <a:pt x="28743" y="16253"/>
                      </a:lnTo>
                      <a:lnTo>
                        <a:pt x="28910" y="15336"/>
                      </a:lnTo>
                      <a:lnTo>
                        <a:pt x="29243" y="14455"/>
                      </a:lnTo>
                      <a:lnTo>
                        <a:pt x="29732" y="13634"/>
                      </a:lnTo>
                      <a:lnTo>
                        <a:pt x="30053" y="13265"/>
                      </a:lnTo>
                      <a:lnTo>
                        <a:pt x="30184" y="13134"/>
                      </a:lnTo>
                      <a:lnTo>
                        <a:pt x="30517" y="12824"/>
                      </a:lnTo>
                      <a:lnTo>
                        <a:pt x="31268" y="12360"/>
                      </a:lnTo>
                      <a:lnTo>
                        <a:pt x="32065" y="12050"/>
                      </a:lnTo>
                      <a:lnTo>
                        <a:pt x="32899" y="11907"/>
                      </a:lnTo>
                      <a:close/>
                      <a:moveTo>
                        <a:pt x="50318" y="11907"/>
                      </a:moveTo>
                      <a:lnTo>
                        <a:pt x="51164" y="11931"/>
                      </a:lnTo>
                      <a:lnTo>
                        <a:pt x="51997" y="12110"/>
                      </a:lnTo>
                      <a:lnTo>
                        <a:pt x="52783" y="12443"/>
                      </a:lnTo>
                      <a:lnTo>
                        <a:pt x="53509" y="12943"/>
                      </a:lnTo>
                      <a:lnTo>
                        <a:pt x="53831" y="13265"/>
                      </a:lnTo>
                      <a:lnTo>
                        <a:pt x="54152" y="13646"/>
                      </a:lnTo>
                      <a:lnTo>
                        <a:pt x="54641" y="14467"/>
                      </a:lnTo>
                      <a:lnTo>
                        <a:pt x="54974" y="15348"/>
                      </a:lnTo>
                      <a:lnTo>
                        <a:pt x="55129" y="16265"/>
                      </a:lnTo>
                      <a:lnTo>
                        <a:pt x="55129" y="17194"/>
                      </a:lnTo>
                      <a:lnTo>
                        <a:pt x="54974" y="18111"/>
                      </a:lnTo>
                      <a:lnTo>
                        <a:pt x="54641" y="18992"/>
                      </a:lnTo>
                      <a:lnTo>
                        <a:pt x="54152" y="19801"/>
                      </a:lnTo>
                      <a:lnTo>
                        <a:pt x="53831" y="20182"/>
                      </a:lnTo>
                      <a:lnTo>
                        <a:pt x="53759" y="20266"/>
                      </a:lnTo>
                      <a:lnTo>
                        <a:pt x="53664" y="20349"/>
                      </a:lnTo>
                      <a:lnTo>
                        <a:pt x="53331" y="20647"/>
                      </a:lnTo>
                      <a:lnTo>
                        <a:pt x="52593" y="21099"/>
                      </a:lnTo>
                      <a:lnTo>
                        <a:pt x="51795" y="21397"/>
                      </a:lnTo>
                      <a:lnTo>
                        <a:pt x="50961" y="21540"/>
                      </a:lnTo>
                      <a:lnTo>
                        <a:pt x="50128" y="21516"/>
                      </a:lnTo>
                      <a:lnTo>
                        <a:pt x="49306" y="21326"/>
                      </a:lnTo>
                      <a:lnTo>
                        <a:pt x="48532" y="20992"/>
                      </a:lnTo>
                      <a:lnTo>
                        <a:pt x="47818" y="20492"/>
                      </a:lnTo>
                      <a:lnTo>
                        <a:pt x="47508" y="20182"/>
                      </a:lnTo>
                      <a:lnTo>
                        <a:pt x="47461" y="20182"/>
                      </a:lnTo>
                      <a:lnTo>
                        <a:pt x="47139" y="19801"/>
                      </a:lnTo>
                      <a:lnTo>
                        <a:pt x="46651" y="18980"/>
                      </a:lnTo>
                      <a:lnTo>
                        <a:pt x="46318" y="18099"/>
                      </a:lnTo>
                      <a:lnTo>
                        <a:pt x="46163" y="17182"/>
                      </a:lnTo>
                      <a:lnTo>
                        <a:pt x="46163" y="16253"/>
                      </a:lnTo>
                      <a:lnTo>
                        <a:pt x="46318" y="15336"/>
                      </a:lnTo>
                      <a:lnTo>
                        <a:pt x="46651" y="14455"/>
                      </a:lnTo>
                      <a:lnTo>
                        <a:pt x="47139" y="13634"/>
                      </a:lnTo>
                      <a:lnTo>
                        <a:pt x="47461" y="13265"/>
                      </a:lnTo>
                      <a:lnTo>
                        <a:pt x="47592" y="13134"/>
                      </a:lnTo>
                      <a:lnTo>
                        <a:pt x="47937" y="12824"/>
                      </a:lnTo>
                      <a:lnTo>
                        <a:pt x="48675" y="12360"/>
                      </a:lnTo>
                      <a:lnTo>
                        <a:pt x="49485" y="12050"/>
                      </a:lnTo>
                      <a:lnTo>
                        <a:pt x="50318" y="11907"/>
                      </a:lnTo>
                      <a:close/>
                      <a:moveTo>
                        <a:pt x="68048" y="11907"/>
                      </a:moveTo>
                      <a:lnTo>
                        <a:pt x="68488" y="11919"/>
                      </a:lnTo>
                      <a:lnTo>
                        <a:pt x="69333" y="12098"/>
                      </a:lnTo>
                      <a:lnTo>
                        <a:pt x="70107" y="12455"/>
                      </a:lnTo>
                      <a:lnTo>
                        <a:pt x="70786" y="12967"/>
                      </a:lnTo>
                      <a:lnTo>
                        <a:pt x="71084" y="13289"/>
                      </a:lnTo>
                      <a:lnTo>
                        <a:pt x="71381" y="13658"/>
                      </a:lnTo>
                      <a:lnTo>
                        <a:pt x="71846" y="14479"/>
                      </a:lnTo>
                      <a:lnTo>
                        <a:pt x="72167" y="15360"/>
                      </a:lnTo>
                      <a:lnTo>
                        <a:pt x="72298" y="16289"/>
                      </a:lnTo>
                      <a:lnTo>
                        <a:pt x="72298" y="16765"/>
                      </a:lnTo>
                      <a:lnTo>
                        <a:pt x="72298" y="17230"/>
                      </a:lnTo>
                      <a:lnTo>
                        <a:pt x="72155" y="18146"/>
                      </a:lnTo>
                      <a:lnTo>
                        <a:pt x="71846" y="19016"/>
                      </a:lnTo>
                      <a:lnTo>
                        <a:pt x="71381" y="19813"/>
                      </a:lnTo>
                      <a:lnTo>
                        <a:pt x="71084" y="20182"/>
                      </a:lnTo>
                      <a:lnTo>
                        <a:pt x="70786" y="20504"/>
                      </a:lnTo>
                      <a:lnTo>
                        <a:pt x="70095" y="21028"/>
                      </a:lnTo>
                      <a:lnTo>
                        <a:pt x="69322" y="21373"/>
                      </a:lnTo>
                      <a:lnTo>
                        <a:pt x="68476" y="21552"/>
                      </a:lnTo>
                      <a:lnTo>
                        <a:pt x="68048" y="21552"/>
                      </a:lnTo>
                      <a:lnTo>
                        <a:pt x="67595" y="21540"/>
                      </a:lnTo>
                      <a:lnTo>
                        <a:pt x="66726" y="21361"/>
                      </a:lnTo>
                      <a:lnTo>
                        <a:pt x="65928" y="21016"/>
                      </a:lnTo>
                      <a:lnTo>
                        <a:pt x="65214" y="20504"/>
                      </a:lnTo>
                      <a:lnTo>
                        <a:pt x="64904" y="20182"/>
                      </a:lnTo>
                      <a:lnTo>
                        <a:pt x="64595" y="19825"/>
                      </a:lnTo>
                      <a:lnTo>
                        <a:pt x="64094" y="19028"/>
                      </a:lnTo>
                      <a:lnTo>
                        <a:pt x="63761" y="18158"/>
                      </a:lnTo>
                      <a:lnTo>
                        <a:pt x="63606" y="17230"/>
                      </a:lnTo>
                      <a:lnTo>
                        <a:pt x="63606" y="16765"/>
                      </a:lnTo>
                      <a:lnTo>
                        <a:pt x="63606" y="16277"/>
                      </a:lnTo>
                      <a:lnTo>
                        <a:pt x="63761" y="15348"/>
                      </a:lnTo>
                      <a:lnTo>
                        <a:pt x="64094" y="14455"/>
                      </a:lnTo>
                      <a:lnTo>
                        <a:pt x="64583" y="13658"/>
                      </a:lnTo>
                      <a:lnTo>
                        <a:pt x="64904" y="13289"/>
                      </a:lnTo>
                      <a:lnTo>
                        <a:pt x="65214" y="12967"/>
                      </a:lnTo>
                      <a:lnTo>
                        <a:pt x="65928" y="12455"/>
                      </a:lnTo>
                      <a:lnTo>
                        <a:pt x="66726" y="12098"/>
                      </a:lnTo>
                      <a:lnTo>
                        <a:pt x="67595" y="11919"/>
                      </a:lnTo>
                      <a:lnTo>
                        <a:pt x="68048" y="11907"/>
                      </a:lnTo>
                      <a:close/>
                      <a:moveTo>
                        <a:pt x="77763" y="822"/>
                      </a:moveTo>
                      <a:lnTo>
                        <a:pt x="77763" y="24219"/>
                      </a:lnTo>
                      <a:lnTo>
                        <a:pt x="81264" y="24219"/>
                      </a:lnTo>
                      <a:lnTo>
                        <a:pt x="81264" y="822"/>
                      </a:lnTo>
                      <a:close/>
                      <a:moveTo>
                        <a:pt x="32875" y="8788"/>
                      </a:moveTo>
                      <a:lnTo>
                        <a:pt x="32113" y="8859"/>
                      </a:lnTo>
                      <a:lnTo>
                        <a:pt x="31363" y="9002"/>
                      </a:lnTo>
                      <a:lnTo>
                        <a:pt x="30613" y="9216"/>
                      </a:lnTo>
                      <a:lnTo>
                        <a:pt x="29898" y="9502"/>
                      </a:lnTo>
                      <a:lnTo>
                        <a:pt x="29196" y="9859"/>
                      </a:lnTo>
                      <a:lnTo>
                        <a:pt x="28529" y="10288"/>
                      </a:lnTo>
                      <a:lnTo>
                        <a:pt x="27898" y="10776"/>
                      </a:lnTo>
                      <a:lnTo>
                        <a:pt x="27588" y="11062"/>
                      </a:lnTo>
                      <a:lnTo>
                        <a:pt x="27303" y="11360"/>
                      </a:lnTo>
                      <a:lnTo>
                        <a:pt x="26803" y="11991"/>
                      </a:lnTo>
                      <a:lnTo>
                        <a:pt x="26362" y="12657"/>
                      </a:lnTo>
                      <a:lnTo>
                        <a:pt x="26005" y="13360"/>
                      </a:lnTo>
                      <a:lnTo>
                        <a:pt x="25707" y="14086"/>
                      </a:lnTo>
                      <a:lnTo>
                        <a:pt x="25493" y="14825"/>
                      </a:lnTo>
                      <a:lnTo>
                        <a:pt x="25350" y="15587"/>
                      </a:lnTo>
                      <a:lnTo>
                        <a:pt x="25278" y="16349"/>
                      </a:lnTo>
                      <a:lnTo>
                        <a:pt x="25278" y="17122"/>
                      </a:lnTo>
                      <a:lnTo>
                        <a:pt x="25350" y="17885"/>
                      </a:lnTo>
                      <a:lnTo>
                        <a:pt x="25493" y="18647"/>
                      </a:lnTo>
                      <a:lnTo>
                        <a:pt x="25707" y="19385"/>
                      </a:lnTo>
                      <a:lnTo>
                        <a:pt x="26005" y="20111"/>
                      </a:lnTo>
                      <a:lnTo>
                        <a:pt x="26362" y="20814"/>
                      </a:lnTo>
                      <a:lnTo>
                        <a:pt x="26803" y="21480"/>
                      </a:lnTo>
                      <a:lnTo>
                        <a:pt x="27303" y="22111"/>
                      </a:lnTo>
                      <a:lnTo>
                        <a:pt x="27588" y="22421"/>
                      </a:lnTo>
                      <a:lnTo>
                        <a:pt x="27886" y="22695"/>
                      </a:lnTo>
                      <a:lnTo>
                        <a:pt x="28517" y="23195"/>
                      </a:lnTo>
                      <a:lnTo>
                        <a:pt x="29196" y="23624"/>
                      </a:lnTo>
                      <a:lnTo>
                        <a:pt x="29886" y="23969"/>
                      </a:lnTo>
                      <a:lnTo>
                        <a:pt x="30613" y="24255"/>
                      </a:lnTo>
                      <a:lnTo>
                        <a:pt x="31351" y="24469"/>
                      </a:lnTo>
                      <a:lnTo>
                        <a:pt x="32101" y="24612"/>
                      </a:lnTo>
                      <a:lnTo>
                        <a:pt x="32863" y="24683"/>
                      </a:lnTo>
                      <a:lnTo>
                        <a:pt x="33637" y="24683"/>
                      </a:lnTo>
                      <a:lnTo>
                        <a:pt x="34399" y="24612"/>
                      </a:lnTo>
                      <a:lnTo>
                        <a:pt x="35149" y="24469"/>
                      </a:lnTo>
                      <a:lnTo>
                        <a:pt x="35887" y="24255"/>
                      </a:lnTo>
                      <a:lnTo>
                        <a:pt x="36614" y="23969"/>
                      </a:lnTo>
                      <a:lnTo>
                        <a:pt x="37316" y="23624"/>
                      </a:lnTo>
                      <a:lnTo>
                        <a:pt x="37983" y="23195"/>
                      </a:lnTo>
                      <a:lnTo>
                        <a:pt x="38614" y="22695"/>
                      </a:lnTo>
                      <a:lnTo>
                        <a:pt x="38924" y="22421"/>
                      </a:lnTo>
                      <a:lnTo>
                        <a:pt x="39197" y="22111"/>
                      </a:lnTo>
                      <a:lnTo>
                        <a:pt x="39709" y="21480"/>
                      </a:lnTo>
                      <a:lnTo>
                        <a:pt x="40150" y="20814"/>
                      </a:lnTo>
                      <a:lnTo>
                        <a:pt x="40507" y="20111"/>
                      </a:lnTo>
                      <a:lnTo>
                        <a:pt x="40793" y="19385"/>
                      </a:lnTo>
                      <a:lnTo>
                        <a:pt x="41019" y="18647"/>
                      </a:lnTo>
                      <a:lnTo>
                        <a:pt x="41162" y="17885"/>
                      </a:lnTo>
                      <a:lnTo>
                        <a:pt x="41234" y="17122"/>
                      </a:lnTo>
                      <a:lnTo>
                        <a:pt x="41234" y="16349"/>
                      </a:lnTo>
                      <a:lnTo>
                        <a:pt x="41162" y="15587"/>
                      </a:lnTo>
                      <a:lnTo>
                        <a:pt x="41019" y="14825"/>
                      </a:lnTo>
                      <a:lnTo>
                        <a:pt x="40793" y="14086"/>
                      </a:lnTo>
                      <a:lnTo>
                        <a:pt x="40507" y="13360"/>
                      </a:lnTo>
                      <a:lnTo>
                        <a:pt x="40150" y="12657"/>
                      </a:lnTo>
                      <a:lnTo>
                        <a:pt x="39709" y="11991"/>
                      </a:lnTo>
                      <a:lnTo>
                        <a:pt x="39197" y="11360"/>
                      </a:lnTo>
                      <a:lnTo>
                        <a:pt x="38924" y="11062"/>
                      </a:lnTo>
                      <a:lnTo>
                        <a:pt x="38614" y="10776"/>
                      </a:lnTo>
                      <a:lnTo>
                        <a:pt x="37983" y="10288"/>
                      </a:lnTo>
                      <a:lnTo>
                        <a:pt x="37316" y="9859"/>
                      </a:lnTo>
                      <a:lnTo>
                        <a:pt x="36626" y="9502"/>
                      </a:lnTo>
                      <a:lnTo>
                        <a:pt x="35899" y="9216"/>
                      </a:lnTo>
                      <a:lnTo>
                        <a:pt x="35161" y="9002"/>
                      </a:lnTo>
                      <a:lnTo>
                        <a:pt x="34411" y="8859"/>
                      </a:lnTo>
                      <a:lnTo>
                        <a:pt x="33637" y="8788"/>
                      </a:lnTo>
                      <a:close/>
                      <a:moveTo>
                        <a:pt x="50306" y="8788"/>
                      </a:moveTo>
                      <a:lnTo>
                        <a:pt x="49544" y="8859"/>
                      </a:lnTo>
                      <a:lnTo>
                        <a:pt x="48782" y="9002"/>
                      </a:lnTo>
                      <a:lnTo>
                        <a:pt x="48044" y="9216"/>
                      </a:lnTo>
                      <a:lnTo>
                        <a:pt x="47318" y="9502"/>
                      </a:lnTo>
                      <a:lnTo>
                        <a:pt x="46627" y="9859"/>
                      </a:lnTo>
                      <a:lnTo>
                        <a:pt x="45960" y="10288"/>
                      </a:lnTo>
                      <a:lnTo>
                        <a:pt x="45318" y="10776"/>
                      </a:lnTo>
                      <a:lnTo>
                        <a:pt x="45020" y="11062"/>
                      </a:lnTo>
                      <a:lnTo>
                        <a:pt x="44734" y="11360"/>
                      </a:lnTo>
                      <a:lnTo>
                        <a:pt x="44222" y="11991"/>
                      </a:lnTo>
                      <a:lnTo>
                        <a:pt x="43793" y="12657"/>
                      </a:lnTo>
                      <a:lnTo>
                        <a:pt x="43424" y="13360"/>
                      </a:lnTo>
                      <a:lnTo>
                        <a:pt x="43139" y="14086"/>
                      </a:lnTo>
                      <a:lnTo>
                        <a:pt x="42924" y="14825"/>
                      </a:lnTo>
                      <a:lnTo>
                        <a:pt x="42781" y="15587"/>
                      </a:lnTo>
                      <a:lnTo>
                        <a:pt x="42710" y="16349"/>
                      </a:lnTo>
                      <a:lnTo>
                        <a:pt x="42710" y="17122"/>
                      </a:lnTo>
                      <a:lnTo>
                        <a:pt x="42781" y="17885"/>
                      </a:lnTo>
                      <a:lnTo>
                        <a:pt x="42924" y="18647"/>
                      </a:lnTo>
                      <a:lnTo>
                        <a:pt x="43139" y="19385"/>
                      </a:lnTo>
                      <a:lnTo>
                        <a:pt x="43424" y="20111"/>
                      </a:lnTo>
                      <a:lnTo>
                        <a:pt x="43793" y="20814"/>
                      </a:lnTo>
                      <a:lnTo>
                        <a:pt x="44222" y="21480"/>
                      </a:lnTo>
                      <a:lnTo>
                        <a:pt x="44734" y="22111"/>
                      </a:lnTo>
                      <a:lnTo>
                        <a:pt x="45020" y="22421"/>
                      </a:lnTo>
                      <a:lnTo>
                        <a:pt x="45318" y="22695"/>
                      </a:lnTo>
                      <a:lnTo>
                        <a:pt x="45949" y="23195"/>
                      </a:lnTo>
                      <a:lnTo>
                        <a:pt x="46615" y="23624"/>
                      </a:lnTo>
                      <a:lnTo>
                        <a:pt x="47318" y="23969"/>
                      </a:lnTo>
                      <a:lnTo>
                        <a:pt x="48032" y="24255"/>
                      </a:lnTo>
                      <a:lnTo>
                        <a:pt x="48782" y="24469"/>
                      </a:lnTo>
                      <a:lnTo>
                        <a:pt x="49533" y="24612"/>
                      </a:lnTo>
                      <a:lnTo>
                        <a:pt x="50295" y="24683"/>
                      </a:lnTo>
                      <a:lnTo>
                        <a:pt x="51057" y="24683"/>
                      </a:lnTo>
                      <a:lnTo>
                        <a:pt x="51819" y="24612"/>
                      </a:lnTo>
                      <a:lnTo>
                        <a:pt x="52581" y="24469"/>
                      </a:lnTo>
                      <a:lnTo>
                        <a:pt x="53319" y="24255"/>
                      </a:lnTo>
                      <a:lnTo>
                        <a:pt x="54045" y="23969"/>
                      </a:lnTo>
                      <a:lnTo>
                        <a:pt x="54736" y="23624"/>
                      </a:lnTo>
                      <a:lnTo>
                        <a:pt x="55414" y="23195"/>
                      </a:lnTo>
                      <a:lnTo>
                        <a:pt x="56046" y="22695"/>
                      </a:lnTo>
                      <a:lnTo>
                        <a:pt x="56343" y="22421"/>
                      </a:lnTo>
                      <a:lnTo>
                        <a:pt x="56629" y="22111"/>
                      </a:lnTo>
                      <a:lnTo>
                        <a:pt x="57129" y="21480"/>
                      </a:lnTo>
                      <a:lnTo>
                        <a:pt x="57570" y="20814"/>
                      </a:lnTo>
                      <a:lnTo>
                        <a:pt x="57927" y="20111"/>
                      </a:lnTo>
                      <a:lnTo>
                        <a:pt x="58213" y="19385"/>
                      </a:lnTo>
                      <a:lnTo>
                        <a:pt x="58439" y="18647"/>
                      </a:lnTo>
                      <a:lnTo>
                        <a:pt x="58582" y="17885"/>
                      </a:lnTo>
                      <a:lnTo>
                        <a:pt x="58653" y="17111"/>
                      </a:lnTo>
                      <a:lnTo>
                        <a:pt x="58653" y="16349"/>
                      </a:lnTo>
                      <a:lnTo>
                        <a:pt x="58582" y="15575"/>
                      </a:lnTo>
                      <a:lnTo>
                        <a:pt x="58439" y="14825"/>
                      </a:lnTo>
                      <a:lnTo>
                        <a:pt x="58213" y="14074"/>
                      </a:lnTo>
                      <a:lnTo>
                        <a:pt x="57927" y="13360"/>
                      </a:lnTo>
                      <a:lnTo>
                        <a:pt x="57570" y="12657"/>
                      </a:lnTo>
                      <a:lnTo>
                        <a:pt x="57129" y="11991"/>
                      </a:lnTo>
                      <a:lnTo>
                        <a:pt x="56629" y="11360"/>
                      </a:lnTo>
                      <a:lnTo>
                        <a:pt x="56343" y="11062"/>
                      </a:lnTo>
                      <a:lnTo>
                        <a:pt x="56046" y="10776"/>
                      </a:lnTo>
                      <a:lnTo>
                        <a:pt x="55414" y="10288"/>
                      </a:lnTo>
                      <a:lnTo>
                        <a:pt x="54748" y="9859"/>
                      </a:lnTo>
                      <a:lnTo>
                        <a:pt x="54045" y="9502"/>
                      </a:lnTo>
                      <a:lnTo>
                        <a:pt x="53331" y="9216"/>
                      </a:lnTo>
                      <a:lnTo>
                        <a:pt x="52593" y="9002"/>
                      </a:lnTo>
                      <a:lnTo>
                        <a:pt x="51831" y="8859"/>
                      </a:lnTo>
                      <a:lnTo>
                        <a:pt x="51068" y="8788"/>
                      </a:lnTo>
                      <a:close/>
                      <a:moveTo>
                        <a:pt x="11907" y="1"/>
                      </a:moveTo>
                      <a:lnTo>
                        <a:pt x="10681" y="108"/>
                      </a:lnTo>
                      <a:lnTo>
                        <a:pt x="9490" y="346"/>
                      </a:lnTo>
                      <a:lnTo>
                        <a:pt x="8311" y="691"/>
                      </a:lnTo>
                      <a:lnTo>
                        <a:pt x="7192" y="1156"/>
                      </a:lnTo>
                      <a:lnTo>
                        <a:pt x="6109" y="1727"/>
                      </a:lnTo>
                      <a:lnTo>
                        <a:pt x="5097" y="2406"/>
                      </a:lnTo>
                      <a:lnTo>
                        <a:pt x="4144" y="3192"/>
                      </a:lnTo>
                      <a:lnTo>
                        <a:pt x="3703" y="3632"/>
                      </a:lnTo>
                      <a:lnTo>
                        <a:pt x="3394" y="3942"/>
                      </a:lnTo>
                      <a:lnTo>
                        <a:pt x="2965" y="4406"/>
                      </a:lnTo>
                      <a:lnTo>
                        <a:pt x="2203" y="5371"/>
                      </a:lnTo>
                      <a:lnTo>
                        <a:pt x="1560" y="6383"/>
                      </a:lnTo>
                      <a:lnTo>
                        <a:pt x="1024" y="7454"/>
                      </a:lnTo>
                      <a:lnTo>
                        <a:pt x="608" y="8550"/>
                      </a:lnTo>
                      <a:lnTo>
                        <a:pt x="286" y="9681"/>
                      </a:lnTo>
                      <a:lnTo>
                        <a:pt x="96" y="10836"/>
                      </a:lnTo>
                      <a:lnTo>
                        <a:pt x="0" y="11991"/>
                      </a:lnTo>
                      <a:lnTo>
                        <a:pt x="24" y="13146"/>
                      </a:lnTo>
                      <a:lnTo>
                        <a:pt x="155" y="14301"/>
                      </a:lnTo>
                      <a:lnTo>
                        <a:pt x="393" y="15444"/>
                      </a:lnTo>
                      <a:lnTo>
                        <a:pt x="751" y="16563"/>
                      </a:lnTo>
                      <a:lnTo>
                        <a:pt x="1215" y="17646"/>
                      </a:lnTo>
                      <a:lnTo>
                        <a:pt x="1786" y="18682"/>
                      </a:lnTo>
                      <a:lnTo>
                        <a:pt x="2465" y="19682"/>
                      </a:lnTo>
                      <a:lnTo>
                        <a:pt x="3263" y="20623"/>
                      </a:lnTo>
                      <a:lnTo>
                        <a:pt x="3703" y="21064"/>
                      </a:lnTo>
                      <a:lnTo>
                        <a:pt x="4144" y="21492"/>
                      </a:lnTo>
                      <a:lnTo>
                        <a:pt x="5097" y="22278"/>
                      </a:lnTo>
                      <a:lnTo>
                        <a:pt x="6109" y="22969"/>
                      </a:lnTo>
                      <a:lnTo>
                        <a:pt x="7180" y="23540"/>
                      </a:lnTo>
                      <a:lnTo>
                        <a:pt x="8311" y="24005"/>
                      </a:lnTo>
                      <a:lnTo>
                        <a:pt x="9478" y="24350"/>
                      </a:lnTo>
                      <a:lnTo>
                        <a:pt x="10681" y="24576"/>
                      </a:lnTo>
                      <a:lnTo>
                        <a:pt x="11907" y="24695"/>
                      </a:lnTo>
                      <a:lnTo>
                        <a:pt x="12526" y="24695"/>
                      </a:lnTo>
                      <a:lnTo>
                        <a:pt x="13181" y="24683"/>
                      </a:lnTo>
                      <a:lnTo>
                        <a:pt x="14443" y="24576"/>
                      </a:lnTo>
                      <a:lnTo>
                        <a:pt x="15646" y="24362"/>
                      </a:lnTo>
                      <a:lnTo>
                        <a:pt x="16789" y="24028"/>
                      </a:lnTo>
                      <a:lnTo>
                        <a:pt x="17861" y="23588"/>
                      </a:lnTo>
                      <a:lnTo>
                        <a:pt x="18885" y="23040"/>
                      </a:lnTo>
                      <a:lnTo>
                        <a:pt x="19837" y="22385"/>
                      </a:lnTo>
                      <a:lnTo>
                        <a:pt x="20742" y="21623"/>
                      </a:lnTo>
                      <a:lnTo>
                        <a:pt x="21159" y="21195"/>
                      </a:lnTo>
                      <a:lnTo>
                        <a:pt x="21516" y="20825"/>
                      </a:lnTo>
                      <a:lnTo>
                        <a:pt x="22147" y="20028"/>
                      </a:lnTo>
                      <a:lnTo>
                        <a:pt x="22695" y="19170"/>
                      </a:lnTo>
                      <a:lnTo>
                        <a:pt x="23147" y="18242"/>
                      </a:lnTo>
                      <a:lnTo>
                        <a:pt x="23516" y="17253"/>
                      </a:lnTo>
                      <a:lnTo>
                        <a:pt x="23790" y="16206"/>
                      </a:lnTo>
                      <a:lnTo>
                        <a:pt x="23969" y="15086"/>
                      </a:lnTo>
                      <a:lnTo>
                        <a:pt x="24052" y="13908"/>
                      </a:lnTo>
                      <a:lnTo>
                        <a:pt x="24064" y="13289"/>
                      </a:lnTo>
                      <a:lnTo>
                        <a:pt x="24064" y="12753"/>
                      </a:lnTo>
                      <a:lnTo>
                        <a:pt x="23981" y="11705"/>
                      </a:lnTo>
                      <a:lnTo>
                        <a:pt x="23885" y="11181"/>
                      </a:lnTo>
                      <a:lnTo>
                        <a:pt x="12526" y="11181"/>
                      </a:lnTo>
                      <a:lnTo>
                        <a:pt x="12526" y="14574"/>
                      </a:lnTo>
                      <a:lnTo>
                        <a:pt x="20599" y="14574"/>
                      </a:lnTo>
                      <a:lnTo>
                        <a:pt x="20480" y="15265"/>
                      </a:lnTo>
                      <a:lnTo>
                        <a:pt x="20159" y="16491"/>
                      </a:lnTo>
                      <a:lnTo>
                        <a:pt x="19694" y="17563"/>
                      </a:lnTo>
                      <a:lnTo>
                        <a:pt x="19099" y="18456"/>
                      </a:lnTo>
                      <a:lnTo>
                        <a:pt x="18754" y="18825"/>
                      </a:lnTo>
                      <a:lnTo>
                        <a:pt x="18420" y="19135"/>
                      </a:lnTo>
                      <a:lnTo>
                        <a:pt x="17706" y="19682"/>
                      </a:lnTo>
                      <a:lnTo>
                        <a:pt x="16968" y="20147"/>
                      </a:lnTo>
                      <a:lnTo>
                        <a:pt x="16194" y="20540"/>
                      </a:lnTo>
                      <a:lnTo>
                        <a:pt x="15384" y="20849"/>
                      </a:lnTo>
                      <a:lnTo>
                        <a:pt x="14562" y="21075"/>
                      </a:lnTo>
                      <a:lnTo>
                        <a:pt x="13729" y="21230"/>
                      </a:lnTo>
                      <a:lnTo>
                        <a:pt x="12884" y="21302"/>
                      </a:lnTo>
                      <a:lnTo>
                        <a:pt x="12038" y="21290"/>
                      </a:lnTo>
                      <a:lnTo>
                        <a:pt x="11193" y="21195"/>
                      </a:lnTo>
                      <a:lnTo>
                        <a:pt x="10359" y="21028"/>
                      </a:lnTo>
                      <a:lnTo>
                        <a:pt x="9538" y="20778"/>
                      </a:lnTo>
                      <a:lnTo>
                        <a:pt x="8752" y="20456"/>
                      </a:lnTo>
                      <a:lnTo>
                        <a:pt x="7978" y="20052"/>
                      </a:lnTo>
                      <a:lnTo>
                        <a:pt x="7252" y="19563"/>
                      </a:lnTo>
                      <a:lnTo>
                        <a:pt x="6561" y="18992"/>
                      </a:lnTo>
                      <a:lnTo>
                        <a:pt x="6240" y="18682"/>
                      </a:lnTo>
                      <a:lnTo>
                        <a:pt x="5918" y="18349"/>
                      </a:lnTo>
                      <a:lnTo>
                        <a:pt x="5358" y="17634"/>
                      </a:lnTo>
                      <a:lnTo>
                        <a:pt x="4870" y="16884"/>
                      </a:lnTo>
                      <a:lnTo>
                        <a:pt x="4465" y="16099"/>
                      </a:lnTo>
                      <a:lnTo>
                        <a:pt x="4144" y="15289"/>
                      </a:lnTo>
                      <a:lnTo>
                        <a:pt x="3906" y="14455"/>
                      </a:lnTo>
                      <a:lnTo>
                        <a:pt x="3739" y="13610"/>
                      </a:lnTo>
                      <a:lnTo>
                        <a:pt x="3668" y="12753"/>
                      </a:lnTo>
                      <a:lnTo>
                        <a:pt x="3668" y="11895"/>
                      </a:lnTo>
                      <a:lnTo>
                        <a:pt x="3739" y="11038"/>
                      </a:lnTo>
                      <a:lnTo>
                        <a:pt x="3906" y="10193"/>
                      </a:lnTo>
                      <a:lnTo>
                        <a:pt x="4144" y="9359"/>
                      </a:lnTo>
                      <a:lnTo>
                        <a:pt x="4465" y="8550"/>
                      </a:lnTo>
                      <a:lnTo>
                        <a:pt x="4870" y="7764"/>
                      </a:lnTo>
                      <a:lnTo>
                        <a:pt x="5358" y="7014"/>
                      </a:lnTo>
                      <a:lnTo>
                        <a:pt x="5918" y="6299"/>
                      </a:lnTo>
                      <a:lnTo>
                        <a:pt x="6240" y="5966"/>
                      </a:lnTo>
                      <a:lnTo>
                        <a:pt x="6549" y="5656"/>
                      </a:lnTo>
                      <a:lnTo>
                        <a:pt x="7216" y="5085"/>
                      </a:lnTo>
                      <a:lnTo>
                        <a:pt x="7942" y="4585"/>
                      </a:lnTo>
                      <a:lnTo>
                        <a:pt x="8704" y="4180"/>
                      </a:lnTo>
                      <a:lnTo>
                        <a:pt x="9514" y="3835"/>
                      </a:lnTo>
                      <a:lnTo>
                        <a:pt x="10347" y="3585"/>
                      </a:lnTo>
                      <a:lnTo>
                        <a:pt x="11205" y="3430"/>
                      </a:lnTo>
                      <a:lnTo>
                        <a:pt x="12086" y="3347"/>
                      </a:lnTo>
                      <a:lnTo>
                        <a:pt x="12955" y="3347"/>
                      </a:lnTo>
                      <a:lnTo>
                        <a:pt x="13800" y="3418"/>
                      </a:lnTo>
                      <a:lnTo>
                        <a:pt x="14622" y="3573"/>
                      </a:lnTo>
                      <a:lnTo>
                        <a:pt x="15432" y="3811"/>
                      </a:lnTo>
                      <a:lnTo>
                        <a:pt x="16206" y="4120"/>
                      </a:lnTo>
                      <a:lnTo>
                        <a:pt x="16944" y="4501"/>
                      </a:lnTo>
                      <a:lnTo>
                        <a:pt x="17646" y="4966"/>
                      </a:lnTo>
                      <a:lnTo>
                        <a:pt x="18313" y="5490"/>
                      </a:lnTo>
                      <a:lnTo>
                        <a:pt x="18623" y="5775"/>
                      </a:lnTo>
                      <a:lnTo>
                        <a:pt x="21004" y="3394"/>
                      </a:lnTo>
                      <a:lnTo>
                        <a:pt x="20563" y="2989"/>
                      </a:lnTo>
                      <a:lnTo>
                        <a:pt x="19647" y="2251"/>
                      </a:lnTo>
                      <a:lnTo>
                        <a:pt x="18670" y="1608"/>
                      </a:lnTo>
                      <a:lnTo>
                        <a:pt x="17634" y="1072"/>
                      </a:lnTo>
                      <a:lnTo>
                        <a:pt x="16551" y="644"/>
                      </a:lnTo>
                      <a:lnTo>
                        <a:pt x="15432" y="322"/>
                      </a:lnTo>
                      <a:lnTo>
                        <a:pt x="14289" y="108"/>
                      </a:lnTo>
                      <a:lnTo>
                        <a:pt x="13122" y="1"/>
                      </a:lnTo>
                      <a:close/>
                      <a:moveTo>
                        <a:pt x="90111" y="8752"/>
                      </a:moveTo>
                      <a:lnTo>
                        <a:pt x="89372" y="8824"/>
                      </a:lnTo>
                      <a:lnTo>
                        <a:pt x="88646" y="8955"/>
                      </a:lnTo>
                      <a:lnTo>
                        <a:pt x="87932" y="9169"/>
                      </a:lnTo>
                      <a:lnTo>
                        <a:pt x="87253" y="9455"/>
                      </a:lnTo>
                      <a:lnTo>
                        <a:pt x="86598" y="9812"/>
                      </a:lnTo>
                      <a:lnTo>
                        <a:pt x="85991" y="10229"/>
                      </a:lnTo>
                      <a:lnTo>
                        <a:pt x="85419" y="10717"/>
                      </a:lnTo>
                      <a:lnTo>
                        <a:pt x="85157" y="10979"/>
                      </a:lnTo>
                      <a:lnTo>
                        <a:pt x="84884" y="11276"/>
                      </a:lnTo>
                      <a:lnTo>
                        <a:pt x="84407" y="11895"/>
                      </a:lnTo>
                      <a:lnTo>
                        <a:pt x="83979" y="12562"/>
                      </a:lnTo>
                      <a:lnTo>
                        <a:pt x="83633" y="13265"/>
                      </a:lnTo>
                      <a:lnTo>
                        <a:pt x="83348" y="13991"/>
                      </a:lnTo>
                      <a:lnTo>
                        <a:pt x="83145" y="14753"/>
                      </a:lnTo>
                      <a:lnTo>
                        <a:pt x="83014" y="15527"/>
                      </a:lnTo>
                      <a:lnTo>
                        <a:pt x="82967" y="16313"/>
                      </a:lnTo>
                      <a:lnTo>
                        <a:pt x="82979" y="16718"/>
                      </a:lnTo>
                      <a:lnTo>
                        <a:pt x="82967" y="17111"/>
                      </a:lnTo>
                      <a:lnTo>
                        <a:pt x="83038" y="17896"/>
                      </a:lnTo>
                      <a:lnTo>
                        <a:pt x="83169" y="18670"/>
                      </a:lnTo>
                      <a:lnTo>
                        <a:pt x="83383" y="19420"/>
                      </a:lnTo>
                      <a:lnTo>
                        <a:pt x="83669" y="20147"/>
                      </a:lnTo>
                      <a:lnTo>
                        <a:pt x="84026" y="20837"/>
                      </a:lnTo>
                      <a:lnTo>
                        <a:pt x="84467" y="21492"/>
                      </a:lnTo>
                      <a:lnTo>
                        <a:pt x="84955" y="22099"/>
                      </a:lnTo>
                      <a:lnTo>
                        <a:pt x="85241" y="22385"/>
                      </a:lnTo>
                      <a:lnTo>
                        <a:pt x="85515" y="22659"/>
                      </a:lnTo>
                      <a:lnTo>
                        <a:pt x="86122" y="23171"/>
                      </a:lnTo>
                      <a:lnTo>
                        <a:pt x="86765" y="23600"/>
                      </a:lnTo>
                      <a:lnTo>
                        <a:pt x="87444" y="23969"/>
                      </a:lnTo>
                      <a:lnTo>
                        <a:pt x="88158" y="24266"/>
                      </a:lnTo>
                      <a:lnTo>
                        <a:pt x="88908" y="24481"/>
                      </a:lnTo>
                      <a:lnTo>
                        <a:pt x="89670" y="24624"/>
                      </a:lnTo>
                      <a:lnTo>
                        <a:pt x="90456" y="24695"/>
                      </a:lnTo>
                      <a:lnTo>
                        <a:pt x="91385" y="24695"/>
                      </a:lnTo>
                      <a:lnTo>
                        <a:pt x="92444" y="24564"/>
                      </a:lnTo>
                      <a:lnTo>
                        <a:pt x="93468" y="24290"/>
                      </a:lnTo>
                      <a:lnTo>
                        <a:pt x="94445" y="23862"/>
                      </a:lnTo>
                      <a:lnTo>
                        <a:pt x="94909" y="23588"/>
                      </a:lnTo>
                      <a:lnTo>
                        <a:pt x="95278" y="23350"/>
                      </a:lnTo>
                      <a:lnTo>
                        <a:pt x="95981" y="22802"/>
                      </a:lnTo>
                      <a:lnTo>
                        <a:pt x="96624" y="22195"/>
                      </a:lnTo>
                      <a:lnTo>
                        <a:pt x="97207" y="21528"/>
                      </a:lnTo>
                      <a:lnTo>
                        <a:pt x="97469" y="21171"/>
                      </a:lnTo>
                      <a:lnTo>
                        <a:pt x="94766" y="19349"/>
                      </a:lnTo>
                      <a:lnTo>
                        <a:pt x="94600" y="19599"/>
                      </a:lnTo>
                      <a:lnTo>
                        <a:pt x="94242" y="20052"/>
                      </a:lnTo>
                      <a:lnTo>
                        <a:pt x="93814" y="20456"/>
                      </a:lnTo>
                      <a:lnTo>
                        <a:pt x="93361" y="20802"/>
                      </a:lnTo>
                      <a:lnTo>
                        <a:pt x="92849" y="21087"/>
                      </a:lnTo>
                      <a:lnTo>
                        <a:pt x="92313" y="21302"/>
                      </a:lnTo>
                      <a:lnTo>
                        <a:pt x="91754" y="21457"/>
                      </a:lnTo>
                      <a:lnTo>
                        <a:pt x="91170" y="21528"/>
                      </a:lnTo>
                      <a:lnTo>
                        <a:pt x="90873" y="21540"/>
                      </a:lnTo>
                      <a:lnTo>
                        <a:pt x="90563" y="21540"/>
                      </a:lnTo>
                      <a:lnTo>
                        <a:pt x="89956" y="21468"/>
                      </a:lnTo>
                      <a:lnTo>
                        <a:pt x="89372" y="21314"/>
                      </a:lnTo>
                      <a:lnTo>
                        <a:pt x="88825" y="21064"/>
                      </a:lnTo>
                      <a:lnTo>
                        <a:pt x="88313" y="20754"/>
                      </a:lnTo>
                      <a:lnTo>
                        <a:pt x="87860" y="20361"/>
                      </a:lnTo>
                      <a:lnTo>
                        <a:pt x="87467" y="19909"/>
                      </a:lnTo>
                      <a:lnTo>
                        <a:pt x="87134" y="19397"/>
                      </a:lnTo>
                      <a:lnTo>
                        <a:pt x="87003" y="19111"/>
                      </a:lnTo>
                      <a:lnTo>
                        <a:pt x="97660" y="14705"/>
                      </a:lnTo>
                      <a:lnTo>
                        <a:pt x="97302" y="13801"/>
                      </a:lnTo>
                      <a:lnTo>
                        <a:pt x="97136" y="13396"/>
                      </a:lnTo>
                      <a:lnTo>
                        <a:pt x="96743" y="12610"/>
                      </a:lnTo>
                      <a:lnTo>
                        <a:pt x="96517" y="12241"/>
                      </a:lnTo>
                      <a:lnTo>
                        <a:pt x="96231" y="11800"/>
                      </a:lnTo>
                      <a:lnTo>
                        <a:pt x="95588" y="11002"/>
                      </a:lnTo>
                      <a:lnTo>
                        <a:pt x="95219" y="10621"/>
                      </a:lnTo>
                      <a:lnTo>
                        <a:pt x="94992" y="10419"/>
                      </a:lnTo>
                      <a:lnTo>
                        <a:pt x="94516" y="10026"/>
                      </a:lnTo>
                      <a:lnTo>
                        <a:pt x="93992" y="9681"/>
                      </a:lnTo>
                      <a:lnTo>
                        <a:pt x="93456" y="9395"/>
                      </a:lnTo>
                      <a:lnTo>
                        <a:pt x="93171" y="9276"/>
                      </a:lnTo>
                      <a:lnTo>
                        <a:pt x="92849" y="9145"/>
                      </a:lnTo>
                      <a:lnTo>
                        <a:pt x="92194" y="8955"/>
                      </a:lnTo>
                      <a:lnTo>
                        <a:pt x="91516" y="8812"/>
                      </a:lnTo>
                      <a:lnTo>
                        <a:pt x="90837" y="8752"/>
                      </a:lnTo>
                      <a:close/>
                      <a:moveTo>
                        <a:pt x="67750" y="8764"/>
                      </a:moveTo>
                      <a:lnTo>
                        <a:pt x="67369" y="8776"/>
                      </a:lnTo>
                      <a:lnTo>
                        <a:pt x="66619" y="8847"/>
                      </a:lnTo>
                      <a:lnTo>
                        <a:pt x="65892" y="9002"/>
                      </a:lnTo>
                      <a:lnTo>
                        <a:pt x="65178" y="9228"/>
                      </a:lnTo>
                      <a:lnTo>
                        <a:pt x="64499" y="9538"/>
                      </a:lnTo>
                      <a:lnTo>
                        <a:pt x="63856" y="9895"/>
                      </a:lnTo>
                      <a:lnTo>
                        <a:pt x="63249" y="10336"/>
                      </a:lnTo>
                      <a:lnTo>
                        <a:pt x="62678" y="10824"/>
                      </a:lnTo>
                      <a:lnTo>
                        <a:pt x="62416" y="11098"/>
                      </a:lnTo>
                      <a:lnTo>
                        <a:pt x="62142" y="11395"/>
                      </a:lnTo>
                      <a:lnTo>
                        <a:pt x="61642" y="12003"/>
                      </a:lnTo>
                      <a:lnTo>
                        <a:pt x="61213" y="12657"/>
                      </a:lnTo>
                      <a:lnTo>
                        <a:pt x="60844" y="13348"/>
                      </a:lnTo>
                      <a:lnTo>
                        <a:pt x="60546" y="14062"/>
                      </a:lnTo>
                      <a:lnTo>
                        <a:pt x="60332" y="14813"/>
                      </a:lnTo>
                      <a:lnTo>
                        <a:pt x="60189" y="15587"/>
                      </a:lnTo>
                      <a:lnTo>
                        <a:pt x="60130" y="16360"/>
                      </a:lnTo>
                      <a:lnTo>
                        <a:pt x="60130" y="16753"/>
                      </a:lnTo>
                      <a:lnTo>
                        <a:pt x="60130" y="17158"/>
                      </a:lnTo>
                      <a:lnTo>
                        <a:pt x="60189" y="17932"/>
                      </a:lnTo>
                      <a:lnTo>
                        <a:pt x="60344" y="18706"/>
                      </a:lnTo>
                      <a:lnTo>
                        <a:pt x="60558" y="19444"/>
                      </a:lnTo>
                      <a:lnTo>
                        <a:pt x="60844" y="20159"/>
                      </a:lnTo>
                      <a:lnTo>
                        <a:pt x="61213" y="20849"/>
                      </a:lnTo>
                      <a:lnTo>
                        <a:pt x="61642" y="21492"/>
                      </a:lnTo>
                      <a:lnTo>
                        <a:pt x="62142" y="22088"/>
                      </a:lnTo>
                      <a:lnTo>
                        <a:pt x="62416" y="22373"/>
                      </a:lnTo>
                      <a:lnTo>
                        <a:pt x="62678" y="22647"/>
                      </a:lnTo>
                      <a:lnTo>
                        <a:pt x="63249" y="23135"/>
                      </a:lnTo>
                      <a:lnTo>
                        <a:pt x="63856" y="23576"/>
                      </a:lnTo>
                      <a:lnTo>
                        <a:pt x="64511" y="23933"/>
                      </a:lnTo>
                      <a:lnTo>
                        <a:pt x="65190" y="24231"/>
                      </a:lnTo>
                      <a:lnTo>
                        <a:pt x="65892" y="24457"/>
                      </a:lnTo>
                      <a:lnTo>
                        <a:pt x="66619" y="24612"/>
                      </a:lnTo>
                      <a:lnTo>
                        <a:pt x="67369" y="24683"/>
                      </a:lnTo>
                      <a:lnTo>
                        <a:pt x="67750" y="24695"/>
                      </a:lnTo>
                      <a:lnTo>
                        <a:pt x="68083" y="24683"/>
                      </a:lnTo>
                      <a:lnTo>
                        <a:pt x="68714" y="24636"/>
                      </a:lnTo>
                      <a:lnTo>
                        <a:pt x="69322" y="24517"/>
                      </a:lnTo>
                      <a:lnTo>
                        <a:pt x="69881" y="24350"/>
                      </a:lnTo>
                      <a:lnTo>
                        <a:pt x="70405" y="24124"/>
                      </a:lnTo>
                      <a:lnTo>
                        <a:pt x="70893" y="23838"/>
                      </a:lnTo>
                      <a:lnTo>
                        <a:pt x="71334" y="23493"/>
                      </a:lnTo>
                      <a:lnTo>
                        <a:pt x="71739" y="23100"/>
                      </a:lnTo>
                      <a:lnTo>
                        <a:pt x="71929" y="22873"/>
                      </a:lnTo>
                      <a:lnTo>
                        <a:pt x="72048" y="22873"/>
                      </a:lnTo>
                      <a:lnTo>
                        <a:pt x="72048" y="24016"/>
                      </a:lnTo>
                      <a:lnTo>
                        <a:pt x="72036" y="24576"/>
                      </a:lnTo>
                      <a:lnTo>
                        <a:pt x="71893" y="25576"/>
                      </a:lnTo>
                      <a:lnTo>
                        <a:pt x="71620" y="26445"/>
                      </a:lnTo>
                      <a:lnTo>
                        <a:pt x="71191" y="27172"/>
                      </a:lnTo>
                      <a:lnTo>
                        <a:pt x="70917" y="27493"/>
                      </a:lnTo>
                      <a:lnTo>
                        <a:pt x="70596" y="27791"/>
                      </a:lnTo>
                      <a:lnTo>
                        <a:pt x="69881" y="28255"/>
                      </a:lnTo>
                      <a:lnTo>
                        <a:pt x="69083" y="28565"/>
                      </a:lnTo>
                      <a:lnTo>
                        <a:pt x="68238" y="28708"/>
                      </a:lnTo>
                      <a:lnTo>
                        <a:pt x="67809" y="28696"/>
                      </a:lnTo>
                      <a:lnTo>
                        <a:pt x="67464" y="28696"/>
                      </a:lnTo>
                      <a:lnTo>
                        <a:pt x="66809" y="28589"/>
                      </a:lnTo>
                      <a:lnTo>
                        <a:pt x="66166" y="28374"/>
                      </a:lnTo>
                      <a:lnTo>
                        <a:pt x="65583" y="28053"/>
                      </a:lnTo>
                      <a:lnTo>
                        <a:pt x="65309" y="27850"/>
                      </a:lnTo>
                      <a:lnTo>
                        <a:pt x="65059" y="27636"/>
                      </a:lnTo>
                      <a:lnTo>
                        <a:pt x="64630" y="27184"/>
                      </a:lnTo>
                      <a:lnTo>
                        <a:pt x="64249" y="26684"/>
                      </a:lnTo>
                      <a:lnTo>
                        <a:pt x="63928" y="26136"/>
                      </a:lnTo>
                      <a:lnTo>
                        <a:pt x="63809" y="25850"/>
                      </a:lnTo>
                      <a:lnTo>
                        <a:pt x="60749" y="27112"/>
                      </a:lnTo>
                      <a:lnTo>
                        <a:pt x="60975" y="27600"/>
                      </a:lnTo>
                      <a:lnTo>
                        <a:pt x="61523" y="28517"/>
                      </a:lnTo>
                      <a:lnTo>
                        <a:pt x="62166" y="29339"/>
                      </a:lnTo>
                      <a:lnTo>
                        <a:pt x="62928" y="30077"/>
                      </a:lnTo>
                      <a:lnTo>
                        <a:pt x="63344" y="30410"/>
                      </a:lnTo>
                      <a:lnTo>
                        <a:pt x="63833" y="30756"/>
                      </a:lnTo>
                      <a:lnTo>
                        <a:pt x="64892" y="31303"/>
                      </a:lnTo>
                      <a:lnTo>
                        <a:pt x="66023" y="31660"/>
                      </a:lnTo>
                      <a:lnTo>
                        <a:pt x="67202" y="31827"/>
                      </a:lnTo>
                      <a:lnTo>
                        <a:pt x="68178" y="31827"/>
                      </a:lnTo>
                      <a:lnTo>
                        <a:pt x="68929" y="31780"/>
                      </a:lnTo>
                      <a:lnTo>
                        <a:pt x="69667" y="31660"/>
                      </a:lnTo>
                      <a:lnTo>
                        <a:pt x="70381" y="31470"/>
                      </a:lnTo>
                      <a:lnTo>
                        <a:pt x="71072" y="31196"/>
                      </a:lnTo>
                      <a:lnTo>
                        <a:pt x="71739" y="30875"/>
                      </a:lnTo>
                      <a:lnTo>
                        <a:pt x="72370" y="30470"/>
                      </a:lnTo>
                      <a:lnTo>
                        <a:pt x="72965" y="30005"/>
                      </a:lnTo>
                      <a:lnTo>
                        <a:pt x="73239" y="29755"/>
                      </a:lnTo>
                      <a:lnTo>
                        <a:pt x="73501" y="29493"/>
                      </a:lnTo>
                      <a:lnTo>
                        <a:pt x="73965" y="28910"/>
                      </a:lnTo>
                      <a:lnTo>
                        <a:pt x="74358" y="28267"/>
                      </a:lnTo>
                      <a:lnTo>
                        <a:pt x="74691" y="27553"/>
                      </a:lnTo>
                      <a:lnTo>
                        <a:pt x="74965" y="26767"/>
                      </a:lnTo>
                      <a:lnTo>
                        <a:pt x="75156" y="25933"/>
                      </a:lnTo>
                      <a:lnTo>
                        <a:pt x="75299" y="25017"/>
                      </a:lnTo>
                      <a:lnTo>
                        <a:pt x="75358" y="24040"/>
                      </a:lnTo>
                      <a:lnTo>
                        <a:pt x="75370" y="23528"/>
                      </a:lnTo>
                      <a:lnTo>
                        <a:pt x="75370" y="9240"/>
                      </a:lnTo>
                      <a:lnTo>
                        <a:pt x="72048" y="9240"/>
                      </a:lnTo>
                      <a:lnTo>
                        <a:pt x="72048" y="10538"/>
                      </a:lnTo>
                      <a:lnTo>
                        <a:pt x="71929" y="10538"/>
                      </a:lnTo>
                      <a:lnTo>
                        <a:pt x="71750" y="10336"/>
                      </a:lnTo>
                      <a:lnTo>
                        <a:pt x="71358" y="9967"/>
                      </a:lnTo>
                      <a:lnTo>
                        <a:pt x="70917" y="9645"/>
                      </a:lnTo>
                      <a:lnTo>
                        <a:pt x="70453" y="9383"/>
                      </a:lnTo>
                      <a:lnTo>
                        <a:pt x="70203" y="9276"/>
                      </a:lnTo>
                      <a:lnTo>
                        <a:pt x="69905" y="9145"/>
                      </a:lnTo>
                      <a:lnTo>
                        <a:pt x="69310" y="8955"/>
                      </a:lnTo>
                      <a:lnTo>
                        <a:pt x="68690" y="8824"/>
                      </a:lnTo>
                      <a:lnTo>
                        <a:pt x="68059" y="8764"/>
                      </a:lnTo>
                      <a:close/>
                    </a:path>
                  </a:pathLst>
                </a:custGeom>
                <a:solidFill>
                  <a:srgbClr val="5F636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67" name="Google Shape;67;p7"/>
                <p:cNvGrpSpPr/>
                <p:nvPr/>
              </p:nvGrpSpPr>
              <p:grpSpPr>
                <a:xfrm>
                  <a:off x="2430564" y="1427610"/>
                  <a:ext cx="644078" cy="193336"/>
                  <a:chOff x="2430564" y="1427610"/>
                  <a:chExt cx="644078" cy="193336"/>
                </a:xfrm>
              </p:grpSpPr>
              <p:sp>
                <p:nvSpPr>
                  <p:cNvPr id="68" name="Google Shape;68;p7"/>
                  <p:cNvSpPr/>
                  <p:nvPr/>
                </p:nvSpPr>
                <p:spPr>
                  <a:xfrm>
                    <a:off x="2430564" y="1427610"/>
                    <a:ext cx="169444" cy="193336"/>
                  </a:xfrm>
                  <a:custGeom>
                    <a:avLst/>
                    <a:gdLst/>
                    <a:ahLst/>
                    <a:cxnLst/>
                    <a:rect l="l" t="t" r="r" b="b"/>
                    <a:pathLst>
                      <a:path w="19766" h="22553" extrusionOk="0">
                        <a:moveTo>
                          <a:pt x="10765" y="1"/>
                        </a:moveTo>
                        <a:lnTo>
                          <a:pt x="10193" y="25"/>
                        </a:lnTo>
                        <a:lnTo>
                          <a:pt x="9086" y="156"/>
                        </a:lnTo>
                        <a:lnTo>
                          <a:pt x="8014" y="406"/>
                        </a:lnTo>
                        <a:lnTo>
                          <a:pt x="6978" y="751"/>
                        </a:lnTo>
                        <a:lnTo>
                          <a:pt x="6002" y="1192"/>
                        </a:lnTo>
                        <a:lnTo>
                          <a:pt x="5085" y="1715"/>
                        </a:lnTo>
                        <a:lnTo>
                          <a:pt x="4216" y="2335"/>
                        </a:lnTo>
                        <a:lnTo>
                          <a:pt x="3418" y="3025"/>
                        </a:lnTo>
                        <a:lnTo>
                          <a:pt x="2692" y="3787"/>
                        </a:lnTo>
                        <a:lnTo>
                          <a:pt x="2037" y="4621"/>
                        </a:lnTo>
                        <a:lnTo>
                          <a:pt x="1453" y="5514"/>
                        </a:lnTo>
                        <a:lnTo>
                          <a:pt x="977" y="6466"/>
                        </a:lnTo>
                        <a:lnTo>
                          <a:pt x="572" y="7466"/>
                        </a:lnTo>
                        <a:lnTo>
                          <a:pt x="275" y="8502"/>
                        </a:lnTo>
                        <a:lnTo>
                          <a:pt x="84" y="9586"/>
                        </a:lnTo>
                        <a:lnTo>
                          <a:pt x="1" y="10693"/>
                        </a:lnTo>
                        <a:lnTo>
                          <a:pt x="1" y="11265"/>
                        </a:lnTo>
                        <a:lnTo>
                          <a:pt x="1" y="11729"/>
                        </a:lnTo>
                        <a:lnTo>
                          <a:pt x="13" y="12300"/>
                        </a:lnTo>
                        <a:lnTo>
                          <a:pt x="144" y="13408"/>
                        </a:lnTo>
                        <a:lnTo>
                          <a:pt x="382" y="14479"/>
                        </a:lnTo>
                        <a:lnTo>
                          <a:pt x="727" y="15503"/>
                        </a:lnTo>
                        <a:lnTo>
                          <a:pt x="1168" y="16480"/>
                        </a:lnTo>
                        <a:lnTo>
                          <a:pt x="1692" y="17408"/>
                        </a:lnTo>
                        <a:lnTo>
                          <a:pt x="2299" y="18278"/>
                        </a:lnTo>
                        <a:lnTo>
                          <a:pt x="2977" y="19087"/>
                        </a:lnTo>
                        <a:lnTo>
                          <a:pt x="3740" y="19814"/>
                        </a:lnTo>
                        <a:lnTo>
                          <a:pt x="4573" y="20480"/>
                        </a:lnTo>
                        <a:lnTo>
                          <a:pt x="5466" y="21052"/>
                        </a:lnTo>
                        <a:lnTo>
                          <a:pt x="6407" y="21552"/>
                        </a:lnTo>
                        <a:lnTo>
                          <a:pt x="7407" y="21945"/>
                        </a:lnTo>
                        <a:lnTo>
                          <a:pt x="8443" y="22254"/>
                        </a:lnTo>
                        <a:lnTo>
                          <a:pt x="9526" y="22457"/>
                        </a:lnTo>
                        <a:lnTo>
                          <a:pt x="10634" y="22552"/>
                        </a:lnTo>
                        <a:lnTo>
                          <a:pt x="11205" y="22552"/>
                        </a:lnTo>
                        <a:lnTo>
                          <a:pt x="11836" y="22540"/>
                        </a:lnTo>
                        <a:lnTo>
                          <a:pt x="13074" y="22409"/>
                        </a:lnTo>
                        <a:lnTo>
                          <a:pt x="14301" y="22147"/>
                        </a:lnTo>
                        <a:lnTo>
                          <a:pt x="15480" y="21742"/>
                        </a:lnTo>
                        <a:lnTo>
                          <a:pt x="16063" y="21492"/>
                        </a:lnTo>
                        <a:lnTo>
                          <a:pt x="16587" y="21242"/>
                        </a:lnTo>
                        <a:lnTo>
                          <a:pt x="17599" y="20647"/>
                        </a:lnTo>
                        <a:lnTo>
                          <a:pt x="18528" y="19933"/>
                        </a:lnTo>
                        <a:lnTo>
                          <a:pt x="19373" y="19123"/>
                        </a:lnTo>
                        <a:lnTo>
                          <a:pt x="19766" y="18682"/>
                        </a:lnTo>
                        <a:lnTo>
                          <a:pt x="17825" y="16742"/>
                        </a:lnTo>
                        <a:lnTo>
                          <a:pt x="17516" y="17111"/>
                        </a:lnTo>
                        <a:lnTo>
                          <a:pt x="16837" y="17789"/>
                        </a:lnTo>
                        <a:lnTo>
                          <a:pt x="16087" y="18373"/>
                        </a:lnTo>
                        <a:lnTo>
                          <a:pt x="15289" y="18873"/>
                        </a:lnTo>
                        <a:lnTo>
                          <a:pt x="14432" y="19278"/>
                        </a:lnTo>
                        <a:lnTo>
                          <a:pt x="13551" y="19587"/>
                        </a:lnTo>
                        <a:lnTo>
                          <a:pt x="12622" y="19790"/>
                        </a:lnTo>
                        <a:lnTo>
                          <a:pt x="11669" y="19897"/>
                        </a:lnTo>
                        <a:lnTo>
                          <a:pt x="10776" y="19897"/>
                        </a:lnTo>
                        <a:lnTo>
                          <a:pt x="9943" y="19837"/>
                        </a:lnTo>
                        <a:lnTo>
                          <a:pt x="9133" y="19683"/>
                        </a:lnTo>
                        <a:lnTo>
                          <a:pt x="8347" y="19468"/>
                        </a:lnTo>
                        <a:lnTo>
                          <a:pt x="7585" y="19159"/>
                        </a:lnTo>
                        <a:lnTo>
                          <a:pt x="6871" y="18778"/>
                        </a:lnTo>
                        <a:lnTo>
                          <a:pt x="6180" y="18325"/>
                        </a:lnTo>
                        <a:lnTo>
                          <a:pt x="5537" y="17813"/>
                        </a:lnTo>
                        <a:lnTo>
                          <a:pt x="5240" y="17516"/>
                        </a:lnTo>
                        <a:lnTo>
                          <a:pt x="4942" y="17218"/>
                        </a:lnTo>
                        <a:lnTo>
                          <a:pt x="4406" y="16575"/>
                        </a:lnTo>
                        <a:lnTo>
                          <a:pt x="3954" y="15884"/>
                        </a:lnTo>
                        <a:lnTo>
                          <a:pt x="3573" y="15158"/>
                        </a:lnTo>
                        <a:lnTo>
                          <a:pt x="3275" y="14372"/>
                        </a:lnTo>
                        <a:lnTo>
                          <a:pt x="3049" y="13551"/>
                        </a:lnTo>
                        <a:lnTo>
                          <a:pt x="2894" y="12682"/>
                        </a:lnTo>
                        <a:lnTo>
                          <a:pt x="2823" y="11765"/>
                        </a:lnTo>
                        <a:lnTo>
                          <a:pt x="2811" y="11288"/>
                        </a:lnTo>
                        <a:lnTo>
                          <a:pt x="2823" y="10800"/>
                        </a:lnTo>
                        <a:lnTo>
                          <a:pt x="2894" y="9883"/>
                        </a:lnTo>
                        <a:lnTo>
                          <a:pt x="3049" y="9014"/>
                        </a:lnTo>
                        <a:lnTo>
                          <a:pt x="3275" y="8193"/>
                        </a:lnTo>
                        <a:lnTo>
                          <a:pt x="3585" y="7407"/>
                        </a:lnTo>
                        <a:lnTo>
                          <a:pt x="3954" y="6681"/>
                        </a:lnTo>
                        <a:lnTo>
                          <a:pt x="4418" y="5990"/>
                        </a:lnTo>
                        <a:lnTo>
                          <a:pt x="4942" y="5347"/>
                        </a:lnTo>
                        <a:lnTo>
                          <a:pt x="5240" y="5049"/>
                        </a:lnTo>
                        <a:lnTo>
                          <a:pt x="5537" y="4752"/>
                        </a:lnTo>
                        <a:lnTo>
                          <a:pt x="6180" y="4240"/>
                        </a:lnTo>
                        <a:lnTo>
                          <a:pt x="6871" y="3787"/>
                        </a:lnTo>
                        <a:lnTo>
                          <a:pt x="7597" y="3406"/>
                        </a:lnTo>
                        <a:lnTo>
                          <a:pt x="8359" y="3097"/>
                        </a:lnTo>
                        <a:lnTo>
                          <a:pt x="9145" y="2882"/>
                        </a:lnTo>
                        <a:lnTo>
                          <a:pt x="9955" y="2728"/>
                        </a:lnTo>
                        <a:lnTo>
                          <a:pt x="10776" y="2668"/>
                        </a:lnTo>
                        <a:lnTo>
                          <a:pt x="11193" y="2668"/>
                        </a:lnTo>
                        <a:lnTo>
                          <a:pt x="11622" y="2656"/>
                        </a:lnTo>
                        <a:lnTo>
                          <a:pt x="12479" y="2716"/>
                        </a:lnTo>
                        <a:lnTo>
                          <a:pt x="13324" y="2882"/>
                        </a:lnTo>
                        <a:lnTo>
                          <a:pt x="14134" y="3144"/>
                        </a:lnTo>
                        <a:lnTo>
                          <a:pt x="14896" y="3501"/>
                        </a:lnTo>
                        <a:lnTo>
                          <a:pt x="15622" y="3942"/>
                        </a:lnTo>
                        <a:lnTo>
                          <a:pt x="16301" y="4466"/>
                        </a:lnTo>
                        <a:lnTo>
                          <a:pt x="16908" y="5073"/>
                        </a:lnTo>
                        <a:lnTo>
                          <a:pt x="17194" y="5407"/>
                        </a:lnTo>
                        <a:lnTo>
                          <a:pt x="19123" y="3525"/>
                        </a:lnTo>
                        <a:lnTo>
                          <a:pt x="18742" y="3097"/>
                        </a:lnTo>
                        <a:lnTo>
                          <a:pt x="17920" y="2323"/>
                        </a:lnTo>
                        <a:lnTo>
                          <a:pt x="17027" y="1656"/>
                        </a:lnTo>
                        <a:lnTo>
                          <a:pt x="16075" y="1096"/>
                        </a:lnTo>
                        <a:lnTo>
                          <a:pt x="15051" y="644"/>
                        </a:lnTo>
                        <a:lnTo>
                          <a:pt x="13991" y="311"/>
                        </a:lnTo>
                        <a:lnTo>
                          <a:pt x="12896" y="84"/>
                        </a:lnTo>
                        <a:lnTo>
                          <a:pt x="11777"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Google Shape;69;p7"/>
                  <p:cNvSpPr/>
                  <p:nvPr/>
                </p:nvSpPr>
                <p:spPr>
                  <a:xfrm>
                    <a:off x="2621028" y="1431699"/>
                    <a:ext cx="23797" cy="185055"/>
                  </a:xfrm>
                  <a:custGeom>
                    <a:avLst/>
                    <a:gdLst/>
                    <a:ahLst/>
                    <a:cxnLst/>
                    <a:rect l="l" t="t" r="r" b="b"/>
                    <a:pathLst>
                      <a:path w="2776" h="21587" extrusionOk="0">
                        <a:moveTo>
                          <a:pt x="1" y="0"/>
                        </a:moveTo>
                        <a:lnTo>
                          <a:pt x="1" y="21587"/>
                        </a:lnTo>
                        <a:lnTo>
                          <a:pt x="2775" y="21587"/>
                        </a:lnTo>
                        <a:lnTo>
                          <a:pt x="2775"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Google Shape;70;p7"/>
                  <p:cNvSpPr/>
                  <p:nvPr/>
                </p:nvSpPr>
                <p:spPr>
                  <a:xfrm>
                    <a:off x="2665228" y="1485997"/>
                    <a:ext cx="130353" cy="134845"/>
                  </a:xfrm>
                  <a:custGeom>
                    <a:avLst/>
                    <a:gdLst/>
                    <a:ahLst/>
                    <a:cxnLst/>
                    <a:rect l="l" t="t" r="r" b="b"/>
                    <a:pathLst>
                      <a:path w="15206" h="15730" extrusionOk="0">
                        <a:moveTo>
                          <a:pt x="7287" y="2537"/>
                        </a:moveTo>
                        <a:lnTo>
                          <a:pt x="8180" y="2560"/>
                        </a:lnTo>
                        <a:lnTo>
                          <a:pt x="9061" y="2763"/>
                        </a:lnTo>
                        <a:lnTo>
                          <a:pt x="9895" y="3120"/>
                        </a:lnTo>
                        <a:lnTo>
                          <a:pt x="10657" y="3656"/>
                        </a:lnTo>
                        <a:lnTo>
                          <a:pt x="10990" y="4001"/>
                        </a:lnTo>
                        <a:lnTo>
                          <a:pt x="11348" y="4394"/>
                        </a:lnTo>
                        <a:lnTo>
                          <a:pt x="11919" y="5299"/>
                        </a:lnTo>
                        <a:lnTo>
                          <a:pt x="12288" y="6287"/>
                        </a:lnTo>
                        <a:lnTo>
                          <a:pt x="12455" y="7335"/>
                        </a:lnTo>
                        <a:lnTo>
                          <a:pt x="12455" y="7871"/>
                        </a:lnTo>
                        <a:lnTo>
                          <a:pt x="12455" y="8395"/>
                        </a:lnTo>
                        <a:lnTo>
                          <a:pt x="12288" y="9442"/>
                        </a:lnTo>
                        <a:lnTo>
                          <a:pt x="11907" y="10431"/>
                        </a:lnTo>
                        <a:lnTo>
                          <a:pt x="11348" y="11336"/>
                        </a:lnTo>
                        <a:lnTo>
                          <a:pt x="10990" y="11740"/>
                        </a:lnTo>
                        <a:lnTo>
                          <a:pt x="10895" y="11836"/>
                        </a:lnTo>
                        <a:lnTo>
                          <a:pt x="10800" y="11931"/>
                        </a:lnTo>
                        <a:lnTo>
                          <a:pt x="10443" y="12241"/>
                        </a:lnTo>
                        <a:lnTo>
                          <a:pt x="9645" y="12729"/>
                        </a:lnTo>
                        <a:lnTo>
                          <a:pt x="8800" y="13050"/>
                        </a:lnTo>
                        <a:lnTo>
                          <a:pt x="7907" y="13193"/>
                        </a:lnTo>
                        <a:lnTo>
                          <a:pt x="7013" y="13169"/>
                        </a:lnTo>
                        <a:lnTo>
                          <a:pt x="6144" y="12967"/>
                        </a:lnTo>
                        <a:lnTo>
                          <a:pt x="5311" y="12610"/>
                        </a:lnTo>
                        <a:lnTo>
                          <a:pt x="4549" y="12074"/>
                        </a:lnTo>
                        <a:lnTo>
                          <a:pt x="4204" y="11740"/>
                        </a:lnTo>
                        <a:lnTo>
                          <a:pt x="3858" y="11336"/>
                        </a:lnTo>
                        <a:lnTo>
                          <a:pt x="3299" y="10431"/>
                        </a:lnTo>
                        <a:lnTo>
                          <a:pt x="2918" y="9442"/>
                        </a:lnTo>
                        <a:lnTo>
                          <a:pt x="2751" y="8395"/>
                        </a:lnTo>
                        <a:lnTo>
                          <a:pt x="2751" y="7871"/>
                        </a:lnTo>
                        <a:lnTo>
                          <a:pt x="2739" y="7335"/>
                        </a:lnTo>
                        <a:lnTo>
                          <a:pt x="2918" y="6287"/>
                        </a:lnTo>
                        <a:lnTo>
                          <a:pt x="3287" y="5299"/>
                        </a:lnTo>
                        <a:lnTo>
                          <a:pt x="3846" y="4394"/>
                        </a:lnTo>
                        <a:lnTo>
                          <a:pt x="4204" y="4001"/>
                        </a:lnTo>
                        <a:lnTo>
                          <a:pt x="4299" y="3894"/>
                        </a:lnTo>
                        <a:lnTo>
                          <a:pt x="4406" y="3799"/>
                        </a:lnTo>
                        <a:lnTo>
                          <a:pt x="4763" y="3489"/>
                        </a:lnTo>
                        <a:lnTo>
                          <a:pt x="5549" y="3001"/>
                        </a:lnTo>
                        <a:lnTo>
                          <a:pt x="6406" y="2680"/>
                        </a:lnTo>
                        <a:lnTo>
                          <a:pt x="7287" y="2537"/>
                        </a:lnTo>
                        <a:close/>
                        <a:moveTo>
                          <a:pt x="7240" y="1"/>
                        </a:moveTo>
                        <a:lnTo>
                          <a:pt x="6502" y="72"/>
                        </a:lnTo>
                        <a:lnTo>
                          <a:pt x="5775" y="215"/>
                        </a:lnTo>
                        <a:lnTo>
                          <a:pt x="5061" y="417"/>
                        </a:lnTo>
                        <a:lnTo>
                          <a:pt x="4358" y="703"/>
                        </a:lnTo>
                        <a:lnTo>
                          <a:pt x="3692" y="1048"/>
                        </a:lnTo>
                        <a:lnTo>
                          <a:pt x="3049" y="1477"/>
                        </a:lnTo>
                        <a:lnTo>
                          <a:pt x="2441" y="1965"/>
                        </a:lnTo>
                        <a:lnTo>
                          <a:pt x="2156" y="2239"/>
                        </a:lnTo>
                        <a:lnTo>
                          <a:pt x="1882" y="2525"/>
                        </a:lnTo>
                        <a:lnTo>
                          <a:pt x="1405" y="3144"/>
                        </a:lnTo>
                        <a:lnTo>
                          <a:pt x="1001" y="3799"/>
                        </a:lnTo>
                        <a:lnTo>
                          <a:pt x="655" y="4489"/>
                        </a:lnTo>
                        <a:lnTo>
                          <a:pt x="381" y="5204"/>
                        </a:lnTo>
                        <a:lnTo>
                          <a:pt x="191" y="5942"/>
                        </a:lnTo>
                        <a:lnTo>
                          <a:pt x="60" y="6704"/>
                        </a:lnTo>
                        <a:lnTo>
                          <a:pt x="0" y="7478"/>
                        </a:lnTo>
                        <a:lnTo>
                          <a:pt x="12" y="7871"/>
                        </a:lnTo>
                        <a:lnTo>
                          <a:pt x="0" y="8252"/>
                        </a:lnTo>
                        <a:lnTo>
                          <a:pt x="60" y="9026"/>
                        </a:lnTo>
                        <a:lnTo>
                          <a:pt x="191" y="9788"/>
                        </a:lnTo>
                        <a:lnTo>
                          <a:pt x="393" y="10526"/>
                        </a:lnTo>
                        <a:lnTo>
                          <a:pt x="667" y="11240"/>
                        </a:lnTo>
                        <a:lnTo>
                          <a:pt x="1012" y="11931"/>
                        </a:lnTo>
                        <a:lnTo>
                          <a:pt x="1417" y="12586"/>
                        </a:lnTo>
                        <a:lnTo>
                          <a:pt x="1894" y="13205"/>
                        </a:lnTo>
                        <a:lnTo>
                          <a:pt x="2156" y="13491"/>
                        </a:lnTo>
                        <a:lnTo>
                          <a:pt x="2441" y="13765"/>
                        </a:lnTo>
                        <a:lnTo>
                          <a:pt x="3049" y="14253"/>
                        </a:lnTo>
                        <a:lnTo>
                          <a:pt x="3692" y="14681"/>
                        </a:lnTo>
                        <a:lnTo>
                          <a:pt x="4358" y="15027"/>
                        </a:lnTo>
                        <a:lnTo>
                          <a:pt x="5061" y="15312"/>
                        </a:lnTo>
                        <a:lnTo>
                          <a:pt x="5775" y="15515"/>
                        </a:lnTo>
                        <a:lnTo>
                          <a:pt x="6502" y="15658"/>
                        </a:lnTo>
                        <a:lnTo>
                          <a:pt x="7240" y="15729"/>
                        </a:lnTo>
                        <a:lnTo>
                          <a:pt x="7978" y="15729"/>
                        </a:lnTo>
                        <a:lnTo>
                          <a:pt x="8716" y="15658"/>
                        </a:lnTo>
                        <a:lnTo>
                          <a:pt x="9442" y="15515"/>
                        </a:lnTo>
                        <a:lnTo>
                          <a:pt x="10157" y="15312"/>
                        </a:lnTo>
                        <a:lnTo>
                          <a:pt x="10859" y="15027"/>
                        </a:lnTo>
                        <a:lnTo>
                          <a:pt x="11526" y="14681"/>
                        </a:lnTo>
                        <a:lnTo>
                          <a:pt x="12169" y="14253"/>
                        </a:lnTo>
                        <a:lnTo>
                          <a:pt x="12776" y="13765"/>
                        </a:lnTo>
                        <a:lnTo>
                          <a:pt x="13062" y="13491"/>
                        </a:lnTo>
                        <a:lnTo>
                          <a:pt x="13324" y="13205"/>
                        </a:lnTo>
                        <a:lnTo>
                          <a:pt x="13800" y="12586"/>
                        </a:lnTo>
                        <a:lnTo>
                          <a:pt x="14217" y="11931"/>
                        </a:lnTo>
                        <a:lnTo>
                          <a:pt x="14550" y="11240"/>
                        </a:lnTo>
                        <a:lnTo>
                          <a:pt x="14824" y="10526"/>
                        </a:lnTo>
                        <a:lnTo>
                          <a:pt x="15027" y="9788"/>
                        </a:lnTo>
                        <a:lnTo>
                          <a:pt x="15158" y="9026"/>
                        </a:lnTo>
                        <a:lnTo>
                          <a:pt x="15205" y="8252"/>
                        </a:lnTo>
                        <a:lnTo>
                          <a:pt x="15205" y="7871"/>
                        </a:lnTo>
                        <a:lnTo>
                          <a:pt x="15205" y="7478"/>
                        </a:lnTo>
                        <a:lnTo>
                          <a:pt x="15158" y="6704"/>
                        </a:lnTo>
                        <a:lnTo>
                          <a:pt x="15027" y="5942"/>
                        </a:lnTo>
                        <a:lnTo>
                          <a:pt x="14824" y="5204"/>
                        </a:lnTo>
                        <a:lnTo>
                          <a:pt x="14550" y="4489"/>
                        </a:lnTo>
                        <a:lnTo>
                          <a:pt x="14205" y="3799"/>
                        </a:lnTo>
                        <a:lnTo>
                          <a:pt x="13800" y="3144"/>
                        </a:lnTo>
                        <a:lnTo>
                          <a:pt x="13324" y="2525"/>
                        </a:lnTo>
                        <a:lnTo>
                          <a:pt x="13062" y="2239"/>
                        </a:lnTo>
                        <a:lnTo>
                          <a:pt x="12776" y="1965"/>
                        </a:lnTo>
                        <a:lnTo>
                          <a:pt x="12169" y="1477"/>
                        </a:lnTo>
                        <a:lnTo>
                          <a:pt x="11526" y="1048"/>
                        </a:lnTo>
                        <a:lnTo>
                          <a:pt x="10859" y="703"/>
                        </a:lnTo>
                        <a:lnTo>
                          <a:pt x="10157" y="417"/>
                        </a:lnTo>
                        <a:lnTo>
                          <a:pt x="9442" y="215"/>
                        </a:lnTo>
                        <a:lnTo>
                          <a:pt x="8716" y="72"/>
                        </a:lnTo>
                        <a:lnTo>
                          <a:pt x="7978"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1" name="Google Shape;71;p7"/>
                  <p:cNvSpPr/>
                  <p:nvPr/>
                </p:nvSpPr>
                <p:spPr>
                  <a:xfrm>
                    <a:off x="2814758" y="1490181"/>
                    <a:ext cx="112291" cy="130662"/>
                  </a:xfrm>
                  <a:custGeom>
                    <a:avLst/>
                    <a:gdLst/>
                    <a:ahLst/>
                    <a:cxnLst/>
                    <a:rect l="l" t="t" r="r" b="b"/>
                    <a:pathLst>
                      <a:path w="13099" h="15242" extrusionOk="0">
                        <a:moveTo>
                          <a:pt x="1" y="1"/>
                        </a:moveTo>
                        <a:lnTo>
                          <a:pt x="1" y="9014"/>
                        </a:lnTo>
                        <a:lnTo>
                          <a:pt x="25" y="9717"/>
                        </a:lnTo>
                        <a:lnTo>
                          <a:pt x="215" y="10979"/>
                        </a:lnTo>
                        <a:lnTo>
                          <a:pt x="572" y="12110"/>
                        </a:lnTo>
                        <a:lnTo>
                          <a:pt x="965" y="12860"/>
                        </a:lnTo>
                        <a:lnTo>
                          <a:pt x="1275" y="13324"/>
                        </a:lnTo>
                        <a:lnTo>
                          <a:pt x="1453" y="13539"/>
                        </a:lnTo>
                        <a:lnTo>
                          <a:pt x="1632" y="13741"/>
                        </a:lnTo>
                        <a:lnTo>
                          <a:pt x="2037" y="14122"/>
                        </a:lnTo>
                        <a:lnTo>
                          <a:pt x="2477" y="14432"/>
                        </a:lnTo>
                        <a:lnTo>
                          <a:pt x="2954" y="14705"/>
                        </a:lnTo>
                        <a:lnTo>
                          <a:pt x="3478" y="14908"/>
                        </a:lnTo>
                        <a:lnTo>
                          <a:pt x="4049" y="15075"/>
                        </a:lnTo>
                        <a:lnTo>
                          <a:pt x="4656" y="15182"/>
                        </a:lnTo>
                        <a:lnTo>
                          <a:pt x="5311" y="15229"/>
                        </a:lnTo>
                        <a:lnTo>
                          <a:pt x="5657" y="15241"/>
                        </a:lnTo>
                        <a:lnTo>
                          <a:pt x="6014" y="15229"/>
                        </a:lnTo>
                        <a:lnTo>
                          <a:pt x="6728" y="15134"/>
                        </a:lnTo>
                        <a:lnTo>
                          <a:pt x="7407" y="14944"/>
                        </a:lnTo>
                        <a:lnTo>
                          <a:pt x="8074" y="14670"/>
                        </a:lnTo>
                        <a:lnTo>
                          <a:pt x="8395" y="14491"/>
                        </a:lnTo>
                        <a:lnTo>
                          <a:pt x="8681" y="14324"/>
                        </a:lnTo>
                        <a:lnTo>
                          <a:pt x="9229" y="13943"/>
                        </a:lnTo>
                        <a:lnTo>
                          <a:pt x="9717" y="13491"/>
                        </a:lnTo>
                        <a:lnTo>
                          <a:pt x="10133" y="12991"/>
                        </a:lnTo>
                        <a:lnTo>
                          <a:pt x="10324" y="12705"/>
                        </a:lnTo>
                        <a:lnTo>
                          <a:pt x="10443" y="12705"/>
                        </a:lnTo>
                        <a:lnTo>
                          <a:pt x="10443" y="14765"/>
                        </a:lnTo>
                        <a:lnTo>
                          <a:pt x="13098" y="14765"/>
                        </a:lnTo>
                        <a:lnTo>
                          <a:pt x="13098" y="1"/>
                        </a:lnTo>
                        <a:lnTo>
                          <a:pt x="10312" y="1"/>
                        </a:lnTo>
                        <a:lnTo>
                          <a:pt x="10312" y="8121"/>
                        </a:lnTo>
                        <a:lnTo>
                          <a:pt x="10300" y="8550"/>
                        </a:lnTo>
                        <a:lnTo>
                          <a:pt x="10169" y="9407"/>
                        </a:lnTo>
                        <a:lnTo>
                          <a:pt x="9895" y="10217"/>
                        </a:lnTo>
                        <a:lnTo>
                          <a:pt x="9479" y="10979"/>
                        </a:lnTo>
                        <a:lnTo>
                          <a:pt x="9229" y="11324"/>
                        </a:lnTo>
                        <a:lnTo>
                          <a:pt x="8967" y="11645"/>
                        </a:lnTo>
                        <a:lnTo>
                          <a:pt x="8336" y="12169"/>
                        </a:lnTo>
                        <a:lnTo>
                          <a:pt x="7609" y="12526"/>
                        </a:lnTo>
                        <a:lnTo>
                          <a:pt x="6823" y="12693"/>
                        </a:lnTo>
                        <a:lnTo>
                          <a:pt x="6407" y="12705"/>
                        </a:lnTo>
                        <a:lnTo>
                          <a:pt x="5966" y="12693"/>
                        </a:lnTo>
                        <a:lnTo>
                          <a:pt x="5168" y="12562"/>
                        </a:lnTo>
                        <a:lnTo>
                          <a:pt x="4490" y="12312"/>
                        </a:lnTo>
                        <a:lnTo>
                          <a:pt x="3918" y="11919"/>
                        </a:lnTo>
                        <a:lnTo>
                          <a:pt x="3454" y="11407"/>
                        </a:lnTo>
                        <a:lnTo>
                          <a:pt x="3120" y="10764"/>
                        </a:lnTo>
                        <a:lnTo>
                          <a:pt x="2882" y="9990"/>
                        </a:lnTo>
                        <a:lnTo>
                          <a:pt x="2775" y="9085"/>
                        </a:lnTo>
                        <a:lnTo>
                          <a:pt x="2763" y="8585"/>
                        </a:lnTo>
                        <a:lnTo>
                          <a:pt x="2763" y="1"/>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Google Shape;72;p7"/>
                  <p:cNvSpPr/>
                  <p:nvPr/>
                </p:nvSpPr>
                <p:spPr>
                  <a:xfrm>
                    <a:off x="2947349" y="1431699"/>
                    <a:ext cx="127293" cy="189247"/>
                  </a:xfrm>
                  <a:custGeom>
                    <a:avLst/>
                    <a:gdLst/>
                    <a:ahLst/>
                    <a:cxnLst/>
                    <a:rect l="l" t="t" r="r" b="b"/>
                    <a:pathLst>
                      <a:path w="14849" h="22076" extrusionOk="0">
                        <a:moveTo>
                          <a:pt x="7240" y="8894"/>
                        </a:moveTo>
                        <a:lnTo>
                          <a:pt x="8097" y="8930"/>
                        </a:lnTo>
                        <a:lnTo>
                          <a:pt x="8955" y="9121"/>
                        </a:lnTo>
                        <a:lnTo>
                          <a:pt x="9752" y="9490"/>
                        </a:lnTo>
                        <a:lnTo>
                          <a:pt x="10491" y="10014"/>
                        </a:lnTo>
                        <a:lnTo>
                          <a:pt x="10812" y="10347"/>
                        </a:lnTo>
                        <a:lnTo>
                          <a:pt x="11157" y="10752"/>
                        </a:lnTo>
                        <a:lnTo>
                          <a:pt x="11693" y="11657"/>
                        </a:lnTo>
                        <a:lnTo>
                          <a:pt x="12038" y="12645"/>
                        </a:lnTo>
                        <a:lnTo>
                          <a:pt x="12193" y="13681"/>
                        </a:lnTo>
                        <a:lnTo>
                          <a:pt x="12181" y="14217"/>
                        </a:lnTo>
                        <a:lnTo>
                          <a:pt x="12193" y="14741"/>
                        </a:lnTo>
                        <a:lnTo>
                          <a:pt x="12038" y="15788"/>
                        </a:lnTo>
                        <a:lnTo>
                          <a:pt x="11693" y="16777"/>
                        </a:lnTo>
                        <a:lnTo>
                          <a:pt x="11157" y="17682"/>
                        </a:lnTo>
                        <a:lnTo>
                          <a:pt x="10812" y="18086"/>
                        </a:lnTo>
                        <a:lnTo>
                          <a:pt x="10479" y="18432"/>
                        </a:lnTo>
                        <a:lnTo>
                          <a:pt x="9717" y="18979"/>
                        </a:lnTo>
                        <a:lnTo>
                          <a:pt x="8871" y="19348"/>
                        </a:lnTo>
                        <a:lnTo>
                          <a:pt x="7954" y="19527"/>
                        </a:lnTo>
                        <a:lnTo>
                          <a:pt x="7478" y="19539"/>
                        </a:lnTo>
                        <a:lnTo>
                          <a:pt x="7014" y="19527"/>
                        </a:lnTo>
                        <a:lnTo>
                          <a:pt x="6097" y="19337"/>
                        </a:lnTo>
                        <a:lnTo>
                          <a:pt x="5252" y="18967"/>
                        </a:lnTo>
                        <a:lnTo>
                          <a:pt x="4501" y="18420"/>
                        </a:lnTo>
                        <a:lnTo>
                          <a:pt x="4180" y="18086"/>
                        </a:lnTo>
                        <a:lnTo>
                          <a:pt x="3835" y="17682"/>
                        </a:lnTo>
                        <a:lnTo>
                          <a:pt x="3287" y="16777"/>
                        </a:lnTo>
                        <a:lnTo>
                          <a:pt x="2930" y="15788"/>
                        </a:lnTo>
                        <a:lnTo>
                          <a:pt x="2775" y="14753"/>
                        </a:lnTo>
                        <a:lnTo>
                          <a:pt x="2787" y="14217"/>
                        </a:lnTo>
                        <a:lnTo>
                          <a:pt x="2775" y="13681"/>
                        </a:lnTo>
                        <a:lnTo>
                          <a:pt x="2930" y="12645"/>
                        </a:lnTo>
                        <a:lnTo>
                          <a:pt x="3287" y="11657"/>
                        </a:lnTo>
                        <a:lnTo>
                          <a:pt x="3835" y="10752"/>
                        </a:lnTo>
                        <a:lnTo>
                          <a:pt x="4180" y="10347"/>
                        </a:lnTo>
                        <a:lnTo>
                          <a:pt x="4299" y="10216"/>
                        </a:lnTo>
                        <a:lnTo>
                          <a:pt x="4430" y="10097"/>
                        </a:lnTo>
                        <a:lnTo>
                          <a:pt x="4775" y="9787"/>
                        </a:lnTo>
                        <a:lnTo>
                          <a:pt x="5549" y="9323"/>
                        </a:lnTo>
                        <a:lnTo>
                          <a:pt x="6371" y="9025"/>
                        </a:lnTo>
                        <a:lnTo>
                          <a:pt x="7240" y="8894"/>
                        </a:lnTo>
                        <a:close/>
                        <a:moveTo>
                          <a:pt x="12074" y="0"/>
                        </a:moveTo>
                        <a:lnTo>
                          <a:pt x="12074" y="6823"/>
                        </a:lnTo>
                        <a:lnTo>
                          <a:pt x="12193" y="8871"/>
                        </a:lnTo>
                        <a:lnTo>
                          <a:pt x="12074" y="8871"/>
                        </a:lnTo>
                        <a:lnTo>
                          <a:pt x="11884" y="8585"/>
                        </a:lnTo>
                        <a:lnTo>
                          <a:pt x="11443" y="8061"/>
                        </a:lnTo>
                        <a:lnTo>
                          <a:pt x="10931" y="7609"/>
                        </a:lnTo>
                        <a:lnTo>
                          <a:pt x="10371" y="7216"/>
                        </a:lnTo>
                        <a:lnTo>
                          <a:pt x="10074" y="7061"/>
                        </a:lnTo>
                        <a:lnTo>
                          <a:pt x="9717" y="6882"/>
                        </a:lnTo>
                        <a:lnTo>
                          <a:pt x="8978" y="6596"/>
                        </a:lnTo>
                        <a:lnTo>
                          <a:pt x="8204" y="6418"/>
                        </a:lnTo>
                        <a:lnTo>
                          <a:pt x="7430" y="6323"/>
                        </a:lnTo>
                        <a:lnTo>
                          <a:pt x="7038" y="6323"/>
                        </a:lnTo>
                        <a:lnTo>
                          <a:pt x="6680" y="6335"/>
                        </a:lnTo>
                        <a:lnTo>
                          <a:pt x="5978" y="6406"/>
                        </a:lnTo>
                        <a:lnTo>
                          <a:pt x="5299" y="6561"/>
                        </a:lnTo>
                        <a:lnTo>
                          <a:pt x="4632" y="6775"/>
                        </a:lnTo>
                        <a:lnTo>
                          <a:pt x="4001" y="7061"/>
                        </a:lnTo>
                        <a:lnTo>
                          <a:pt x="3406" y="7418"/>
                        </a:lnTo>
                        <a:lnTo>
                          <a:pt x="2846" y="7835"/>
                        </a:lnTo>
                        <a:lnTo>
                          <a:pt x="2322" y="8323"/>
                        </a:lnTo>
                        <a:lnTo>
                          <a:pt x="2096" y="8585"/>
                        </a:lnTo>
                        <a:lnTo>
                          <a:pt x="1834" y="8883"/>
                        </a:lnTo>
                        <a:lnTo>
                          <a:pt x="1370" y="9502"/>
                        </a:lnTo>
                        <a:lnTo>
                          <a:pt x="977" y="10145"/>
                        </a:lnTo>
                        <a:lnTo>
                          <a:pt x="644" y="10835"/>
                        </a:lnTo>
                        <a:lnTo>
                          <a:pt x="370" y="11550"/>
                        </a:lnTo>
                        <a:lnTo>
                          <a:pt x="179" y="12288"/>
                        </a:lnTo>
                        <a:lnTo>
                          <a:pt x="48" y="13038"/>
                        </a:lnTo>
                        <a:lnTo>
                          <a:pt x="1" y="13812"/>
                        </a:lnTo>
                        <a:lnTo>
                          <a:pt x="13" y="14205"/>
                        </a:lnTo>
                        <a:lnTo>
                          <a:pt x="1" y="14586"/>
                        </a:lnTo>
                        <a:lnTo>
                          <a:pt x="48" y="15360"/>
                        </a:lnTo>
                        <a:lnTo>
                          <a:pt x="179" y="16110"/>
                        </a:lnTo>
                        <a:lnTo>
                          <a:pt x="370" y="16848"/>
                        </a:lnTo>
                        <a:lnTo>
                          <a:pt x="644" y="17562"/>
                        </a:lnTo>
                        <a:lnTo>
                          <a:pt x="977" y="18253"/>
                        </a:lnTo>
                        <a:lnTo>
                          <a:pt x="1370" y="18896"/>
                        </a:lnTo>
                        <a:lnTo>
                          <a:pt x="1834" y="19515"/>
                        </a:lnTo>
                        <a:lnTo>
                          <a:pt x="2096" y="19813"/>
                        </a:lnTo>
                        <a:lnTo>
                          <a:pt x="2322" y="20075"/>
                        </a:lnTo>
                        <a:lnTo>
                          <a:pt x="2834" y="20563"/>
                        </a:lnTo>
                        <a:lnTo>
                          <a:pt x="3394" y="20980"/>
                        </a:lnTo>
                        <a:lnTo>
                          <a:pt x="4001" y="21337"/>
                        </a:lnTo>
                        <a:lnTo>
                          <a:pt x="4632" y="21623"/>
                        </a:lnTo>
                        <a:lnTo>
                          <a:pt x="5287" y="21837"/>
                        </a:lnTo>
                        <a:lnTo>
                          <a:pt x="5978" y="21992"/>
                        </a:lnTo>
                        <a:lnTo>
                          <a:pt x="6680" y="22063"/>
                        </a:lnTo>
                        <a:lnTo>
                          <a:pt x="7038" y="22075"/>
                        </a:lnTo>
                        <a:lnTo>
                          <a:pt x="7430" y="22075"/>
                        </a:lnTo>
                        <a:lnTo>
                          <a:pt x="8204" y="21980"/>
                        </a:lnTo>
                        <a:lnTo>
                          <a:pt x="8978" y="21801"/>
                        </a:lnTo>
                        <a:lnTo>
                          <a:pt x="9717" y="21515"/>
                        </a:lnTo>
                        <a:lnTo>
                          <a:pt x="10074" y="21349"/>
                        </a:lnTo>
                        <a:lnTo>
                          <a:pt x="10371" y="21182"/>
                        </a:lnTo>
                        <a:lnTo>
                          <a:pt x="10931" y="20789"/>
                        </a:lnTo>
                        <a:lnTo>
                          <a:pt x="11443" y="20337"/>
                        </a:lnTo>
                        <a:lnTo>
                          <a:pt x="11884" y="19813"/>
                        </a:lnTo>
                        <a:lnTo>
                          <a:pt x="12074" y="19527"/>
                        </a:lnTo>
                        <a:lnTo>
                          <a:pt x="12193" y="19527"/>
                        </a:lnTo>
                        <a:lnTo>
                          <a:pt x="12193" y="21587"/>
                        </a:lnTo>
                        <a:lnTo>
                          <a:pt x="14848" y="21587"/>
                        </a:lnTo>
                        <a:lnTo>
                          <a:pt x="14848" y="0"/>
                        </a:lnTo>
                        <a:close/>
                      </a:path>
                    </a:pathLst>
                  </a:custGeom>
                  <a:solidFill>
                    <a:srgbClr val="5F636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sp>
          <p:nvSpPr>
            <p:cNvPr id="73" name="Google Shape;73;p7"/>
            <p:cNvSpPr/>
            <p:nvPr/>
          </p:nvSpPr>
          <p:spPr>
            <a:xfrm rot="10800000" flipH="1">
              <a:off x="831227" y="1197994"/>
              <a:ext cx="2449800" cy="6429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4" name="Google Shape;74;p7"/>
          <p:cNvSpPr txBox="1">
            <a:spLocks noGrp="1"/>
          </p:cNvSpPr>
          <p:nvPr>
            <p:ph type="title"/>
          </p:nvPr>
        </p:nvSpPr>
        <p:spPr>
          <a:xfrm>
            <a:off x="685800" y="1485900"/>
            <a:ext cx="5366400" cy="1943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48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3" type="blank">
  <p:cSld name="BLANK">
    <p:spTree>
      <p:nvGrpSpPr>
        <p:cNvPr id="1" name="Shape 417"/>
        <p:cNvGrpSpPr/>
        <p:nvPr/>
      </p:nvGrpSpPr>
      <p:grpSpPr>
        <a:xfrm>
          <a:off x="0" y="0"/>
          <a:ext cx="0" cy="0"/>
          <a:chOff x="0" y="0"/>
          <a:chExt cx="0" cy="0"/>
        </a:xfrm>
      </p:grpSpPr>
      <p:sp>
        <p:nvSpPr>
          <p:cNvPr id="418" name="Google Shape;418;p6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Photo 1 1">
  <p:cSld name="CUSTOM_2_1_1">
    <p:spTree>
      <p:nvGrpSpPr>
        <p:cNvPr id="1" name="Shape 419"/>
        <p:cNvGrpSpPr/>
        <p:nvPr/>
      </p:nvGrpSpPr>
      <p:grpSpPr>
        <a:xfrm>
          <a:off x="0" y="0"/>
          <a:ext cx="0" cy="0"/>
          <a:chOff x="0" y="0"/>
          <a:chExt cx="0" cy="0"/>
        </a:xfrm>
      </p:grpSpPr>
      <p:pic>
        <p:nvPicPr>
          <p:cNvPr id="420" name="Google Shape;420;p64" descr="Google for Work teams up with PopSugar in San Francisco, California."/>
          <p:cNvPicPr preferRelativeResize="0"/>
          <p:nvPr/>
        </p:nvPicPr>
        <p:blipFill rotWithShape="1">
          <a:blip r:embed="rId2">
            <a:alphaModFix/>
          </a:blip>
          <a:srcRect l="910" t="24836" r="15511" b="4627"/>
          <a:stretch/>
        </p:blipFill>
        <p:spPr>
          <a:xfrm>
            <a:off x="0" y="0"/>
            <a:ext cx="9143997" cy="5143501"/>
          </a:xfrm>
          <a:prstGeom prst="rect">
            <a:avLst/>
          </a:prstGeom>
          <a:noFill/>
          <a:ln>
            <a:noFill/>
          </a:ln>
        </p:spPr>
      </p:pic>
      <p:pic>
        <p:nvPicPr>
          <p:cNvPr id="421" name="Google Shape;421;p64"/>
          <p:cNvPicPr preferRelativeResize="0"/>
          <p:nvPr/>
        </p:nvPicPr>
        <p:blipFill>
          <a:blip r:embed="rId3">
            <a:alphaModFix/>
          </a:blip>
          <a:stretch>
            <a:fillRect/>
          </a:stretch>
        </p:blipFill>
        <p:spPr>
          <a:xfrm>
            <a:off x="-6" y="2605019"/>
            <a:ext cx="2235650" cy="2538482"/>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1 1">
  <p:cSld name="TITLE_1_1">
    <p:spTree>
      <p:nvGrpSpPr>
        <p:cNvPr id="1" name="Shape 422"/>
        <p:cNvGrpSpPr/>
        <p:nvPr/>
      </p:nvGrpSpPr>
      <p:grpSpPr>
        <a:xfrm>
          <a:off x="0" y="0"/>
          <a:ext cx="0" cy="0"/>
          <a:chOff x="0" y="0"/>
          <a:chExt cx="0" cy="0"/>
        </a:xfrm>
      </p:grpSpPr>
      <p:sp>
        <p:nvSpPr>
          <p:cNvPr id="423" name="Google Shape;423;p65"/>
          <p:cNvSpPr/>
          <p:nvPr/>
        </p:nvSpPr>
        <p:spPr>
          <a:xfrm>
            <a:off x="-169" y="-13275"/>
            <a:ext cx="9144000" cy="5156700"/>
          </a:xfrm>
          <a:prstGeom prst="rect">
            <a:avLst/>
          </a:prstGeom>
          <a:solidFill>
            <a:srgbClr val="FFFFFF"/>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2">
  <p:cSld name="CUSTOM_1_1">
    <p:spTree>
      <p:nvGrpSpPr>
        <p:cNvPr id="1" name="Shape 424"/>
        <p:cNvGrpSpPr/>
        <p:nvPr/>
      </p:nvGrpSpPr>
      <p:grpSpPr>
        <a:xfrm>
          <a:off x="0" y="0"/>
          <a:ext cx="0" cy="0"/>
          <a:chOff x="0" y="0"/>
          <a:chExt cx="0" cy="0"/>
        </a:xfrm>
      </p:grpSpPr>
      <p:sp>
        <p:nvSpPr>
          <p:cNvPr id="425" name="Google Shape;425;p66"/>
          <p:cNvSpPr/>
          <p:nvPr/>
        </p:nvSpPr>
        <p:spPr>
          <a:xfrm>
            <a:off x="8025" y="75"/>
            <a:ext cx="9144000" cy="5143500"/>
          </a:xfrm>
          <a:prstGeom prst="rect">
            <a:avLst/>
          </a:prstGeom>
          <a:solidFill>
            <a:srgbClr val="FAFAF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26" name="Google Shape;426;p66"/>
          <p:cNvGrpSpPr/>
          <p:nvPr/>
        </p:nvGrpSpPr>
        <p:grpSpPr>
          <a:xfrm>
            <a:off x="-3" y="4529830"/>
            <a:ext cx="5098103" cy="613675"/>
            <a:chOff x="-3" y="4529830"/>
            <a:chExt cx="5098103" cy="613675"/>
          </a:xfrm>
        </p:grpSpPr>
        <p:sp>
          <p:nvSpPr>
            <p:cNvPr id="427" name="Google Shape;427;p66"/>
            <p:cNvSpPr/>
            <p:nvPr/>
          </p:nvSpPr>
          <p:spPr>
            <a:xfrm>
              <a:off x="778200" y="4667089"/>
              <a:ext cx="4319900" cy="476400"/>
            </a:xfrm>
            <a:custGeom>
              <a:avLst/>
              <a:gdLst/>
              <a:ahLst/>
              <a:cxnLst/>
              <a:rect l="l" t="t" r="r" b="b"/>
              <a:pathLst>
                <a:path w="172796" h="19056" extrusionOk="0">
                  <a:moveTo>
                    <a:pt x="0" y="0"/>
                  </a:moveTo>
                  <a:lnTo>
                    <a:pt x="172796" y="19056"/>
                  </a:lnTo>
                  <a:lnTo>
                    <a:pt x="115628" y="19056"/>
                  </a:lnTo>
                  <a:close/>
                </a:path>
              </a:pathLst>
            </a:custGeom>
            <a:solidFill>
              <a:srgbClr val="D1D1D1"/>
            </a:solidFill>
            <a:ln>
              <a:noFill/>
            </a:ln>
          </p:spPr>
        </p:sp>
        <p:sp>
          <p:nvSpPr>
            <p:cNvPr id="428" name="Google Shape;428;p66"/>
            <p:cNvSpPr/>
            <p:nvPr/>
          </p:nvSpPr>
          <p:spPr>
            <a:xfrm>
              <a:off x="-3" y="4529830"/>
              <a:ext cx="3682000" cy="613675"/>
            </a:xfrm>
            <a:custGeom>
              <a:avLst/>
              <a:gdLst/>
              <a:ahLst/>
              <a:cxnLst/>
              <a:rect l="l" t="t" r="r" b="b"/>
              <a:pathLst>
                <a:path w="147280" h="24547" extrusionOk="0">
                  <a:moveTo>
                    <a:pt x="0" y="0"/>
                  </a:moveTo>
                  <a:lnTo>
                    <a:pt x="0" y="24547"/>
                  </a:lnTo>
                  <a:lnTo>
                    <a:pt x="147280" y="24547"/>
                  </a:lnTo>
                  <a:close/>
                </a:path>
              </a:pathLst>
            </a:custGeom>
            <a:solidFill>
              <a:srgbClr val="4285F4"/>
            </a:solidFill>
            <a:ln>
              <a:noFill/>
            </a:ln>
          </p:spPr>
        </p:sp>
      </p:grpSp>
      <p:pic>
        <p:nvPicPr>
          <p:cNvPr id="429" name="Google Shape;429;p66"/>
          <p:cNvPicPr preferRelativeResize="0"/>
          <p:nvPr/>
        </p:nvPicPr>
        <p:blipFill>
          <a:blip r:embed="rId2">
            <a:alphaModFix/>
          </a:blip>
          <a:stretch>
            <a:fillRect/>
          </a:stretch>
        </p:blipFill>
        <p:spPr>
          <a:xfrm>
            <a:off x="319075" y="4839867"/>
            <a:ext cx="966701" cy="1723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Quote 1">
  <p:cSld name="CUSTOM_3_1_2_1_1_2_2_1_1">
    <p:spTree>
      <p:nvGrpSpPr>
        <p:cNvPr id="1" name="Shape 430"/>
        <p:cNvGrpSpPr/>
        <p:nvPr/>
      </p:nvGrpSpPr>
      <p:grpSpPr>
        <a:xfrm>
          <a:off x="0" y="0"/>
          <a:ext cx="0" cy="0"/>
          <a:chOff x="0" y="0"/>
          <a:chExt cx="0" cy="0"/>
        </a:xfrm>
      </p:grpSpPr>
      <p:pic>
        <p:nvPicPr>
          <p:cNvPr id="431" name="Google Shape;431;p6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32" name="Google Shape;432;p67" descr="logo_lockup_cloud_light.png"/>
          <p:cNvPicPr preferRelativeResize="0"/>
          <p:nvPr/>
        </p:nvPicPr>
        <p:blipFill rotWithShape="1">
          <a:blip r:embed="rId3">
            <a:alphaModFix/>
          </a:blip>
          <a:srcRect/>
          <a:stretch/>
        </p:blipFill>
        <p:spPr>
          <a:xfrm>
            <a:off x="8279425" y="4913738"/>
            <a:ext cx="798601" cy="229826"/>
          </a:xfrm>
          <a:prstGeom prst="rect">
            <a:avLst/>
          </a:prstGeom>
          <a:noFill/>
          <a:ln>
            <a:noFill/>
          </a:ln>
        </p:spPr>
      </p:pic>
      <p:sp>
        <p:nvSpPr>
          <p:cNvPr id="433" name="Google Shape;433;p67"/>
          <p:cNvSpPr txBox="1">
            <a:spLocks noGrp="1"/>
          </p:cNvSpPr>
          <p:nvPr>
            <p:ph type="title"/>
          </p:nvPr>
        </p:nvSpPr>
        <p:spPr>
          <a:xfrm>
            <a:off x="781375" y="838200"/>
            <a:ext cx="4066200" cy="27330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a:endParaRPr/>
          </a:p>
        </p:txBody>
      </p:sp>
      <p:pic>
        <p:nvPicPr>
          <p:cNvPr id="434" name="Google Shape;434;p67" descr="Partner Summit New York White-01.png"/>
          <p:cNvPicPr preferRelativeResize="0"/>
          <p:nvPr/>
        </p:nvPicPr>
        <p:blipFill rotWithShape="1">
          <a:blip r:embed="rId4">
            <a:alphaModFix/>
          </a:blip>
          <a:srcRect t="9" r="17355"/>
          <a:stretch/>
        </p:blipFill>
        <p:spPr>
          <a:xfrm>
            <a:off x="115575" y="4913750"/>
            <a:ext cx="1883403" cy="1818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2 Photo 1">
  <p:cSld name="CUSTOM_1_2_1_1">
    <p:bg>
      <p:bgPr>
        <a:solidFill>
          <a:srgbClr val="F5F5F5"/>
        </a:solidFill>
        <a:effectLst/>
      </p:bgPr>
    </p:bg>
    <p:spTree>
      <p:nvGrpSpPr>
        <p:cNvPr id="1" name="Shape 435"/>
        <p:cNvGrpSpPr/>
        <p:nvPr/>
      </p:nvGrpSpPr>
      <p:grpSpPr>
        <a:xfrm>
          <a:off x="0" y="0"/>
          <a:ext cx="0" cy="0"/>
          <a:chOff x="0" y="0"/>
          <a:chExt cx="0" cy="0"/>
        </a:xfrm>
      </p:grpSpPr>
      <p:pic>
        <p:nvPicPr>
          <p:cNvPr id="436" name="Google Shape;436;p68" descr="D81_0044.JPG"/>
          <p:cNvPicPr preferRelativeResize="0"/>
          <p:nvPr/>
        </p:nvPicPr>
        <p:blipFill rotWithShape="1">
          <a:blip r:embed="rId2">
            <a:alphaModFix/>
          </a:blip>
          <a:srcRect l="7077" r="38518"/>
          <a:stretch/>
        </p:blipFill>
        <p:spPr>
          <a:xfrm>
            <a:off x="4951575" y="0"/>
            <a:ext cx="4192425" cy="5143502"/>
          </a:xfrm>
          <a:prstGeom prst="rect">
            <a:avLst/>
          </a:prstGeom>
          <a:noFill/>
          <a:ln>
            <a:noFill/>
          </a:ln>
        </p:spPr>
      </p:pic>
      <p:sp>
        <p:nvSpPr>
          <p:cNvPr id="437" name="Google Shape;437;p68"/>
          <p:cNvSpPr/>
          <p:nvPr/>
        </p:nvSpPr>
        <p:spPr>
          <a:xfrm>
            <a:off x="3276600" y="0"/>
            <a:ext cx="2213700" cy="5143500"/>
          </a:xfrm>
          <a:prstGeom prst="trapezoid">
            <a:avLst>
              <a:gd name="adj" fmla="val 24749"/>
            </a:avLst>
          </a:prstGeom>
          <a:solidFill>
            <a:srgbClr val="F5F5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38" name="Google Shape;438;p68" descr="logo_lockup_cloud_light.png"/>
          <p:cNvPicPr preferRelativeResize="0"/>
          <p:nvPr/>
        </p:nvPicPr>
        <p:blipFill rotWithShape="1">
          <a:blip r:embed="rId3">
            <a:alphaModFix/>
          </a:blip>
          <a:srcRect/>
          <a:stretch/>
        </p:blipFill>
        <p:spPr>
          <a:xfrm>
            <a:off x="8279425" y="4913738"/>
            <a:ext cx="798601" cy="229826"/>
          </a:xfrm>
          <a:prstGeom prst="rect">
            <a:avLst/>
          </a:prstGeom>
          <a:noFill/>
          <a:ln>
            <a:noFill/>
          </a:ln>
        </p:spPr>
      </p:pic>
      <p:sp>
        <p:nvSpPr>
          <p:cNvPr id="439" name="Google Shape;439;p68"/>
          <p:cNvSpPr txBox="1">
            <a:spLocks noGrp="1"/>
          </p:cNvSpPr>
          <p:nvPr>
            <p:ph type="title"/>
          </p:nvPr>
        </p:nvSpPr>
        <p:spPr>
          <a:xfrm>
            <a:off x="238675" y="315500"/>
            <a:ext cx="4515900" cy="1188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757575"/>
              </a:buClr>
              <a:buSzPts val="2800"/>
              <a:buFont typeface="Roboto"/>
              <a:buNone/>
              <a:defRPr sz="2800" b="0" i="0" u="none" strike="noStrike" cap="none">
                <a:solidFill>
                  <a:srgbClr val="757575"/>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40" name="Google Shape;440;p68"/>
          <p:cNvSpPr txBox="1">
            <a:spLocks noGrp="1"/>
          </p:cNvSpPr>
          <p:nvPr>
            <p:ph type="body" idx="1"/>
          </p:nvPr>
        </p:nvSpPr>
        <p:spPr>
          <a:xfrm>
            <a:off x="619670" y="1348575"/>
            <a:ext cx="3825300" cy="34389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757575"/>
              </a:buClr>
              <a:buSzPts val="1200"/>
              <a:buFont typeface="Arial"/>
              <a:buNone/>
              <a:defRPr sz="1400" b="0" i="0" u="none" strike="noStrike" cap="none">
                <a:solidFill>
                  <a:srgbClr val="757575"/>
                </a:solidFill>
                <a:latin typeface="Roboto"/>
                <a:ea typeface="Roboto"/>
                <a:cs typeface="Roboto"/>
                <a:sym typeface="Roboto"/>
              </a:defRPr>
            </a:lvl1pPr>
            <a:lvl2pPr marL="914400" marR="0" lvl="1" indent="-317500" algn="l" rtl="0">
              <a:lnSpc>
                <a:spcPct val="110000"/>
              </a:lnSpc>
              <a:spcBef>
                <a:spcPts val="400"/>
              </a:spcBef>
              <a:spcAft>
                <a:spcPts val="0"/>
              </a:spcAft>
              <a:buClr>
                <a:srgbClr val="757575"/>
              </a:buClr>
              <a:buSzPts val="1400"/>
              <a:buFont typeface="Arial"/>
              <a:buChar char="•"/>
              <a:defRPr sz="1400" b="0" i="0" u="none" strike="noStrike" cap="none">
                <a:solidFill>
                  <a:srgbClr val="757575"/>
                </a:solidFill>
                <a:latin typeface="Roboto"/>
                <a:ea typeface="Roboto"/>
                <a:cs typeface="Roboto"/>
                <a:sym typeface="Roboto"/>
              </a:defRPr>
            </a:lvl2pPr>
            <a:lvl3pPr marL="1371600" marR="0" lvl="2" indent="-317500" algn="l" rtl="0">
              <a:lnSpc>
                <a:spcPct val="110000"/>
              </a:lnSpc>
              <a:spcBef>
                <a:spcPts val="400"/>
              </a:spcBef>
              <a:spcAft>
                <a:spcPts val="0"/>
              </a:spcAft>
              <a:buClr>
                <a:srgbClr val="757575"/>
              </a:buClr>
              <a:buSzPts val="1400"/>
              <a:buFont typeface="Arial"/>
              <a:buChar char="•"/>
              <a:defRPr sz="1400" b="0" i="0" u="none" strike="noStrike" cap="none">
                <a:solidFill>
                  <a:srgbClr val="757575"/>
                </a:solidFill>
                <a:latin typeface="Roboto"/>
                <a:ea typeface="Roboto"/>
                <a:cs typeface="Roboto"/>
                <a:sym typeface="Roboto"/>
              </a:defRPr>
            </a:lvl3pPr>
            <a:lvl4pPr marL="1828800" marR="0" lvl="3" indent="-317500" algn="l" rtl="0">
              <a:lnSpc>
                <a:spcPct val="110000"/>
              </a:lnSpc>
              <a:spcBef>
                <a:spcPts val="400"/>
              </a:spcBef>
              <a:spcAft>
                <a:spcPts val="0"/>
              </a:spcAft>
              <a:buClr>
                <a:srgbClr val="757575"/>
              </a:buClr>
              <a:buSzPts val="1400"/>
              <a:buFont typeface="Arial"/>
              <a:buChar char="•"/>
              <a:defRPr sz="1400" b="0" i="0" u="none" strike="noStrike" cap="none">
                <a:solidFill>
                  <a:srgbClr val="757575"/>
                </a:solidFill>
                <a:latin typeface="Roboto"/>
                <a:ea typeface="Roboto"/>
                <a:cs typeface="Roboto"/>
                <a:sym typeface="Roboto"/>
              </a:defRPr>
            </a:lvl4pPr>
            <a:lvl5pPr marL="2286000" marR="0" lvl="4" indent="-317500" algn="l" rtl="0">
              <a:lnSpc>
                <a:spcPct val="110000"/>
              </a:lnSpc>
              <a:spcBef>
                <a:spcPts val="400"/>
              </a:spcBef>
              <a:spcAft>
                <a:spcPts val="0"/>
              </a:spcAft>
              <a:buClr>
                <a:srgbClr val="757575"/>
              </a:buClr>
              <a:buSzPts val="1400"/>
              <a:buFont typeface="Arial"/>
              <a:buChar char="•"/>
              <a:defRPr sz="1400" b="0" i="0" u="none" strike="noStrike" cap="none">
                <a:solidFill>
                  <a:srgbClr val="757575"/>
                </a:solidFill>
                <a:latin typeface="Roboto"/>
                <a:ea typeface="Roboto"/>
                <a:cs typeface="Roboto"/>
                <a:sym typeface="Roboto"/>
              </a:defRPr>
            </a:lvl5pPr>
            <a:lvl6pPr marL="2743200" marR="0" lvl="5" indent="-317500" algn="l" rtl="0">
              <a:lnSpc>
                <a:spcPct val="90000"/>
              </a:lnSpc>
              <a:spcBef>
                <a:spcPts val="400"/>
              </a:spcBef>
              <a:spcAft>
                <a:spcPts val="0"/>
              </a:spcAft>
              <a:buClr>
                <a:srgbClr val="757575"/>
              </a:buClr>
              <a:buSzPts val="1400"/>
              <a:buChar char="•"/>
              <a:defRPr sz="1400" b="0" i="0" u="none" strike="noStrike" cap="none">
                <a:solidFill>
                  <a:srgbClr val="757575"/>
                </a:solidFill>
              </a:defRPr>
            </a:lvl6pPr>
            <a:lvl7pPr marL="3200400" marR="0" lvl="6" indent="-317500" algn="l" rtl="0">
              <a:lnSpc>
                <a:spcPct val="90000"/>
              </a:lnSpc>
              <a:spcBef>
                <a:spcPts val="400"/>
              </a:spcBef>
              <a:spcAft>
                <a:spcPts val="0"/>
              </a:spcAft>
              <a:buClr>
                <a:srgbClr val="757575"/>
              </a:buClr>
              <a:buSzPts val="1400"/>
              <a:buChar char="•"/>
              <a:defRPr sz="1400" b="0" i="0" u="none" strike="noStrike" cap="none">
                <a:solidFill>
                  <a:srgbClr val="757575"/>
                </a:solidFill>
              </a:defRPr>
            </a:lvl7pPr>
            <a:lvl8pPr marL="3657600" marR="0" lvl="7" indent="-317500" algn="l" rtl="0">
              <a:lnSpc>
                <a:spcPct val="90000"/>
              </a:lnSpc>
              <a:spcBef>
                <a:spcPts val="400"/>
              </a:spcBef>
              <a:spcAft>
                <a:spcPts val="0"/>
              </a:spcAft>
              <a:buClr>
                <a:srgbClr val="757575"/>
              </a:buClr>
              <a:buSzPts val="1400"/>
              <a:buChar char="•"/>
              <a:defRPr sz="1400" b="0" i="0" u="none" strike="noStrike" cap="none">
                <a:solidFill>
                  <a:srgbClr val="757575"/>
                </a:solidFill>
              </a:defRPr>
            </a:lvl8pPr>
            <a:lvl9pPr marL="4114800" marR="0" lvl="8" indent="-317500" algn="l" rtl="0">
              <a:lnSpc>
                <a:spcPct val="90000"/>
              </a:lnSpc>
              <a:spcBef>
                <a:spcPts val="400"/>
              </a:spcBef>
              <a:spcAft>
                <a:spcPts val="0"/>
              </a:spcAft>
              <a:buClr>
                <a:srgbClr val="757575"/>
              </a:buClr>
              <a:buSzPts val="1400"/>
              <a:buChar char="•"/>
              <a:defRPr sz="1400" b="0" i="0" u="none" strike="noStrike" cap="none">
                <a:solidFill>
                  <a:srgbClr val="757575"/>
                </a:solidFill>
              </a:defRPr>
            </a:lvl9pPr>
          </a:lstStyle>
          <a:p>
            <a:endParaRPr/>
          </a:p>
        </p:txBody>
      </p:sp>
      <p:pic>
        <p:nvPicPr>
          <p:cNvPr id="441" name="Google Shape;441;p68"/>
          <p:cNvPicPr preferRelativeResize="0"/>
          <p:nvPr/>
        </p:nvPicPr>
        <p:blipFill>
          <a:blip r:embed="rId4">
            <a:alphaModFix/>
          </a:blip>
          <a:stretch>
            <a:fillRect/>
          </a:stretch>
        </p:blipFill>
        <p:spPr>
          <a:xfrm>
            <a:off x="3223878" y="3713075"/>
            <a:ext cx="3253122" cy="1430500"/>
          </a:xfrm>
          <a:prstGeom prst="rect">
            <a:avLst/>
          </a:prstGeom>
          <a:noFill/>
          <a:ln>
            <a:noFill/>
          </a:ln>
        </p:spPr>
      </p:pic>
      <p:pic>
        <p:nvPicPr>
          <p:cNvPr id="442" name="Google Shape;442;p68" descr="logo_lockup_cloud_light.png"/>
          <p:cNvPicPr preferRelativeResize="0"/>
          <p:nvPr/>
        </p:nvPicPr>
        <p:blipFill rotWithShape="1">
          <a:blip r:embed="rId3">
            <a:alphaModFix/>
          </a:blip>
          <a:srcRect/>
          <a:stretch/>
        </p:blipFill>
        <p:spPr>
          <a:xfrm>
            <a:off x="8279425" y="4913738"/>
            <a:ext cx="798601" cy="229826"/>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header 3 1">
  <p:cSld name="SECTION_HEADER_3_1">
    <p:spTree>
      <p:nvGrpSpPr>
        <p:cNvPr id="1" name="Shape 443"/>
        <p:cNvGrpSpPr/>
        <p:nvPr/>
      </p:nvGrpSpPr>
      <p:grpSpPr>
        <a:xfrm>
          <a:off x="0" y="0"/>
          <a:ext cx="0" cy="0"/>
          <a:chOff x="0" y="0"/>
          <a:chExt cx="0" cy="0"/>
        </a:xfrm>
      </p:grpSpPr>
      <p:sp>
        <p:nvSpPr>
          <p:cNvPr id="444" name="Google Shape;444;p69"/>
          <p:cNvSpPr/>
          <p:nvPr/>
        </p:nvSpPr>
        <p:spPr>
          <a:xfrm>
            <a:off x="0" y="0"/>
            <a:ext cx="9144000" cy="5143500"/>
          </a:xfrm>
          <a:prstGeom prst="rect">
            <a:avLst/>
          </a:prstGeom>
          <a:solidFill>
            <a:srgbClr val="F7F7F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5" name="Google Shape;445;p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446" name="Google Shape;446;p69"/>
          <p:cNvSpPr/>
          <p:nvPr/>
        </p:nvSpPr>
        <p:spPr>
          <a:xfrm>
            <a:off x="384225" y="305750"/>
            <a:ext cx="8434200" cy="4547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447"/>
        <p:cNvGrpSpPr/>
        <p:nvPr/>
      </p:nvGrpSpPr>
      <p:grpSpPr>
        <a:xfrm>
          <a:off x="0" y="0"/>
          <a:ext cx="0" cy="0"/>
          <a:chOff x="0" y="0"/>
          <a:chExt cx="0" cy="0"/>
        </a:xfrm>
      </p:grpSpPr>
      <p:sp>
        <p:nvSpPr>
          <p:cNvPr id="448" name="Google Shape;448;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449" name="Google Shape;449;p70"/>
          <p:cNvSpPr/>
          <p:nvPr/>
        </p:nvSpPr>
        <p:spPr>
          <a:xfrm>
            <a:off x="384225" y="305750"/>
            <a:ext cx="8434200" cy="45471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tent 1">
  <p:cSld name="CUSTOM_1_2">
    <p:spTree>
      <p:nvGrpSpPr>
        <p:cNvPr id="1" name="Shape 450"/>
        <p:cNvGrpSpPr/>
        <p:nvPr/>
      </p:nvGrpSpPr>
      <p:grpSpPr>
        <a:xfrm>
          <a:off x="0" y="0"/>
          <a:ext cx="0" cy="0"/>
          <a:chOff x="0" y="0"/>
          <a:chExt cx="0" cy="0"/>
        </a:xfrm>
      </p:grpSpPr>
      <p:grpSp>
        <p:nvGrpSpPr>
          <p:cNvPr id="451" name="Google Shape;451;p71"/>
          <p:cNvGrpSpPr/>
          <p:nvPr/>
        </p:nvGrpSpPr>
        <p:grpSpPr>
          <a:xfrm>
            <a:off x="-1775" y="-600"/>
            <a:ext cx="9153800" cy="5144175"/>
            <a:chOff x="-1775" y="-600"/>
            <a:chExt cx="9153800" cy="5144175"/>
          </a:xfrm>
        </p:grpSpPr>
        <p:sp>
          <p:nvSpPr>
            <p:cNvPr id="452" name="Google Shape;452;p71"/>
            <p:cNvSpPr/>
            <p:nvPr/>
          </p:nvSpPr>
          <p:spPr>
            <a:xfrm>
              <a:off x="8025" y="75"/>
              <a:ext cx="9144000" cy="5143500"/>
            </a:xfrm>
            <a:prstGeom prst="rect">
              <a:avLst/>
            </a:prstGeom>
            <a:solidFill>
              <a:srgbClr val="FAFAF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3" name="Google Shape;453;p71"/>
            <p:cNvSpPr/>
            <p:nvPr/>
          </p:nvSpPr>
          <p:spPr>
            <a:xfrm>
              <a:off x="-1775" y="-600"/>
              <a:ext cx="4609375" cy="5144100"/>
            </a:xfrm>
            <a:custGeom>
              <a:avLst/>
              <a:gdLst/>
              <a:ahLst/>
              <a:cxnLst/>
              <a:rect l="l" t="t" r="r" b="b"/>
              <a:pathLst>
                <a:path w="184375" h="205764" extrusionOk="0">
                  <a:moveTo>
                    <a:pt x="184375" y="24"/>
                  </a:moveTo>
                  <a:lnTo>
                    <a:pt x="47" y="0"/>
                  </a:lnTo>
                  <a:lnTo>
                    <a:pt x="0" y="205764"/>
                  </a:lnTo>
                  <a:lnTo>
                    <a:pt x="124623" y="205764"/>
                  </a:lnTo>
                  <a:close/>
                </a:path>
              </a:pathLst>
            </a:custGeom>
            <a:solidFill>
              <a:srgbClr val="EBEBEB"/>
            </a:solidFill>
            <a:ln>
              <a:noFill/>
            </a:ln>
          </p:spPr>
        </p:sp>
      </p:grpSp>
      <p:grpSp>
        <p:nvGrpSpPr>
          <p:cNvPr id="454" name="Google Shape;454;p71"/>
          <p:cNvGrpSpPr/>
          <p:nvPr/>
        </p:nvGrpSpPr>
        <p:grpSpPr>
          <a:xfrm>
            <a:off x="-3" y="4529830"/>
            <a:ext cx="5098103" cy="613675"/>
            <a:chOff x="-3" y="4529830"/>
            <a:chExt cx="5098103" cy="613675"/>
          </a:xfrm>
        </p:grpSpPr>
        <p:sp>
          <p:nvSpPr>
            <p:cNvPr id="455" name="Google Shape;455;p71"/>
            <p:cNvSpPr/>
            <p:nvPr/>
          </p:nvSpPr>
          <p:spPr>
            <a:xfrm>
              <a:off x="778200" y="4667089"/>
              <a:ext cx="4319900" cy="476400"/>
            </a:xfrm>
            <a:custGeom>
              <a:avLst/>
              <a:gdLst/>
              <a:ahLst/>
              <a:cxnLst/>
              <a:rect l="l" t="t" r="r" b="b"/>
              <a:pathLst>
                <a:path w="172796" h="19056" extrusionOk="0">
                  <a:moveTo>
                    <a:pt x="0" y="0"/>
                  </a:moveTo>
                  <a:lnTo>
                    <a:pt x="172796" y="19056"/>
                  </a:lnTo>
                  <a:lnTo>
                    <a:pt x="115628" y="19056"/>
                  </a:lnTo>
                  <a:close/>
                </a:path>
              </a:pathLst>
            </a:custGeom>
            <a:solidFill>
              <a:srgbClr val="D1D1D1"/>
            </a:solidFill>
            <a:ln>
              <a:noFill/>
            </a:ln>
          </p:spPr>
        </p:sp>
        <p:sp>
          <p:nvSpPr>
            <p:cNvPr id="456" name="Google Shape;456;p71"/>
            <p:cNvSpPr/>
            <p:nvPr/>
          </p:nvSpPr>
          <p:spPr>
            <a:xfrm>
              <a:off x="-3" y="4529830"/>
              <a:ext cx="3682000" cy="613675"/>
            </a:xfrm>
            <a:custGeom>
              <a:avLst/>
              <a:gdLst/>
              <a:ahLst/>
              <a:cxnLst/>
              <a:rect l="l" t="t" r="r" b="b"/>
              <a:pathLst>
                <a:path w="147280" h="24547" extrusionOk="0">
                  <a:moveTo>
                    <a:pt x="0" y="0"/>
                  </a:moveTo>
                  <a:lnTo>
                    <a:pt x="0" y="24547"/>
                  </a:lnTo>
                  <a:lnTo>
                    <a:pt x="147280" y="24547"/>
                  </a:lnTo>
                  <a:close/>
                </a:path>
              </a:pathLst>
            </a:custGeom>
            <a:solidFill>
              <a:srgbClr val="4285F4"/>
            </a:solidFill>
            <a:ln>
              <a:noFill/>
            </a:ln>
          </p:spPr>
        </p:sp>
      </p:grpSp>
      <p:pic>
        <p:nvPicPr>
          <p:cNvPr id="457" name="Google Shape;457;p71"/>
          <p:cNvPicPr preferRelativeResize="0"/>
          <p:nvPr/>
        </p:nvPicPr>
        <p:blipFill>
          <a:blip r:embed="rId2">
            <a:alphaModFix/>
          </a:blip>
          <a:stretch>
            <a:fillRect/>
          </a:stretch>
        </p:blipFill>
        <p:spPr>
          <a:xfrm>
            <a:off x="319075" y="4839867"/>
            <a:ext cx="966701" cy="1723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1"/>
        <p:cNvGrpSpPr/>
        <p:nvPr/>
      </p:nvGrpSpPr>
      <p:grpSpPr>
        <a:xfrm>
          <a:off x="0" y="0"/>
          <a:ext cx="0" cy="0"/>
          <a:chOff x="0" y="0"/>
          <a:chExt cx="0" cy="0"/>
        </a:xfrm>
      </p:grpSpPr>
      <p:sp>
        <p:nvSpPr>
          <p:cNvPr id="462" name="Google Shape;462;p7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3" name="Google Shape;463;p73"/>
          <p:cNvSpPr txBox="1">
            <a:spLocks noGrp="1"/>
          </p:cNvSpPr>
          <p:nvPr>
            <p:ph type="sldNum" idx="12"/>
          </p:nvPr>
        </p:nvSpPr>
        <p:spPr>
          <a:xfrm>
            <a:off x="8556791" y="4749851"/>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3 1">
  <p:cSld name="SECTION_HEADER_3_1">
    <p:spTree>
      <p:nvGrpSpPr>
        <p:cNvPr id="1" name="Shape 75"/>
        <p:cNvGrpSpPr/>
        <p:nvPr/>
      </p:nvGrpSpPr>
      <p:grpSpPr>
        <a:xfrm>
          <a:off x="0" y="0"/>
          <a:ext cx="0" cy="0"/>
          <a:chOff x="0" y="0"/>
          <a:chExt cx="0" cy="0"/>
        </a:xfrm>
      </p:grpSpPr>
      <p:sp>
        <p:nvSpPr>
          <p:cNvPr id="76" name="Google Shape;76;p8"/>
          <p:cNvSpPr/>
          <p:nvPr/>
        </p:nvSpPr>
        <p:spPr>
          <a:xfrm>
            <a:off x="0" y="0"/>
            <a:ext cx="9144000" cy="5143500"/>
          </a:xfrm>
          <a:prstGeom prst="rect">
            <a:avLst/>
          </a:prstGeom>
          <a:solidFill>
            <a:srgbClr val="F7F7F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Google Shape;7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78" name="Google Shape;78;p8"/>
          <p:cNvSpPr/>
          <p:nvPr/>
        </p:nvSpPr>
        <p:spPr>
          <a:xfrm>
            <a:off x="384225" y="305750"/>
            <a:ext cx="8434200" cy="45471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Quote 2">
  <p:cSld name="CUSTOM_3_1">
    <p:bg>
      <p:bgPr>
        <a:solidFill>
          <a:schemeClr val="lt1"/>
        </a:solidFill>
        <a:effectLst/>
      </p:bgPr>
    </p:bg>
    <p:spTree>
      <p:nvGrpSpPr>
        <p:cNvPr id="1" name="Shape 464"/>
        <p:cNvGrpSpPr/>
        <p:nvPr/>
      </p:nvGrpSpPr>
      <p:grpSpPr>
        <a:xfrm>
          <a:off x="0" y="0"/>
          <a:ext cx="0" cy="0"/>
          <a:chOff x="0" y="0"/>
          <a:chExt cx="0" cy="0"/>
        </a:xfrm>
      </p:grpSpPr>
      <p:sp>
        <p:nvSpPr>
          <p:cNvPr id="465" name="Google Shape;465;p74"/>
          <p:cNvSpPr txBox="1">
            <a:spLocks noGrp="1"/>
          </p:cNvSpPr>
          <p:nvPr>
            <p:ph type="title"/>
          </p:nvPr>
        </p:nvSpPr>
        <p:spPr>
          <a:xfrm>
            <a:off x="2400300" y="781050"/>
            <a:ext cx="6106500" cy="2838600"/>
          </a:xfrm>
          <a:prstGeom prst="rect">
            <a:avLst/>
          </a:prstGeom>
        </p:spPr>
        <p:txBody>
          <a:bodyPr spcFirstLastPara="1" wrap="square" lIns="91425" tIns="91425" rIns="91425" bIns="91425" anchor="t" anchorCtr="0"/>
          <a:lstStyle>
            <a:lvl1pPr lvl="0" rtl="0">
              <a:spcBef>
                <a:spcPts val="0"/>
              </a:spcBef>
              <a:spcAft>
                <a:spcPts val="0"/>
              </a:spcAft>
              <a:buNone/>
              <a:defRPr sz="34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a:endParaRPr/>
          </a:p>
        </p:txBody>
      </p:sp>
      <p:pic>
        <p:nvPicPr>
          <p:cNvPr id="466" name="Google Shape;466;p74" descr="logo_lockup_cloud_dark.png"/>
          <p:cNvPicPr preferRelativeResize="0"/>
          <p:nvPr/>
        </p:nvPicPr>
        <p:blipFill rotWithShape="1">
          <a:blip r:embed="rId2">
            <a:alphaModFix/>
          </a:blip>
          <a:srcRect/>
          <a:stretch/>
        </p:blipFill>
        <p:spPr>
          <a:xfrm>
            <a:off x="8284600" y="4913676"/>
            <a:ext cx="798601" cy="229826"/>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467"/>
        <p:cNvGrpSpPr/>
        <p:nvPr/>
      </p:nvGrpSpPr>
      <p:grpSpPr>
        <a:xfrm>
          <a:off x="0" y="0"/>
          <a:ext cx="0" cy="0"/>
          <a:chOff x="0" y="0"/>
          <a:chExt cx="0" cy="0"/>
        </a:xfrm>
      </p:grpSpPr>
      <p:pic>
        <p:nvPicPr>
          <p:cNvPr id="468" name="Google Shape;468;p7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9" name="Google Shape;469;p75"/>
          <p:cNvSpPr txBox="1">
            <a:spLocks noGrp="1"/>
          </p:cNvSpPr>
          <p:nvPr>
            <p:ph type="ctrTitle"/>
          </p:nvPr>
        </p:nvSpPr>
        <p:spPr>
          <a:xfrm>
            <a:off x="530700" y="1677575"/>
            <a:ext cx="4965300" cy="1478100"/>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chemeClr val="accent1"/>
              </a:buClr>
              <a:buSzPts val="3400"/>
              <a:buFont typeface="Roboto"/>
              <a:buNone/>
              <a:defRPr sz="3400" b="0" i="0" u="none" strike="noStrike" cap="none">
                <a:solidFill>
                  <a:schemeClr val="accent1"/>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70" name="Google Shape;470;p75"/>
          <p:cNvSpPr txBox="1">
            <a:spLocks noGrp="1"/>
          </p:cNvSpPr>
          <p:nvPr>
            <p:ph type="subTitle" idx="1"/>
          </p:nvPr>
        </p:nvSpPr>
        <p:spPr>
          <a:xfrm>
            <a:off x="534828" y="3136775"/>
            <a:ext cx="5848800" cy="1111200"/>
          </a:xfrm>
          <a:prstGeom prst="rect">
            <a:avLst/>
          </a:prstGeom>
          <a:noFill/>
          <a:ln>
            <a:noFill/>
          </a:ln>
        </p:spPr>
        <p:txBody>
          <a:bodyPr spcFirstLastPara="1" wrap="square" lIns="91425" tIns="91425" rIns="91425" bIns="91425" anchor="t" anchorCtr="0"/>
          <a:lstStyle>
            <a:lvl1pPr marL="0" marR="0" lvl="0" indent="0" algn="l" rtl="0">
              <a:lnSpc>
                <a:spcPct val="110000"/>
              </a:lnSpc>
              <a:spcBef>
                <a:spcPts val="0"/>
              </a:spcBef>
              <a:spcAft>
                <a:spcPts val="0"/>
              </a:spcAft>
              <a:buClr>
                <a:srgbClr val="A1A1A1"/>
              </a:buClr>
              <a:buSzPts val="900"/>
              <a:buFont typeface="Arial"/>
              <a:buNone/>
              <a:defRPr sz="2100" b="0" i="0" u="none" strike="noStrike" cap="none">
                <a:solidFill>
                  <a:srgbClr val="A1A1A1"/>
                </a:solidFill>
                <a:latin typeface="Roboto"/>
                <a:ea typeface="Roboto"/>
                <a:cs typeface="Roboto"/>
                <a:sym typeface="Roboto"/>
              </a:defRPr>
            </a:lvl1pPr>
            <a:lvl2pPr marL="342900" marR="0" lvl="1" indent="0" algn="ctr" rtl="0">
              <a:lnSpc>
                <a:spcPct val="110000"/>
              </a:lnSpc>
              <a:spcBef>
                <a:spcPts val="375"/>
              </a:spcBef>
              <a:spcAft>
                <a:spcPts val="0"/>
              </a:spcAft>
              <a:buClr>
                <a:srgbClr val="545454"/>
              </a:buClr>
              <a:buSzPts val="1200"/>
              <a:buFont typeface="Arial"/>
              <a:buNone/>
              <a:defRPr sz="1500" b="0" i="0" u="none" strike="noStrike" cap="none">
                <a:solidFill>
                  <a:srgbClr val="545454"/>
                </a:solidFill>
                <a:latin typeface="Roboto"/>
                <a:ea typeface="Roboto"/>
                <a:cs typeface="Roboto"/>
                <a:sym typeface="Roboto"/>
              </a:defRPr>
            </a:lvl2pPr>
            <a:lvl3pPr marL="685800" marR="0" lvl="2" indent="0" algn="ctr" rtl="0">
              <a:lnSpc>
                <a:spcPct val="110000"/>
              </a:lnSpc>
              <a:spcBef>
                <a:spcPts val="375"/>
              </a:spcBef>
              <a:spcAft>
                <a:spcPts val="0"/>
              </a:spcAft>
              <a:buClr>
                <a:srgbClr val="545454"/>
              </a:buClr>
              <a:buSzPts val="1200"/>
              <a:buFont typeface="Arial"/>
              <a:buNone/>
              <a:defRPr sz="1350" b="0" i="0" u="none" strike="noStrike" cap="none">
                <a:solidFill>
                  <a:srgbClr val="545454"/>
                </a:solidFill>
                <a:latin typeface="Roboto"/>
                <a:ea typeface="Roboto"/>
                <a:cs typeface="Roboto"/>
                <a:sym typeface="Roboto"/>
              </a:defRPr>
            </a:lvl3pPr>
            <a:lvl4pPr marL="1028700" marR="0" lvl="3" indent="0" algn="ctr" rtl="0">
              <a:lnSpc>
                <a:spcPct val="110000"/>
              </a:lnSpc>
              <a:spcBef>
                <a:spcPts val="375"/>
              </a:spcBef>
              <a:spcAft>
                <a:spcPts val="0"/>
              </a:spcAft>
              <a:buClr>
                <a:srgbClr val="545454"/>
              </a:buClr>
              <a:buSzPts val="1200"/>
              <a:buFont typeface="Arial"/>
              <a:buNone/>
              <a:defRPr sz="1200" b="0" i="0" u="none" strike="noStrike" cap="none">
                <a:solidFill>
                  <a:srgbClr val="545454"/>
                </a:solidFill>
                <a:latin typeface="Roboto"/>
                <a:ea typeface="Roboto"/>
                <a:cs typeface="Roboto"/>
                <a:sym typeface="Roboto"/>
              </a:defRPr>
            </a:lvl4pPr>
            <a:lvl5pPr marL="1371600" marR="0" lvl="4" indent="0" algn="ctr" rtl="0">
              <a:lnSpc>
                <a:spcPct val="110000"/>
              </a:lnSpc>
              <a:spcBef>
                <a:spcPts val="375"/>
              </a:spcBef>
              <a:spcAft>
                <a:spcPts val="0"/>
              </a:spcAft>
              <a:buClr>
                <a:srgbClr val="545454"/>
              </a:buClr>
              <a:buSzPts val="1200"/>
              <a:buFont typeface="Arial"/>
              <a:buNone/>
              <a:defRPr sz="1200" b="0" i="0" u="none" strike="noStrike" cap="none">
                <a:solidFill>
                  <a:srgbClr val="545454"/>
                </a:solidFill>
                <a:latin typeface="Roboto"/>
                <a:ea typeface="Roboto"/>
                <a:cs typeface="Roboto"/>
                <a:sym typeface="Roboto"/>
              </a:defRPr>
            </a:lvl5pPr>
            <a:lvl6pPr marL="1714500" marR="0" lvl="5"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Holder slide - Blue">
  <p:cSld name="TITLE_2">
    <p:bg>
      <p:bgPr>
        <a:solidFill>
          <a:srgbClr val="FFFFFF"/>
        </a:solidFill>
        <a:effectLst/>
      </p:bgPr>
    </p:bg>
    <p:spTree>
      <p:nvGrpSpPr>
        <p:cNvPr id="1" name="Shape 471"/>
        <p:cNvGrpSpPr/>
        <p:nvPr/>
      </p:nvGrpSpPr>
      <p:grpSpPr>
        <a:xfrm>
          <a:off x="0" y="0"/>
          <a:ext cx="0" cy="0"/>
          <a:chOff x="0" y="0"/>
          <a:chExt cx="0" cy="0"/>
        </a:xfrm>
      </p:grpSpPr>
      <p:pic>
        <p:nvPicPr>
          <p:cNvPr id="472" name="Google Shape;472;p7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Animation Blue">
  <p:cSld name="CUSTOM_3_1_1_1">
    <p:spTree>
      <p:nvGrpSpPr>
        <p:cNvPr id="1" name="Shape 473"/>
        <p:cNvGrpSpPr/>
        <p:nvPr/>
      </p:nvGrpSpPr>
      <p:grpSpPr>
        <a:xfrm>
          <a:off x="0" y="0"/>
          <a:ext cx="0" cy="0"/>
          <a:chOff x="0" y="0"/>
          <a:chExt cx="0" cy="0"/>
        </a:xfrm>
      </p:grpSpPr>
      <p:pic>
        <p:nvPicPr>
          <p:cNvPr id="474" name="Google Shape;474;p7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 Title">
  <p:cSld name="OBJECT_3_1_4_1">
    <p:spTree>
      <p:nvGrpSpPr>
        <p:cNvPr id="1" name="Shape 475"/>
        <p:cNvGrpSpPr/>
        <p:nvPr/>
      </p:nvGrpSpPr>
      <p:grpSpPr>
        <a:xfrm>
          <a:off x="0" y="0"/>
          <a:ext cx="0" cy="0"/>
          <a:chOff x="0" y="0"/>
          <a:chExt cx="0" cy="0"/>
        </a:xfrm>
      </p:grpSpPr>
      <p:sp>
        <p:nvSpPr>
          <p:cNvPr id="476" name="Google Shape;476;p78"/>
          <p:cNvSpPr txBox="1">
            <a:spLocks noGrp="1"/>
          </p:cNvSpPr>
          <p:nvPr>
            <p:ph type="title"/>
          </p:nvPr>
        </p:nvSpPr>
        <p:spPr>
          <a:xfrm>
            <a:off x="238665" y="315500"/>
            <a:ext cx="79632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77" name="Google Shape;477;p78"/>
          <p:cNvSpPr txBox="1">
            <a:spLocks noGrp="1"/>
          </p:cNvSpPr>
          <p:nvPr>
            <p:ph type="body" idx="1"/>
          </p:nvPr>
        </p:nvSpPr>
        <p:spPr>
          <a:xfrm>
            <a:off x="619665" y="1348577"/>
            <a:ext cx="79632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400" b="0" i="0" u="none" strike="noStrike" cap="none">
                <a:solidFill>
                  <a:srgbClr val="545454"/>
                </a:solidFill>
                <a:latin typeface="Roboto"/>
                <a:ea typeface="Roboto"/>
                <a:cs typeface="Roboto"/>
                <a:sym typeface="Roboto"/>
              </a:defRPr>
            </a:lvl1pPr>
            <a:lvl2pPr marL="914400" marR="0" lvl="1"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2pPr>
            <a:lvl3pPr marL="1371600" marR="0" lvl="2"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3pPr>
            <a:lvl4pPr marL="1828800" marR="0" lvl="3"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4pPr>
            <a:lvl5pPr marL="2286000" marR="0" lvl="4"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sz="1400" b="0" i="0" u="none" strike="noStrike" cap="none"/>
            </a:lvl6pPr>
            <a:lvl7pPr marL="3200400" marR="0" lvl="6" indent="-317500" algn="l" rtl="0">
              <a:lnSpc>
                <a:spcPct val="90000"/>
              </a:lnSpc>
              <a:spcBef>
                <a:spcPts val="375"/>
              </a:spcBef>
              <a:spcAft>
                <a:spcPts val="0"/>
              </a:spcAft>
              <a:buSzPts val="1400"/>
              <a:buChar char="•"/>
              <a:defRPr sz="1400" b="0" i="0" u="none" strike="noStrike" cap="none"/>
            </a:lvl7pPr>
            <a:lvl8pPr marL="3657600" marR="0" lvl="7" indent="-317500" algn="l" rtl="0">
              <a:lnSpc>
                <a:spcPct val="90000"/>
              </a:lnSpc>
              <a:spcBef>
                <a:spcPts val="375"/>
              </a:spcBef>
              <a:spcAft>
                <a:spcPts val="0"/>
              </a:spcAft>
              <a:buSzPts val="1400"/>
              <a:buChar char="•"/>
              <a:defRPr sz="1400" b="0" i="0" u="none" strike="noStrike" cap="none"/>
            </a:lvl8pPr>
            <a:lvl9pPr marL="4114800" marR="0" lvl="8" indent="-317500" algn="l" rtl="0">
              <a:lnSpc>
                <a:spcPct val="90000"/>
              </a:lnSpc>
              <a:spcBef>
                <a:spcPts val="375"/>
              </a:spcBef>
              <a:spcAft>
                <a:spcPts val="0"/>
              </a:spcAft>
              <a:buSzPts val="1400"/>
              <a:buChar char="•"/>
              <a:defRPr sz="1400" b="0" i="0" u="none" strike="noStrike" cap="none"/>
            </a:lvl9pPr>
          </a:lstStyle>
          <a:p>
            <a:endParaRPr/>
          </a:p>
        </p:txBody>
      </p:sp>
      <p:pic>
        <p:nvPicPr>
          <p:cNvPr id="478" name="Google Shape;478;p78" descr="logo_lockup_cloud_dark.png"/>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79" name="Google Shape;479;p78"/>
          <p:cNvSpPr/>
          <p:nvPr/>
        </p:nvSpPr>
        <p:spPr>
          <a:xfrm flipH="1">
            <a:off x="4700421" y="4870275"/>
            <a:ext cx="4453800" cy="273300"/>
          </a:xfrm>
          <a:prstGeom prst="rtTriangle">
            <a:avLst/>
          </a:prstGeom>
          <a:solidFill>
            <a:srgbClr val="2269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0" name="Google Shape;480;p78"/>
          <p:cNvSpPr/>
          <p:nvPr/>
        </p:nvSpPr>
        <p:spPr>
          <a:xfrm>
            <a:off x="0" y="4796475"/>
            <a:ext cx="8045400" cy="347100"/>
          </a:xfrm>
          <a:prstGeom prst="rtTriangle">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81" name="Google Shape;481;p78" descr="logo_lockup_cloud_light.png"/>
          <p:cNvPicPr preferRelativeResize="0"/>
          <p:nvPr/>
        </p:nvPicPr>
        <p:blipFill rotWithShape="1">
          <a:blip r:embed="rId3">
            <a:alphaModFix/>
          </a:blip>
          <a:srcRect/>
          <a:stretch/>
        </p:blipFill>
        <p:spPr>
          <a:xfrm>
            <a:off x="8279425" y="4913738"/>
            <a:ext cx="798601" cy="229826"/>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ulleted List">
  <p:cSld name="OBJECT_7">
    <p:spTree>
      <p:nvGrpSpPr>
        <p:cNvPr id="1" name="Shape 482"/>
        <p:cNvGrpSpPr/>
        <p:nvPr/>
      </p:nvGrpSpPr>
      <p:grpSpPr>
        <a:xfrm>
          <a:off x="0" y="0"/>
          <a:ext cx="0" cy="0"/>
          <a:chOff x="0" y="0"/>
          <a:chExt cx="0" cy="0"/>
        </a:xfrm>
      </p:grpSpPr>
      <p:sp>
        <p:nvSpPr>
          <p:cNvPr id="483" name="Google Shape;483;p79"/>
          <p:cNvSpPr txBox="1">
            <a:spLocks noGrp="1"/>
          </p:cNvSpPr>
          <p:nvPr>
            <p:ph type="title"/>
          </p:nvPr>
        </p:nvSpPr>
        <p:spPr>
          <a:xfrm>
            <a:off x="238665" y="315500"/>
            <a:ext cx="79632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84" name="Google Shape;484;p79"/>
          <p:cNvSpPr txBox="1">
            <a:spLocks noGrp="1"/>
          </p:cNvSpPr>
          <p:nvPr>
            <p:ph type="body" idx="1"/>
          </p:nvPr>
        </p:nvSpPr>
        <p:spPr>
          <a:xfrm>
            <a:off x="619665" y="1348577"/>
            <a:ext cx="7963200" cy="29130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1pPr>
            <a:lvl2pPr marL="914400" marR="0" lvl="1" indent="-317500" algn="l" rtl="0">
              <a:lnSpc>
                <a:spcPct val="115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2pPr>
            <a:lvl3pPr marL="1371600" marR="0" lvl="2" indent="-317500" algn="l" rtl="0">
              <a:lnSpc>
                <a:spcPct val="115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3pPr>
            <a:lvl4pPr marL="1828800" marR="0" lvl="3" indent="-317500" algn="l" rtl="0">
              <a:lnSpc>
                <a:spcPct val="115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4pPr>
            <a:lvl5pPr marL="2286000" marR="0" lvl="4" indent="-317500" algn="l" rtl="0">
              <a:lnSpc>
                <a:spcPct val="115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5pPr>
            <a:lvl6pPr marL="2743200" marR="0" lvl="5" indent="-317500" algn="l" rtl="0">
              <a:lnSpc>
                <a:spcPct val="115000"/>
              </a:lnSpc>
              <a:spcBef>
                <a:spcPts val="375"/>
              </a:spcBef>
              <a:spcAft>
                <a:spcPts val="0"/>
              </a:spcAft>
              <a:buSzPts val="1400"/>
              <a:buChar char="■"/>
              <a:defRPr sz="1400" b="0" i="0" u="none" strike="noStrike" cap="none"/>
            </a:lvl6pPr>
            <a:lvl7pPr marL="3200400" marR="0" lvl="6" indent="-317500" algn="l" rtl="0">
              <a:lnSpc>
                <a:spcPct val="115000"/>
              </a:lnSpc>
              <a:spcBef>
                <a:spcPts val="375"/>
              </a:spcBef>
              <a:spcAft>
                <a:spcPts val="0"/>
              </a:spcAft>
              <a:buSzPts val="1400"/>
              <a:buChar char="●"/>
              <a:defRPr sz="1400" b="0" i="0" u="none" strike="noStrike" cap="none"/>
            </a:lvl7pPr>
            <a:lvl8pPr marL="3657600" marR="0" lvl="7" indent="-317500" algn="l" rtl="0">
              <a:lnSpc>
                <a:spcPct val="115000"/>
              </a:lnSpc>
              <a:spcBef>
                <a:spcPts val="375"/>
              </a:spcBef>
              <a:spcAft>
                <a:spcPts val="0"/>
              </a:spcAft>
              <a:buSzPts val="1400"/>
              <a:buChar char="○"/>
              <a:defRPr sz="1400" b="0" i="0" u="none" strike="noStrike" cap="none"/>
            </a:lvl8pPr>
            <a:lvl9pPr marL="4114800" marR="0" lvl="8" indent="-317500" algn="l" rtl="0">
              <a:lnSpc>
                <a:spcPct val="115000"/>
              </a:lnSpc>
              <a:spcBef>
                <a:spcPts val="375"/>
              </a:spcBef>
              <a:spcAft>
                <a:spcPts val="0"/>
              </a:spcAft>
              <a:buSzPts val="1400"/>
              <a:buChar char="■"/>
              <a:defRPr sz="1400" b="0" i="0" u="none" strike="noStrike" cap="none"/>
            </a:lvl9pPr>
          </a:lstStyle>
          <a:p>
            <a:endParaRPr/>
          </a:p>
        </p:txBody>
      </p:sp>
      <p:pic>
        <p:nvPicPr>
          <p:cNvPr id="485" name="Google Shape;485;p79" descr="logo_lockup_cloud_dark.png"/>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86" name="Google Shape;486;p79"/>
          <p:cNvSpPr/>
          <p:nvPr/>
        </p:nvSpPr>
        <p:spPr>
          <a:xfrm flipH="1">
            <a:off x="4700421" y="4870275"/>
            <a:ext cx="4453800" cy="273300"/>
          </a:xfrm>
          <a:prstGeom prst="rtTriangle">
            <a:avLst/>
          </a:prstGeom>
          <a:solidFill>
            <a:srgbClr val="2269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7" name="Google Shape;487;p79"/>
          <p:cNvSpPr/>
          <p:nvPr/>
        </p:nvSpPr>
        <p:spPr>
          <a:xfrm>
            <a:off x="0" y="4796475"/>
            <a:ext cx="8045400" cy="347100"/>
          </a:xfrm>
          <a:prstGeom prst="rtTriangle">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88" name="Google Shape;488;p79" descr="logo_lockup_cloud_light.png"/>
          <p:cNvPicPr preferRelativeResize="0"/>
          <p:nvPr/>
        </p:nvPicPr>
        <p:blipFill rotWithShape="1">
          <a:blip r:embed="rId3">
            <a:alphaModFix/>
          </a:blip>
          <a:srcRect/>
          <a:stretch/>
        </p:blipFill>
        <p:spPr>
          <a:xfrm>
            <a:off x="8279425" y="4913738"/>
            <a:ext cx="798601" cy="229826"/>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 Columns  + Title">
  <p:cSld name="OBJECT_6_2">
    <p:spTree>
      <p:nvGrpSpPr>
        <p:cNvPr id="1" name="Shape 489"/>
        <p:cNvGrpSpPr/>
        <p:nvPr/>
      </p:nvGrpSpPr>
      <p:grpSpPr>
        <a:xfrm>
          <a:off x="0" y="0"/>
          <a:ext cx="0" cy="0"/>
          <a:chOff x="0" y="0"/>
          <a:chExt cx="0" cy="0"/>
        </a:xfrm>
      </p:grpSpPr>
      <p:sp>
        <p:nvSpPr>
          <p:cNvPr id="490" name="Google Shape;490;p80"/>
          <p:cNvSpPr txBox="1">
            <a:spLocks noGrp="1"/>
          </p:cNvSpPr>
          <p:nvPr>
            <p:ph type="title"/>
          </p:nvPr>
        </p:nvSpPr>
        <p:spPr>
          <a:xfrm>
            <a:off x="238665" y="315500"/>
            <a:ext cx="79632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91" name="Google Shape;491;p80"/>
          <p:cNvSpPr txBox="1">
            <a:spLocks noGrp="1"/>
          </p:cNvSpPr>
          <p:nvPr>
            <p:ph type="body" idx="1"/>
          </p:nvPr>
        </p:nvSpPr>
        <p:spPr>
          <a:xfrm>
            <a:off x="619675" y="1348575"/>
            <a:ext cx="37701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400" b="0" i="0" u="none" strike="noStrike" cap="none">
                <a:solidFill>
                  <a:srgbClr val="545454"/>
                </a:solidFill>
                <a:latin typeface="Roboto"/>
                <a:ea typeface="Roboto"/>
                <a:cs typeface="Roboto"/>
                <a:sym typeface="Roboto"/>
              </a:defRPr>
            </a:lvl1pPr>
            <a:lvl2pPr marL="914400" marR="0" lvl="1"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2pPr>
            <a:lvl3pPr marL="1371600" marR="0" lvl="2"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3pPr>
            <a:lvl4pPr marL="1828800" marR="0" lvl="3"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4pPr>
            <a:lvl5pPr marL="2286000" marR="0" lvl="4"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sz="1400" b="0" i="0" u="none" strike="noStrike" cap="none"/>
            </a:lvl6pPr>
            <a:lvl7pPr marL="3200400" marR="0" lvl="6" indent="-317500" algn="l" rtl="0">
              <a:lnSpc>
                <a:spcPct val="90000"/>
              </a:lnSpc>
              <a:spcBef>
                <a:spcPts val="375"/>
              </a:spcBef>
              <a:spcAft>
                <a:spcPts val="0"/>
              </a:spcAft>
              <a:buSzPts val="1400"/>
              <a:buChar char="•"/>
              <a:defRPr sz="1400" b="0" i="0" u="none" strike="noStrike" cap="none"/>
            </a:lvl7pPr>
            <a:lvl8pPr marL="3657600" marR="0" lvl="7" indent="-317500" algn="l" rtl="0">
              <a:lnSpc>
                <a:spcPct val="90000"/>
              </a:lnSpc>
              <a:spcBef>
                <a:spcPts val="375"/>
              </a:spcBef>
              <a:spcAft>
                <a:spcPts val="0"/>
              </a:spcAft>
              <a:buSzPts val="1400"/>
              <a:buChar char="•"/>
              <a:defRPr sz="1400" b="0" i="0" u="none" strike="noStrike" cap="none"/>
            </a:lvl8pPr>
            <a:lvl9pPr marL="4114800" marR="0" lvl="8" indent="-317500" algn="l" rtl="0">
              <a:lnSpc>
                <a:spcPct val="90000"/>
              </a:lnSpc>
              <a:spcBef>
                <a:spcPts val="375"/>
              </a:spcBef>
              <a:spcAft>
                <a:spcPts val="0"/>
              </a:spcAft>
              <a:buSzPts val="1400"/>
              <a:buChar char="•"/>
              <a:defRPr sz="1400" b="0" i="0" u="none" strike="noStrike" cap="none"/>
            </a:lvl9pPr>
          </a:lstStyle>
          <a:p>
            <a:endParaRPr/>
          </a:p>
        </p:txBody>
      </p:sp>
      <p:pic>
        <p:nvPicPr>
          <p:cNvPr id="492" name="Google Shape;492;p80" descr="logo_lockup_cloud_dark.png"/>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493" name="Google Shape;493;p80"/>
          <p:cNvSpPr txBox="1">
            <a:spLocks noGrp="1"/>
          </p:cNvSpPr>
          <p:nvPr>
            <p:ph type="body" idx="2"/>
          </p:nvPr>
        </p:nvSpPr>
        <p:spPr>
          <a:xfrm>
            <a:off x="4757102" y="1348575"/>
            <a:ext cx="37701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400" b="0" i="0" u="none" strike="noStrike" cap="none">
                <a:solidFill>
                  <a:srgbClr val="545454"/>
                </a:solidFill>
                <a:latin typeface="Roboto"/>
                <a:ea typeface="Roboto"/>
                <a:cs typeface="Roboto"/>
                <a:sym typeface="Roboto"/>
              </a:defRPr>
            </a:lvl1pPr>
            <a:lvl2pPr marL="914400" marR="0" lvl="1"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2pPr>
            <a:lvl3pPr marL="1371600" marR="0" lvl="2"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3pPr>
            <a:lvl4pPr marL="1828800" marR="0" lvl="3"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4pPr>
            <a:lvl5pPr marL="2286000" marR="0" lvl="4"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sz="1400" b="0" i="0" u="none" strike="noStrike" cap="none"/>
            </a:lvl6pPr>
            <a:lvl7pPr marL="3200400" marR="0" lvl="6" indent="-317500" algn="l" rtl="0">
              <a:lnSpc>
                <a:spcPct val="90000"/>
              </a:lnSpc>
              <a:spcBef>
                <a:spcPts val="375"/>
              </a:spcBef>
              <a:spcAft>
                <a:spcPts val="0"/>
              </a:spcAft>
              <a:buSzPts val="1400"/>
              <a:buChar char="•"/>
              <a:defRPr sz="1400" b="0" i="0" u="none" strike="noStrike" cap="none"/>
            </a:lvl7pPr>
            <a:lvl8pPr marL="3657600" marR="0" lvl="7" indent="-317500" algn="l" rtl="0">
              <a:lnSpc>
                <a:spcPct val="90000"/>
              </a:lnSpc>
              <a:spcBef>
                <a:spcPts val="375"/>
              </a:spcBef>
              <a:spcAft>
                <a:spcPts val="0"/>
              </a:spcAft>
              <a:buSzPts val="1400"/>
              <a:buChar char="•"/>
              <a:defRPr sz="1400" b="0" i="0" u="none" strike="noStrike" cap="none"/>
            </a:lvl8pPr>
            <a:lvl9pPr marL="4114800" marR="0" lvl="8" indent="-317500" algn="l" rtl="0">
              <a:lnSpc>
                <a:spcPct val="90000"/>
              </a:lnSpc>
              <a:spcBef>
                <a:spcPts val="375"/>
              </a:spcBef>
              <a:spcAft>
                <a:spcPts val="0"/>
              </a:spcAft>
              <a:buSzPts val="1400"/>
              <a:buChar char="•"/>
              <a:defRPr sz="1400" b="0" i="0" u="none" strike="noStrike" cap="none"/>
            </a:lvl9pPr>
          </a:lstStyle>
          <a:p>
            <a:endParaRPr/>
          </a:p>
        </p:txBody>
      </p:sp>
      <p:sp>
        <p:nvSpPr>
          <p:cNvPr id="494" name="Google Shape;494;p80"/>
          <p:cNvSpPr/>
          <p:nvPr/>
        </p:nvSpPr>
        <p:spPr>
          <a:xfrm flipH="1">
            <a:off x="4700421" y="4870275"/>
            <a:ext cx="4453800" cy="273300"/>
          </a:xfrm>
          <a:prstGeom prst="rtTriangle">
            <a:avLst/>
          </a:prstGeom>
          <a:solidFill>
            <a:srgbClr val="2269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5" name="Google Shape;495;p80"/>
          <p:cNvSpPr/>
          <p:nvPr/>
        </p:nvSpPr>
        <p:spPr>
          <a:xfrm>
            <a:off x="0" y="4796475"/>
            <a:ext cx="8045400" cy="347100"/>
          </a:xfrm>
          <a:prstGeom prst="rtTriangle">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496" name="Google Shape;496;p80" descr="logo_lockup_cloud_light.png"/>
          <p:cNvPicPr preferRelativeResize="0"/>
          <p:nvPr/>
        </p:nvPicPr>
        <p:blipFill rotWithShape="1">
          <a:blip r:embed="rId3">
            <a:alphaModFix/>
          </a:blip>
          <a:srcRect/>
          <a:stretch/>
        </p:blipFill>
        <p:spPr>
          <a:xfrm>
            <a:off x="8279425" y="4913738"/>
            <a:ext cx="798601" cy="229826"/>
          </a:xfrm>
          <a:prstGeom prst="rect">
            <a:avLst/>
          </a:prstGeom>
          <a:noFill/>
          <a:ln>
            <a:noFill/>
          </a:ln>
        </p:spPr>
      </p:pic>
      <p:cxnSp>
        <p:nvCxnSpPr>
          <p:cNvPr id="497" name="Google Shape;497;p80"/>
          <p:cNvCxnSpPr/>
          <p:nvPr/>
        </p:nvCxnSpPr>
        <p:spPr>
          <a:xfrm>
            <a:off x="4572000" y="1752600"/>
            <a:ext cx="0" cy="2533800"/>
          </a:xfrm>
          <a:prstGeom prst="straightConnector1">
            <a:avLst/>
          </a:prstGeom>
          <a:noFill/>
          <a:ln w="19050" cap="flat" cmpd="sng">
            <a:solidFill>
              <a:srgbClr val="D9D9D9"/>
            </a:solidFill>
            <a:prstDash val="solid"/>
            <a:round/>
            <a:headEnd type="none" w="med" len="med"/>
            <a:tailEnd type="none" w="med" len="med"/>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3 Columns + Title">
  <p:cSld name="OBJECT_6_3">
    <p:spTree>
      <p:nvGrpSpPr>
        <p:cNvPr id="1" name="Shape 498"/>
        <p:cNvGrpSpPr/>
        <p:nvPr/>
      </p:nvGrpSpPr>
      <p:grpSpPr>
        <a:xfrm>
          <a:off x="0" y="0"/>
          <a:ext cx="0" cy="0"/>
          <a:chOff x="0" y="0"/>
          <a:chExt cx="0" cy="0"/>
        </a:xfrm>
      </p:grpSpPr>
      <p:sp>
        <p:nvSpPr>
          <p:cNvPr id="499" name="Google Shape;499;p81"/>
          <p:cNvSpPr txBox="1">
            <a:spLocks noGrp="1"/>
          </p:cNvSpPr>
          <p:nvPr>
            <p:ph type="title"/>
          </p:nvPr>
        </p:nvSpPr>
        <p:spPr>
          <a:xfrm>
            <a:off x="238665" y="315500"/>
            <a:ext cx="79632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500" name="Google Shape;500;p81"/>
          <p:cNvSpPr txBox="1">
            <a:spLocks noGrp="1"/>
          </p:cNvSpPr>
          <p:nvPr>
            <p:ph type="body" idx="1"/>
          </p:nvPr>
        </p:nvSpPr>
        <p:spPr>
          <a:xfrm>
            <a:off x="619675" y="1348575"/>
            <a:ext cx="23739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400" b="0" i="0" u="none" strike="noStrike" cap="none">
                <a:solidFill>
                  <a:srgbClr val="545454"/>
                </a:solidFill>
                <a:latin typeface="Roboto"/>
                <a:ea typeface="Roboto"/>
                <a:cs typeface="Roboto"/>
                <a:sym typeface="Roboto"/>
              </a:defRPr>
            </a:lvl1pPr>
            <a:lvl2pPr marL="914400" marR="0" lvl="1"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2pPr>
            <a:lvl3pPr marL="1371600" marR="0" lvl="2"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3pPr>
            <a:lvl4pPr marL="1828800" marR="0" lvl="3"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4pPr>
            <a:lvl5pPr marL="2286000" marR="0" lvl="4"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sz="1400" b="0" i="0" u="none" strike="noStrike" cap="none"/>
            </a:lvl6pPr>
            <a:lvl7pPr marL="3200400" marR="0" lvl="6" indent="-317500" algn="l" rtl="0">
              <a:lnSpc>
                <a:spcPct val="90000"/>
              </a:lnSpc>
              <a:spcBef>
                <a:spcPts val="375"/>
              </a:spcBef>
              <a:spcAft>
                <a:spcPts val="0"/>
              </a:spcAft>
              <a:buSzPts val="1400"/>
              <a:buChar char="•"/>
              <a:defRPr sz="1400" b="0" i="0" u="none" strike="noStrike" cap="none"/>
            </a:lvl7pPr>
            <a:lvl8pPr marL="3657600" marR="0" lvl="7" indent="-317500" algn="l" rtl="0">
              <a:lnSpc>
                <a:spcPct val="90000"/>
              </a:lnSpc>
              <a:spcBef>
                <a:spcPts val="375"/>
              </a:spcBef>
              <a:spcAft>
                <a:spcPts val="0"/>
              </a:spcAft>
              <a:buSzPts val="1400"/>
              <a:buChar char="•"/>
              <a:defRPr sz="1400" b="0" i="0" u="none" strike="noStrike" cap="none"/>
            </a:lvl8pPr>
            <a:lvl9pPr marL="4114800" marR="0" lvl="8" indent="-317500" algn="l" rtl="0">
              <a:lnSpc>
                <a:spcPct val="90000"/>
              </a:lnSpc>
              <a:spcBef>
                <a:spcPts val="375"/>
              </a:spcBef>
              <a:spcAft>
                <a:spcPts val="0"/>
              </a:spcAft>
              <a:buSzPts val="1400"/>
              <a:buChar char="•"/>
              <a:defRPr sz="1400" b="0" i="0" u="none" strike="noStrike" cap="none"/>
            </a:lvl9pPr>
          </a:lstStyle>
          <a:p>
            <a:endParaRPr/>
          </a:p>
        </p:txBody>
      </p:sp>
      <p:pic>
        <p:nvPicPr>
          <p:cNvPr id="501" name="Google Shape;501;p81" descr="logo_lockup_cloud_dark.png"/>
          <p:cNvPicPr preferRelativeResize="0"/>
          <p:nvPr/>
        </p:nvPicPr>
        <p:blipFill>
          <a:blip r:embed="rId2">
            <a:alphaModFix/>
          </a:blip>
          <a:stretch>
            <a:fillRect/>
          </a:stretch>
        </p:blipFill>
        <p:spPr>
          <a:xfrm>
            <a:off x="8284600" y="4913676"/>
            <a:ext cx="798601" cy="229826"/>
          </a:xfrm>
          <a:prstGeom prst="rect">
            <a:avLst/>
          </a:prstGeom>
          <a:noFill/>
          <a:ln>
            <a:noFill/>
          </a:ln>
        </p:spPr>
      </p:pic>
      <p:sp>
        <p:nvSpPr>
          <p:cNvPr id="502" name="Google Shape;502;p81"/>
          <p:cNvSpPr txBox="1">
            <a:spLocks noGrp="1"/>
          </p:cNvSpPr>
          <p:nvPr>
            <p:ph type="body" idx="2"/>
          </p:nvPr>
        </p:nvSpPr>
        <p:spPr>
          <a:xfrm>
            <a:off x="3504354" y="1348575"/>
            <a:ext cx="23739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400" b="0" i="0" u="none" strike="noStrike" cap="none">
                <a:solidFill>
                  <a:srgbClr val="545454"/>
                </a:solidFill>
                <a:latin typeface="Roboto"/>
                <a:ea typeface="Roboto"/>
                <a:cs typeface="Roboto"/>
                <a:sym typeface="Roboto"/>
              </a:defRPr>
            </a:lvl1pPr>
            <a:lvl2pPr marL="914400" marR="0" lvl="1"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2pPr>
            <a:lvl3pPr marL="1371600" marR="0" lvl="2"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3pPr>
            <a:lvl4pPr marL="1828800" marR="0" lvl="3"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4pPr>
            <a:lvl5pPr marL="2286000" marR="0" lvl="4"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sz="1400" b="0" i="0" u="none" strike="noStrike" cap="none"/>
            </a:lvl6pPr>
            <a:lvl7pPr marL="3200400" marR="0" lvl="6" indent="-317500" algn="l" rtl="0">
              <a:lnSpc>
                <a:spcPct val="90000"/>
              </a:lnSpc>
              <a:spcBef>
                <a:spcPts val="375"/>
              </a:spcBef>
              <a:spcAft>
                <a:spcPts val="0"/>
              </a:spcAft>
              <a:buSzPts val="1400"/>
              <a:buChar char="•"/>
              <a:defRPr sz="1400" b="0" i="0" u="none" strike="noStrike" cap="none"/>
            </a:lvl7pPr>
            <a:lvl8pPr marL="3657600" marR="0" lvl="7" indent="-317500" algn="l" rtl="0">
              <a:lnSpc>
                <a:spcPct val="90000"/>
              </a:lnSpc>
              <a:spcBef>
                <a:spcPts val="375"/>
              </a:spcBef>
              <a:spcAft>
                <a:spcPts val="0"/>
              </a:spcAft>
              <a:buSzPts val="1400"/>
              <a:buChar char="•"/>
              <a:defRPr sz="1400" b="0" i="0" u="none" strike="noStrike" cap="none"/>
            </a:lvl8pPr>
            <a:lvl9pPr marL="4114800" marR="0" lvl="8" indent="-317500" algn="l" rtl="0">
              <a:lnSpc>
                <a:spcPct val="90000"/>
              </a:lnSpc>
              <a:spcBef>
                <a:spcPts val="375"/>
              </a:spcBef>
              <a:spcAft>
                <a:spcPts val="0"/>
              </a:spcAft>
              <a:buSzPts val="1400"/>
              <a:buChar char="•"/>
              <a:defRPr sz="1400" b="0" i="0" u="none" strike="noStrike" cap="none"/>
            </a:lvl9pPr>
          </a:lstStyle>
          <a:p>
            <a:endParaRPr/>
          </a:p>
        </p:txBody>
      </p:sp>
      <p:sp>
        <p:nvSpPr>
          <p:cNvPr id="503" name="Google Shape;503;p81"/>
          <p:cNvSpPr txBox="1">
            <a:spLocks noGrp="1"/>
          </p:cNvSpPr>
          <p:nvPr>
            <p:ph type="body" idx="3"/>
          </p:nvPr>
        </p:nvSpPr>
        <p:spPr>
          <a:xfrm>
            <a:off x="6389034" y="1348575"/>
            <a:ext cx="23739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400" b="0" i="0" u="none" strike="noStrike" cap="none">
                <a:solidFill>
                  <a:srgbClr val="545454"/>
                </a:solidFill>
                <a:latin typeface="Roboto"/>
                <a:ea typeface="Roboto"/>
                <a:cs typeface="Roboto"/>
                <a:sym typeface="Roboto"/>
              </a:defRPr>
            </a:lvl1pPr>
            <a:lvl2pPr marL="914400" marR="0" lvl="1"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2pPr>
            <a:lvl3pPr marL="1371600" marR="0" lvl="2"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3pPr>
            <a:lvl4pPr marL="1828800" marR="0" lvl="3"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4pPr>
            <a:lvl5pPr marL="2286000" marR="0" lvl="4"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sz="1400" b="0" i="0" u="none" strike="noStrike" cap="none"/>
            </a:lvl6pPr>
            <a:lvl7pPr marL="3200400" marR="0" lvl="6" indent="-317500" algn="l" rtl="0">
              <a:lnSpc>
                <a:spcPct val="90000"/>
              </a:lnSpc>
              <a:spcBef>
                <a:spcPts val="375"/>
              </a:spcBef>
              <a:spcAft>
                <a:spcPts val="0"/>
              </a:spcAft>
              <a:buSzPts val="1400"/>
              <a:buChar char="•"/>
              <a:defRPr sz="1400" b="0" i="0" u="none" strike="noStrike" cap="none"/>
            </a:lvl7pPr>
            <a:lvl8pPr marL="3657600" marR="0" lvl="7" indent="-317500" algn="l" rtl="0">
              <a:lnSpc>
                <a:spcPct val="90000"/>
              </a:lnSpc>
              <a:spcBef>
                <a:spcPts val="375"/>
              </a:spcBef>
              <a:spcAft>
                <a:spcPts val="0"/>
              </a:spcAft>
              <a:buSzPts val="1400"/>
              <a:buChar char="•"/>
              <a:defRPr sz="1400" b="0" i="0" u="none" strike="noStrike" cap="none"/>
            </a:lvl8pPr>
            <a:lvl9pPr marL="4114800" marR="0" lvl="8" indent="-317500" algn="l" rtl="0">
              <a:lnSpc>
                <a:spcPct val="90000"/>
              </a:lnSpc>
              <a:spcBef>
                <a:spcPts val="375"/>
              </a:spcBef>
              <a:spcAft>
                <a:spcPts val="0"/>
              </a:spcAft>
              <a:buSzPts val="1400"/>
              <a:buChar char="•"/>
              <a:defRPr sz="1400" b="0" i="0" u="none" strike="noStrike" cap="none"/>
            </a:lvl9pPr>
          </a:lstStyle>
          <a:p>
            <a:endParaRPr/>
          </a:p>
        </p:txBody>
      </p:sp>
      <p:cxnSp>
        <p:nvCxnSpPr>
          <p:cNvPr id="504" name="Google Shape;504;p81"/>
          <p:cNvCxnSpPr/>
          <p:nvPr/>
        </p:nvCxnSpPr>
        <p:spPr>
          <a:xfrm>
            <a:off x="3238500" y="1752600"/>
            <a:ext cx="0" cy="2533800"/>
          </a:xfrm>
          <a:prstGeom prst="straightConnector1">
            <a:avLst/>
          </a:prstGeom>
          <a:noFill/>
          <a:ln w="19050" cap="flat" cmpd="sng">
            <a:solidFill>
              <a:srgbClr val="D9D9D9"/>
            </a:solidFill>
            <a:prstDash val="solid"/>
            <a:round/>
            <a:headEnd type="none" w="med" len="med"/>
            <a:tailEnd type="none" w="med" len="med"/>
          </a:ln>
        </p:spPr>
      </p:cxnSp>
      <p:cxnSp>
        <p:nvCxnSpPr>
          <p:cNvPr id="505" name="Google Shape;505;p81"/>
          <p:cNvCxnSpPr/>
          <p:nvPr/>
        </p:nvCxnSpPr>
        <p:spPr>
          <a:xfrm>
            <a:off x="6160425" y="1752600"/>
            <a:ext cx="0" cy="2533800"/>
          </a:xfrm>
          <a:prstGeom prst="straightConnector1">
            <a:avLst/>
          </a:prstGeom>
          <a:noFill/>
          <a:ln w="19050" cap="flat" cmpd="sng">
            <a:solidFill>
              <a:srgbClr val="D9D9D9"/>
            </a:solidFill>
            <a:prstDash val="solid"/>
            <a:round/>
            <a:headEnd type="none" w="med" len="med"/>
            <a:tailEnd type="none" w="med" len="med"/>
          </a:ln>
        </p:spPr>
      </p:cxnSp>
      <p:sp>
        <p:nvSpPr>
          <p:cNvPr id="506" name="Google Shape;506;p81"/>
          <p:cNvSpPr/>
          <p:nvPr/>
        </p:nvSpPr>
        <p:spPr>
          <a:xfrm flipH="1">
            <a:off x="4700421" y="4870275"/>
            <a:ext cx="4453800" cy="273300"/>
          </a:xfrm>
          <a:prstGeom prst="rtTriangle">
            <a:avLst/>
          </a:prstGeom>
          <a:solidFill>
            <a:srgbClr val="2269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7" name="Google Shape;507;p81"/>
          <p:cNvSpPr/>
          <p:nvPr/>
        </p:nvSpPr>
        <p:spPr>
          <a:xfrm>
            <a:off x="0" y="4796475"/>
            <a:ext cx="8045400" cy="347100"/>
          </a:xfrm>
          <a:prstGeom prst="rtTriangle">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08" name="Google Shape;508;p81" descr="logo_lockup_cloud_light.png"/>
          <p:cNvPicPr preferRelativeResize="0"/>
          <p:nvPr/>
        </p:nvPicPr>
        <p:blipFill rotWithShape="1">
          <a:blip r:embed="rId3">
            <a:alphaModFix/>
          </a:blip>
          <a:srcRect/>
          <a:stretch/>
        </p:blipFill>
        <p:spPr>
          <a:xfrm>
            <a:off x="8279425" y="4913738"/>
            <a:ext cx="798601" cy="229826"/>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de Snippet">
  <p:cSld name="OBJECT_3_1_3_1_1_2_1_2">
    <p:spTree>
      <p:nvGrpSpPr>
        <p:cNvPr id="1" name="Shape 509"/>
        <p:cNvGrpSpPr/>
        <p:nvPr/>
      </p:nvGrpSpPr>
      <p:grpSpPr>
        <a:xfrm>
          <a:off x="0" y="0"/>
          <a:ext cx="0" cy="0"/>
          <a:chOff x="0" y="0"/>
          <a:chExt cx="0" cy="0"/>
        </a:xfrm>
      </p:grpSpPr>
      <p:sp>
        <p:nvSpPr>
          <p:cNvPr id="510" name="Google Shape;510;p82"/>
          <p:cNvSpPr/>
          <p:nvPr/>
        </p:nvSpPr>
        <p:spPr>
          <a:xfrm>
            <a:off x="3334725" y="0"/>
            <a:ext cx="5809200" cy="5143500"/>
          </a:xfrm>
          <a:prstGeom prst="rect">
            <a:avLst/>
          </a:prstGeom>
          <a:solidFill>
            <a:srgbClr val="EDEDE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 name="Google Shape;511;p82"/>
          <p:cNvSpPr txBox="1">
            <a:spLocks noGrp="1"/>
          </p:cNvSpPr>
          <p:nvPr>
            <p:ph type="title"/>
          </p:nvPr>
        </p:nvSpPr>
        <p:spPr>
          <a:xfrm>
            <a:off x="238675" y="315500"/>
            <a:ext cx="3064800" cy="12324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512" name="Google Shape;512;p82"/>
          <p:cNvSpPr/>
          <p:nvPr/>
        </p:nvSpPr>
        <p:spPr>
          <a:xfrm flipH="1">
            <a:off x="4700421" y="4870275"/>
            <a:ext cx="4453800" cy="273300"/>
          </a:xfrm>
          <a:prstGeom prst="rtTriangle">
            <a:avLst/>
          </a:prstGeom>
          <a:solidFill>
            <a:srgbClr val="2269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3" name="Google Shape;513;p82"/>
          <p:cNvSpPr/>
          <p:nvPr/>
        </p:nvSpPr>
        <p:spPr>
          <a:xfrm>
            <a:off x="0" y="4796475"/>
            <a:ext cx="8045400" cy="347100"/>
          </a:xfrm>
          <a:prstGeom prst="rtTriangle">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14" name="Google Shape;514;p82" descr="logo_lockup_cloud_light.png"/>
          <p:cNvPicPr preferRelativeResize="0"/>
          <p:nvPr/>
        </p:nvPicPr>
        <p:blipFill rotWithShape="1">
          <a:blip r:embed="rId2">
            <a:alphaModFix/>
          </a:blip>
          <a:srcRect/>
          <a:stretch/>
        </p:blipFill>
        <p:spPr>
          <a:xfrm>
            <a:off x="8279425" y="4913738"/>
            <a:ext cx="798601" cy="229826"/>
          </a:xfrm>
          <a:prstGeom prst="rect">
            <a:avLst/>
          </a:prstGeom>
          <a:noFill/>
          <a:ln>
            <a:noFill/>
          </a:ln>
        </p:spPr>
      </p:pic>
      <p:sp>
        <p:nvSpPr>
          <p:cNvPr id="515" name="Google Shape;515;p82"/>
          <p:cNvSpPr txBox="1">
            <a:spLocks noGrp="1"/>
          </p:cNvSpPr>
          <p:nvPr>
            <p:ph type="body" idx="1"/>
          </p:nvPr>
        </p:nvSpPr>
        <p:spPr>
          <a:xfrm>
            <a:off x="378475" y="1548025"/>
            <a:ext cx="27852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400" b="0" i="0" u="none" strike="noStrike" cap="none">
                <a:solidFill>
                  <a:srgbClr val="545454"/>
                </a:solidFill>
                <a:latin typeface="Roboto"/>
                <a:ea typeface="Roboto"/>
                <a:cs typeface="Roboto"/>
                <a:sym typeface="Roboto"/>
              </a:defRPr>
            </a:lvl1pPr>
            <a:lvl2pPr marL="914400" marR="0" lvl="1"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2pPr>
            <a:lvl3pPr marL="1371600" marR="0" lvl="2"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3pPr>
            <a:lvl4pPr marL="1828800" marR="0" lvl="3"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4pPr>
            <a:lvl5pPr marL="2286000" marR="0" lvl="4"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sz="1400" b="0" i="0" u="none" strike="noStrike" cap="none"/>
            </a:lvl6pPr>
            <a:lvl7pPr marL="3200400" marR="0" lvl="6" indent="-317500" algn="l" rtl="0">
              <a:lnSpc>
                <a:spcPct val="90000"/>
              </a:lnSpc>
              <a:spcBef>
                <a:spcPts val="375"/>
              </a:spcBef>
              <a:spcAft>
                <a:spcPts val="0"/>
              </a:spcAft>
              <a:buSzPts val="1400"/>
              <a:buChar char="•"/>
              <a:defRPr sz="1400" b="0" i="0" u="none" strike="noStrike" cap="none"/>
            </a:lvl7pPr>
            <a:lvl8pPr marL="3657600" marR="0" lvl="7" indent="-317500" algn="l" rtl="0">
              <a:lnSpc>
                <a:spcPct val="90000"/>
              </a:lnSpc>
              <a:spcBef>
                <a:spcPts val="375"/>
              </a:spcBef>
              <a:spcAft>
                <a:spcPts val="0"/>
              </a:spcAft>
              <a:buSzPts val="1400"/>
              <a:buChar char="•"/>
              <a:defRPr sz="1400" b="0" i="0" u="none" strike="noStrike" cap="none"/>
            </a:lvl8pPr>
            <a:lvl9pPr marL="4114800" marR="0" lvl="8" indent="-317500" algn="l" rtl="0">
              <a:lnSpc>
                <a:spcPct val="90000"/>
              </a:lnSpc>
              <a:spcBef>
                <a:spcPts val="375"/>
              </a:spcBef>
              <a:spcAft>
                <a:spcPts val="0"/>
              </a:spcAft>
              <a:buSzPts val="1400"/>
              <a:buChar char="•"/>
              <a:defRPr sz="1400" b="0" i="0" u="none" strike="noStrike" cap="none"/>
            </a:lvl9pPr>
          </a:lstStyle>
          <a:p>
            <a:endParaRPr/>
          </a:p>
        </p:txBody>
      </p:sp>
      <p:sp>
        <p:nvSpPr>
          <p:cNvPr id="516" name="Google Shape;516;p82"/>
          <p:cNvSpPr txBox="1">
            <a:spLocks noGrp="1"/>
          </p:cNvSpPr>
          <p:nvPr>
            <p:ph type="body" idx="2"/>
          </p:nvPr>
        </p:nvSpPr>
        <p:spPr>
          <a:xfrm>
            <a:off x="3683775" y="430075"/>
            <a:ext cx="5117400" cy="43257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Roboto Mono"/>
              <a:buNone/>
              <a:defRPr sz="1400" b="0" i="0" u="none" strike="noStrike" cap="none">
                <a:solidFill>
                  <a:srgbClr val="545454"/>
                </a:solidFill>
                <a:latin typeface="Roboto Mono"/>
                <a:ea typeface="Roboto Mono"/>
                <a:cs typeface="Roboto Mono"/>
                <a:sym typeface="Roboto Mono"/>
              </a:defRPr>
            </a:lvl1pPr>
            <a:lvl2pPr marL="914400" marR="0" lvl="1" indent="-317500" algn="l" rtl="0">
              <a:lnSpc>
                <a:spcPct val="110000"/>
              </a:lnSpc>
              <a:spcBef>
                <a:spcPts val="375"/>
              </a:spcBef>
              <a:spcAft>
                <a:spcPts val="0"/>
              </a:spcAft>
              <a:buClr>
                <a:srgbClr val="545454"/>
              </a:buClr>
              <a:buSzPts val="1400"/>
              <a:buFont typeface="Roboto Mono"/>
              <a:buChar char="•"/>
              <a:defRPr sz="1400" b="0" i="0" u="none" strike="noStrike" cap="none">
                <a:solidFill>
                  <a:srgbClr val="545454"/>
                </a:solidFill>
                <a:latin typeface="Roboto Mono"/>
                <a:ea typeface="Roboto Mono"/>
                <a:cs typeface="Roboto Mono"/>
                <a:sym typeface="Roboto Mono"/>
              </a:defRPr>
            </a:lvl2pPr>
            <a:lvl3pPr marL="1371600" marR="0" lvl="2" indent="-317500" algn="l" rtl="0">
              <a:lnSpc>
                <a:spcPct val="110000"/>
              </a:lnSpc>
              <a:spcBef>
                <a:spcPts val="375"/>
              </a:spcBef>
              <a:spcAft>
                <a:spcPts val="0"/>
              </a:spcAft>
              <a:buClr>
                <a:srgbClr val="545454"/>
              </a:buClr>
              <a:buSzPts val="1400"/>
              <a:buFont typeface="Roboto Mono"/>
              <a:buChar char="•"/>
              <a:defRPr sz="1400" b="0" i="0" u="none" strike="noStrike" cap="none">
                <a:solidFill>
                  <a:srgbClr val="545454"/>
                </a:solidFill>
                <a:latin typeface="Roboto Mono"/>
                <a:ea typeface="Roboto Mono"/>
                <a:cs typeface="Roboto Mono"/>
                <a:sym typeface="Roboto Mono"/>
              </a:defRPr>
            </a:lvl3pPr>
            <a:lvl4pPr marL="1828800" marR="0" lvl="3" indent="-317500" algn="l" rtl="0">
              <a:lnSpc>
                <a:spcPct val="110000"/>
              </a:lnSpc>
              <a:spcBef>
                <a:spcPts val="375"/>
              </a:spcBef>
              <a:spcAft>
                <a:spcPts val="0"/>
              </a:spcAft>
              <a:buClr>
                <a:srgbClr val="545454"/>
              </a:buClr>
              <a:buSzPts val="1400"/>
              <a:buFont typeface="Roboto Mono"/>
              <a:buChar char="•"/>
              <a:defRPr sz="1400" b="0" i="0" u="none" strike="noStrike" cap="none">
                <a:solidFill>
                  <a:srgbClr val="545454"/>
                </a:solidFill>
                <a:latin typeface="Roboto Mono"/>
                <a:ea typeface="Roboto Mono"/>
                <a:cs typeface="Roboto Mono"/>
                <a:sym typeface="Roboto Mono"/>
              </a:defRPr>
            </a:lvl4pPr>
            <a:lvl5pPr marL="2286000" marR="0" lvl="4" indent="-317500" algn="l" rtl="0">
              <a:lnSpc>
                <a:spcPct val="110000"/>
              </a:lnSpc>
              <a:spcBef>
                <a:spcPts val="375"/>
              </a:spcBef>
              <a:spcAft>
                <a:spcPts val="0"/>
              </a:spcAft>
              <a:buClr>
                <a:srgbClr val="545454"/>
              </a:buClr>
              <a:buSzPts val="1400"/>
              <a:buFont typeface="Roboto Mono"/>
              <a:buChar char="•"/>
              <a:defRPr sz="1400" b="0" i="0" u="none" strike="noStrike" cap="none">
                <a:solidFill>
                  <a:srgbClr val="545454"/>
                </a:solidFill>
                <a:latin typeface="Roboto Mono"/>
                <a:ea typeface="Roboto Mono"/>
                <a:cs typeface="Roboto Mono"/>
                <a:sym typeface="Roboto Mono"/>
              </a:defRPr>
            </a:lvl5pPr>
            <a:lvl6pPr marL="2743200" marR="0" lvl="5" indent="-317500" algn="l" rtl="0">
              <a:lnSpc>
                <a:spcPct val="90000"/>
              </a:lnSpc>
              <a:spcBef>
                <a:spcPts val="375"/>
              </a:spcBef>
              <a:spcAft>
                <a:spcPts val="0"/>
              </a:spcAft>
              <a:buSzPts val="1400"/>
              <a:buFont typeface="Roboto Mono"/>
              <a:buChar char="•"/>
              <a:defRPr sz="1400" b="0" i="0" u="none" strike="noStrike" cap="none">
                <a:latin typeface="Roboto Mono"/>
                <a:ea typeface="Roboto Mono"/>
                <a:cs typeface="Roboto Mono"/>
                <a:sym typeface="Roboto Mono"/>
              </a:defRPr>
            </a:lvl6pPr>
            <a:lvl7pPr marL="3200400" marR="0" lvl="6" indent="-317500" algn="l" rtl="0">
              <a:lnSpc>
                <a:spcPct val="90000"/>
              </a:lnSpc>
              <a:spcBef>
                <a:spcPts val="375"/>
              </a:spcBef>
              <a:spcAft>
                <a:spcPts val="0"/>
              </a:spcAft>
              <a:buSzPts val="1400"/>
              <a:buFont typeface="Roboto Mono"/>
              <a:buChar char="•"/>
              <a:defRPr sz="1400" b="0" i="0" u="none" strike="noStrike" cap="none">
                <a:latin typeface="Roboto Mono"/>
                <a:ea typeface="Roboto Mono"/>
                <a:cs typeface="Roboto Mono"/>
                <a:sym typeface="Roboto Mono"/>
              </a:defRPr>
            </a:lvl7pPr>
            <a:lvl8pPr marL="3657600" marR="0" lvl="7" indent="-317500" algn="l" rtl="0">
              <a:lnSpc>
                <a:spcPct val="90000"/>
              </a:lnSpc>
              <a:spcBef>
                <a:spcPts val="375"/>
              </a:spcBef>
              <a:spcAft>
                <a:spcPts val="0"/>
              </a:spcAft>
              <a:buSzPts val="1400"/>
              <a:buFont typeface="Roboto Mono"/>
              <a:buChar char="•"/>
              <a:defRPr sz="1400" b="0" i="0" u="none" strike="noStrike" cap="none">
                <a:latin typeface="Roboto Mono"/>
                <a:ea typeface="Roboto Mono"/>
                <a:cs typeface="Roboto Mono"/>
                <a:sym typeface="Roboto Mono"/>
              </a:defRPr>
            </a:lvl8pPr>
            <a:lvl9pPr marL="4114800" marR="0" lvl="8" indent="-317500" algn="l" rtl="0">
              <a:lnSpc>
                <a:spcPct val="90000"/>
              </a:lnSpc>
              <a:spcBef>
                <a:spcPts val="375"/>
              </a:spcBef>
              <a:spcAft>
                <a:spcPts val="0"/>
              </a:spcAft>
              <a:buSzPts val="1400"/>
              <a:buFont typeface="Roboto Mono"/>
              <a:buChar char="•"/>
              <a:defRPr sz="1400" b="0" i="0" u="none" strike="noStrike" cap="none">
                <a:latin typeface="Roboto Mono"/>
                <a:ea typeface="Roboto Mono"/>
                <a:cs typeface="Roboto Mono"/>
                <a:sym typeface="Roboto Mono"/>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rchitecture - Blue">
  <p:cSld name="CUSTOM_5_1">
    <p:spTree>
      <p:nvGrpSpPr>
        <p:cNvPr id="1" name="Shape 517"/>
        <p:cNvGrpSpPr/>
        <p:nvPr/>
      </p:nvGrpSpPr>
      <p:grpSpPr>
        <a:xfrm>
          <a:off x="0" y="0"/>
          <a:ext cx="0" cy="0"/>
          <a:chOff x="0" y="0"/>
          <a:chExt cx="0" cy="0"/>
        </a:xfrm>
      </p:grpSpPr>
      <p:sp>
        <p:nvSpPr>
          <p:cNvPr id="518" name="Google Shape;518;p83"/>
          <p:cNvSpPr txBox="1">
            <a:spLocks noGrp="1"/>
          </p:cNvSpPr>
          <p:nvPr>
            <p:ph type="title"/>
          </p:nvPr>
        </p:nvSpPr>
        <p:spPr>
          <a:xfrm>
            <a:off x="543465" y="467900"/>
            <a:ext cx="7963200" cy="8361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83"/>
          <p:cNvSpPr/>
          <p:nvPr/>
        </p:nvSpPr>
        <p:spPr>
          <a:xfrm flipH="1">
            <a:off x="4700421" y="4870275"/>
            <a:ext cx="4453800" cy="273300"/>
          </a:xfrm>
          <a:prstGeom prst="rtTriangle">
            <a:avLst/>
          </a:prstGeom>
          <a:solidFill>
            <a:srgbClr val="2269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0" name="Google Shape;520;p83"/>
          <p:cNvSpPr/>
          <p:nvPr/>
        </p:nvSpPr>
        <p:spPr>
          <a:xfrm>
            <a:off x="0" y="4796475"/>
            <a:ext cx="8045400" cy="347100"/>
          </a:xfrm>
          <a:prstGeom prst="rtTriangle">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21" name="Google Shape;521;p83" descr="logo_lockup_cloud_light.png"/>
          <p:cNvPicPr preferRelativeResize="0"/>
          <p:nvPr/>
        </p:nvPicPr>
        <p:blipFill rotWithShape="1">
          <a:blip r:embed="rId2">
            <a:alphaModFix/>
          </a:blip>
          <a:srcRect/>
          <a:stretch/>
        </p:blipFill>
        <p:spPr>
          <a:xfrm>
            <a:off x="8279425" y="4913738"/>
            <a:ext cx="798601" cy="2298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lue Footer">
  <p:cSld name="TITLE_2_1">
    <p:spTree>
      <p:nvGrpSpPr>
        <p:cNvPr id="1" name="Shape 79"/>
        <p:cNvGrpSpPr/>
        <p:nvPr/>
      </p:nvGrpSpPr>
      <p:grpSpPr>
        <a:xfrm>
          <a:off x="0" y="0"/>
          <a:ext cx="0" cy="0"/>
          <a:chOff x="0" y="0"/>
          <a:chExt cx="0" cy="0"/>
        </a:xfrm>
      </p:grpSpPr>
      <p:sp>
        <p:nvSpPr>
          <p:cNvPr id="80" name="Google Shape;80;p9"/>
          <p:cNvSpPr txBox="1"/>
          <p:nvPr/>
        </p:nvSpPr>
        <p:spPr>
          <a:xfrm>
            <a:off x="4698025" y="4790450"/>
            <a:ext cx="4345800" cy="37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81" name="Google Shape;81;p9"/>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82" name="Google Shape;82;p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83" name="Google Shape;83;p9"/>
          <p:cNvGrpSpPr/>
          <p:nvPr/>
        </p:nvGrpSpPr>
        <p:grpSpPr>
          <a:xfrm>
            <a:off x="-19118" y="4626758"/>
            <a:ext cx="9182236" cy="548378"/>
            <a:chOff x="-19118" y="4617750"/>
            <a:chExt cx="9182236" cy="548378"/>
          </a:xfrm>
        </p:grpSpPr>
        <p:sp>
          <p:nvSpPr>
            <p:cNvPr id="84" name="Google Shape;84;p9"/>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3367D6"/>
            </a:solidFill>
            <a:ln>
              <a:noFill/>
            </a:ln>
          </p:spPr>
        </p:sp>
        <p:sp>
          <p:nvSpPr>
            <p:cNvPr id="85" name="Google Shape;85;p9"/>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285F4"/>
            </a:solidFill>
            <a:ln>
              <a:noFill/>
            </a:ln>
          </p:spPr>
        </p:sp>
      </p:grpSp>
      <p:pic>
        <p:nvPicPr>
          <p:cNvPr id="86" name="Google Shape;86;p9" descr="Google_Logo_2015_gr.png"/>
          <p:cNvPicPr preferRelativeResize="0"/>
          <p:nvPr/>
        </p:nvPicPr>
        <p:blipFill>
          <a:blip r:embed="rId2">
            <a:alphaModFix/>
          </a:blip>
          <a:stretch>
            <a:fillRect/>
          </a:stretch>
        </p:blipFill>
        <p:spPr>
          <a:xfrm>
            <a:off x="176219" y="4841764"/>
            <a:ext cx="555425" cy="171122"/>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llout">
  <p:cSld name="Image Slide">
    <p:bg>
      <p:bgPr>
        <a:solidFill>
          <a:srgbClr val="FFFFFF"/>
        </a:solidFill>
        <a:effectLst/>
      </p:bgPr>
    </p:bg>
    <p:spTree>
      <p:nvGrpSpPr>
        <p:cNvPr id="1" name="Shape 522"/>
        <p:cNvGrpSpPr/>
        <p:nvPr/>
      </p:nvGrpSpPr>
      <p:grpSpPr>
        <a:xfrm>
          <a:off x="0" y="0"/>
          <a:ext cx="0" cy="0"/>
          <a:chOff x="0" y="0"/>
          <a:chExt cx="0" cy="0"/>
        </a:xfrm>
      </p:grpSpPr>
      <p:pic>
        <p:nvPicPr>
          <p:cNvPr id="523" name="Google Shape;523;p84"/>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24" name="Google Shape;524;p84" descr="logo_lockup_cloud_dark.png"/>
          <p:cNvPicPr preferRelativeResize="0"/>
          <p:nvPr/>
        </p:nvPicPr>
        <p:blipFill rotWithShape="1">
          <a:blip r:embed="rId3">
            <a:alphaModFix/>
          </a:blip>
          <a:srcRect/>
          <a:stretch/>
        </p:blipFill>
        <p:spPr>
          <a:xfrm>
            <a:off x="8284600" y="4913676"/>
            <a:ext cx="798601" cy="229826"/>
          </a:xfrm>
          <a:prstGeom prst="rect">
            <a:avLst/>
          </a:prstGeom>
          <a:noFill/>
          <a:ln>
            <a:noFill/>
          </a:ln>
        </p:spPr>
      </p:pic>
      <p:sp>
        <p:nvSpPr>
          <p:cNvPr id="525" name="Google Shape;525;p84"/>
          <p:cNvSpPr txBox="1">
            <a:spLocks noGrp="1"/>
          </p:cNvSpPr>
          <p:nvPr>
            <p:ph type="title"/>
          </p:nvPr>
        </p:nvSpPr>
        <p:spPr>
          <a:xfrm>
            <a:off x="838200" y="1371600"/>
            <a:ext cx="6362700" cy="17337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FFFFFF"/>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Quote">
  <p:cSld name="CUSTOM_3_1_2_1_1_2_2_1_1_1">
    <p:bg>
      <p:bgPr>
        <a:solidFill>
          <a:srgbClr val="FFFFFF"/>
        </a:solidFill>
        <a:effectLst/>
      </p:bgPr>
    </p:bg>
    <p:spTree>
      <p:nvGrpSpPr>
        <p:cNvPr id="1" name="Shape 526"/>
        <p:cNvGrpSpPr/>
        <p:nvPr/>
      </p:nvGrpSpPr>
      <p:grpSpPr>
        <a:xfrm>
          <a:off x="0" y="0"/>
          <a:ext cx="0" cy="0"/>
          <a:chOff x="0" y="0"/>
          <a:chExt cx="0" cy="0"/>
        </a:xfrm>
      </p:grpSpPr>
      <p:pic>
        <p:nvPicPr>
          <p:cNvPr id="527" name="Google Shape;527;p85"/>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28" name="Google Shape;528;p85" descr="logo_lockup_cloud_light.png"/>
          <p:cNvPicPr preferRelativeResize="0"/>
          <p:nvPr/>
        </p:nvPicPr>
        <p:blipFill rotWithShape="1">
          <a:blip r:embed="rId3">
            <a:alphaModFix/>
          </a:blip>
          <a:srcRect/>
          <a:stretch/>
        </p:blipFill>
        <p:spPr>
          <a:xfrm>
            <a:off x="8279425" y="4913738"/>
            <a:ext cx="798601" cy="229826"/>
          </a:xfrm>
          <a:prstGeom prst="rect">
            <a:avLst/>
          </a:prstGeom>
          <a:noFill/>
          <a:ln>
            <a:noFill/>
          </a:ln>
        </p:spPr>
      </p:pic>
      <p:sp>
        <p:nvSpPr>
          <p:cNvPr id="529" name="Google Shape;529;p85"/>
          <p:cNvSpPr txBox="1">
            <a:spLocks noGrp="1"/>
          </p:cNvSpPr>
          <p:nvPr>
            <p:ph type="title"/>
          </p:nvPr>
        </p:nvSpPr>
        <p:spPr>
          <a:xfrm>
            <a:off x="781375" y="1143375"/>
            <a:ext cx="4066200" cy="2733000"/>
          </a:xfrm>
          <a:prstGeom prst="rect">
            <a:avLst/>
          </a:prstGeom>
        </p:spPr>
        <p:txBody>
          <a:bodyPr spcFirstLastPara="1" wrap="square" lIns="91425" tIns="91425" rIns="91425" bIns="91425" anchor="t" anchorCtr="0"/>
          <a:lstStyle>
            <a:lvl1pPr lvl="0" rtl="0">
              <a:spcBef>
                <a:spcPts val="0"/>
              </a:spcBef>
              <a:spcAft>
                <a:spcPts val="0"/>
              </a:spcAft>
              <a:buNone/>
              <a:defRPr sz="3000">
                <a:solidFill>
                  <a:srgbClr val="757575"/>
                </a:solidFill>
              </a:defRPr>
            </a:lvl1pPr>
            <a:lvl2pPr lvl="1" rtl="0">
              <a:spcBef>
                <a:spcPts val="0"/>
              </a:spcBef>
              <a:spcAft>
                <a:spcPts val="0"/>
              </a:spcAft>
              <a:buNone/>
              <a:defRPr sz="3400">
                <a:solidFill>
                  <a:srgbClr val="FFFFFF"/>
                </a:solidFill>
              </a:defRPr>
            </a:lvl2pPr>
            <a:lvl3pPr lvl="2" rtl="0">
              <a:spcBef>
                <a:spcPts val="0"/>
              </a:spcBef>
              <a:spcAft>
                <a:spcPts val="0"/>
              </a:spcAft>
              <a:buNone/>
              <a:defRPr sz="3400">
                <a:solidFill>
                  <a:srgbClr val="FFFFFF"/>
                </a:solidFill>
              </a:defRPr>
            </a:lvl3pPr>
            <a:lvl4pPr lvl="3" rtl="0">
              <a:spcBef>
                <a:spcPts val="0"/>
              </a:spcBef>
              <a:spcAft>
                <a:spcPts val="0"/>
              </a:spcAft>
              <a:buNone/>
              <a:defRPr sz="3400">
                <a:solidFill>
                  <a:srgbClr val="FFFFFF"/>
                </a:solidFill>
              </a:defRPr>
            </a:lvl4pPr>
            <a:lvl5pPr lvl="4" rtl="0">
              <a:spcBef>
                <a:spcPts val="0"/>
              </a:spcBef>
              <a:spcAft>
                <a:spcPts val="0"/>
              </a:spcAft>
              <a:buNone/>
              <a:defRPr sz="3400">
                <a:solidFill>
                  <a:srgbClr val="FFFFFF"/>
                </a:solidFill>
              </a:defRPr>
            </a:lvl5pPr>
            <a:lvl6pPr lvl="5" rtl="0">
              <a:spcBef>
                <a:spcPts val="0"/>
              </a:spcBef>
              <a:spcAft>
                <a:spcPts val="0"/>
              </a:spcAft>
              <a:buNone/>
              <a:defRPr sz="3400">
                <a:solidFill>
                  <a:srgbClr val="FFFFFF"/>
                </a:solidFill>
              </a:defRPr>
            </a:lvl6pPr>
            <a:lvl7pPr lvl="6" rtl="0">
              <a:spcBef>
                <a:spcPts val="0"/>
              </a:spcBef>
              <a:spcAft>
                <a:spcPts val="0"/>
              </a:spcAft>
              <a:buNone/>
              <a:defRPr sz="3400">
                <a:solidFill>
                  <a:srgbClr val="FFFFFF"/>
                </a:solidFill>
              </a:defRPr>
            </a:lvl7pPr>
            <a:lvl8pPr lvl="7" rtl="0">
              <a:spcBef>
                <a:spcPts val="0"/>
              </a:spcBef>
              <a:spcAft>
                <a:spcPts val="0"/>
              </a:spcAft>
              <a:buNone/>
              <a:defRPr sz="3400">
                <a:solidFill>
                  <a:srgbClr val="FFFFFF"/>
                </a:solidFill>
              </a:defRPr>
            </a:lvl8pPr>
            <a:lvl9pPr lvl="8" rtl="0">
              <a:spcBef>
                <a:spcPts val="0"/>
              </a:spcBef>
              <a:spcAft>
                <a:spcPts val="0"/>
              </a:spcAft>
              <a:buNone/>
              <a:defRPr sz="3400">
                <a:solidFill>
                  <a:srgbClr val="FFFFFF"/>
                </a:solidFil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1/2 Photo">
  <p:cSld name="CUSTOM_1">
    <p:bg>
      <p:bgPr>
        <a:solidFill>
          <a:schemeClr val="lt1"/>
        </a:solidFill>
        <a:effectLst/>
      </p:bgPr>
    </p:bg>
    <p:spTree>
      <p:nvGrpSpPr>
        <p:cNvPr id="1" name="Shape 530"/>
        <p:cNvGrpSpPr/>
        <p:nvPr/>
      </p:nvGrpSpPr>
      <p:grpSpPr>
        <a:xfrm>
          <a:off x="0" y="0"/>
          <a:ext cx="0" cy="0"/>
          <a:chOff x="0" y="0"/>
          <a:chExt cx="0" cy="0"/>
        </a:xfrm>
      </p:grpSpPr>
      <p:sp>
        <p:nvSpPr>
          <p:cNvPr id="531" name="Google Shape;531;p86"/>
          <p:cNvSpPr/>
          <p:nvPr/>
        </p:nvSpPr>
        <p:spPr>
          <a:xfrm>
            <a:off x="4951450" y="0"/>
            <a:ext cx="4192500" cy="514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532" name="Google Shape;532;p86"/>
          <p:cNvGrpSpPr/>
          <p:nvPr/>
        </p:nvGrpSpPr>
        <p:grpSpPr>
          <a:xfrm>
            <a:off x="2908925" y="0"/>
            <a:ext cx="6169101" cy="5143564"/>
            <a:chOff x="2908925" y="0"/>
            <a:chExt cx="6169101" cy="5143564"/>
          </a:xfrm>
        </p:grpSpPr>
        <p:grpSp>
          <p:nvGrpSpPr>
            <p:cNvPr id="533" name="Google Shape;533;p86"/>
            <p:cNvGrpSpPr/>
            <p:nvPr/>
          </p:nvGrpSpPr>
          <p:grpSpPr>
            <a:xfrm>
              <a:off x="2908925" y="0"/>
              <a:ext cx="3838498" cy="5143500"/>
              <a:chOff x="2908925" y="0"/>
              <a:chExt cx="3838498" cy="5143500"/>
            </a:xfrm>
          </p:grpSpPr>
          <p:sp>
            <p:nvSpPr>
              <p:cNvPr id="534" name="Google Shape;534;p86"/>
              <p:cNvSpPr/>
              <p:nvPr/>
            </p:nvSpPr>
            <p:spPr>
              <a:xfrm>
                <a:off x="3276600" y="0"/>
                <a:ext cx="2213700" cy="5143500"/>
              </a:xfrm>
              <a:prstGeom prst="trapezoid">
                <a:avLst>
                  <a:gd name="adj" fmla="val 24749"/>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35" name="Google Shape;535;p86" descr="quote page-05.png"/>
              <p:cNvPicPr preferRelativeResize="0"/>
              <p:nvPr/>
            </p:nvPicPr>
            <p:blipFill rotWithShape="1">
              <a:blip r:embed="rId2">
                <a:alphaModFix/>
              </a:blip>
              <a:srcRect l="37237" t="10452" b="7310"/>
              <a:stretch/>
            </p:blipFill>
            <p:spPr>
              <a:xfrm>
                <a:off x="2908925" y="3625375"/>
                <a:ext cx="3838498" cy="1518125"/>
              </a:xfrm>
              <a:prstGeom prst="rect">
                <a:avLst/>
              </a:prstGeom>
              <a:noFill/>
              <a:ln>
                <a:noFill/>
              </a:ln>
            </p:spPr>
          </p:pic>
        </p:grpSp>
        <p:pic>
          <p:nvPicPr>
            <p:cNvPr id="536" name="Google Shape;536;p86" descr="logo_lockup_cloud_light.png"/>
            <p:cNvPicPr preferRelativeResize="0"/>
            <p:nvPr/>
          </p:nvPicPr>
          <p:blipFill rotWithShape="1">
            <a:blip r:embed="rId3">
              <a:alphaModFix/>
            </a:blip>
            <a:srcRect/>
            <a:stretch/>
          </p:blipFill>
          <p:spPr>
            <a:xfrm>
              <a:off x="8279425" y="4913738"/>
              <a:ext cx="798601" cy="229826"/>
            </a:xfrm>
            <a:prstGeom prst="rect">
              <a:avLst/>
            </a:prstGeom>
            <a:noFill/>
            <a:ln>
              <a:noFill/>
            </a:ln>
          </p:spPr>
        </p:pic>
      </p:grpSp>
      <p:sp>
        <p:nvSpPr>
          <p:cNvPr id="537" name="Google Shape;537;p86"/>
          <p:cNvSpPr txBox="1">
            <a:spLocks noGrp="1"/>
          </p:cNvSpPr>
          <p:nvPr>
            <p:ph type="body" idx="1"/>
          </p:nvPr>
        </p:nvSpPr>
        <p:spPr>
          <a:xfrm>
            <a:off x="619670" y="1348575"/>
            <a:ext cx="3825300" cy="34389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400" b="0" i="0" u="none" strike="noStrike" cap="none">
                <a:solidFill>
                  <a:srgbClr val="545454"/>
                </a:solidFill>
                <a:latin typeface="Roboto"/>
                <a:ea typeface="Roboto"/>
                <a:cs typeface="Roboto"/>
                <a:sym typeface="Roboto"/>
              </a:defRPr>
            </a:lvl1pPr>
            <a:lvl2pPr marL="914400" marR="0" lvl="1"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2pPr>
            <a:lvl3pPr marL="1371600" marR="0" lvl="2"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3pPr>
            <a:lvl4pPr marL="1828800" marR="0" lvl="3"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4pPr>
            <a:lvl5pPr marL="2286000" marR="0" lvl="4" indent="-317500" algn="l" rtl="0">
              <a:lnSpc>
                <a:spcPct val="110000"/>
              </a:lnSpc>
              <a:spcBef>
                <a:spcPts val="375"/>
              </a:spcBef>
              <a:spcAft>
                <a:spcPts val="0"/>
              </a:spcAft>
              <a:buClr>
                <a:srgbClr val="545454"/>
              </a:buClr>
              <a:buSzPts val="1400"/>
              <a:buFont typeface="Arial"/>
              <a:buChar char="•"/>
              <a:defRPr sz="1400" b="0" i="0" u="none" strike="noStrike" cap="none">
                <a:solidFill>
                  <a:srgbClr val="545454"/>
                </a:solidFill>
                <a:latin typeface="Roboto"/>
                <a:ea typeface="Roboto"/>
                <a:cs typeface="Roboto"/>
                <a:sym typeface="Roboto"/>
              </a:defRPr>
            </a:lvl5pPr>
            <a:lvl6pPr marL="2743200" marR="0" lvl="5" indent="-317500" algn="l" rtl="0">
              <a:lnSpc>
                <a:spcPct val="90000"/>
              </a:lnSpc>
              <a:spcBef>
                <a:spcPts val="375"/>
              </a:spcBef>
              <a:spcAft>
                <a:spcPts val="0"/>
              </a:spcAft>
              <a:buSzPts val="1400"/>
              <a:buChar char="•"/>
              <a:defRPr sz="1400" b="0" i="0" u="none" strike="noStrike" cap="none"/>
            </a:lvl6pPr>
            <a:lvl7pPr marL="3200400" marR="0" lvl="6" indent="-317500" algn="l" rtl="0">
              <a:lnSpc>
                <a:spcPct val="90000"/>
              </a:lnSpc>
              <a:spcBef>
                <a:spcPts val="375"/>
              </a:spcBef>
              <a:spcAft>
                <a:spcPts val="0"/>
              </a:spcAft>
              <a:buSzPts val="1400"/>
              <a:buChar char="•"/>
              <a:defRPr sz="1400" b="0" i="0" u="none" strike="noStrike" cap="none"/>
            </a:lvl7pPr>
            <a:lvl8pPr marL="3657600" marR="0" lvl="7" indent="-317500" algn="l" rtl="0">
              <a:lnSpc>
                <a:spcPct val="90000"/>
              </a:lnSpc>
              <a:spcBef>
                <a:spcPts val="375"/>
              </a:spcBef>
              <a:spcAft>
                <a:spcPts val="0"/>
              </a:spcAft>
              <a:buSzPts val="1400"/>
              <a:buChar char="•"/>
              <a:defRPr sz="1400" b="0" i="0" u="none" strike="noStrike" cap="none"/>
            </a:lvl8pPr>
            <a:lvl9pPr marL="4114800" marR="0" lvl="8" indent="-317500" algn="l" rtl="0">
              <a:lnSpc>
                <a:spcPct val="90000"/>
              </a:lnSpc>
              <a:spcBef>
                <a:spcPts val="375"/>
              </a:spcBef>
              <a:spcAft>
                <a:spcPts val="0"/>
              </a:spcAft>
              <a:buSzPts val="1400"/>
              <a:buChar char="•"/>
              <a:defRPr sz="1400" b="0" i="0" u="none" strike="noStrike" cap="none"/>
            </a:lvl9pPr>
          </a:lstStyle>
          <a:p>
            <a:endParaRPr/>
          </a:p>
        </p:txBody>
      </p:sp>
      <p:sp>
        <p:nvSpPr>
          <p:cNvPr id="538" name="Google Shape;538;p86"/>
          <p:cNvSpPr txBox="1">
            <a:spLocks noGrp="1"/>
          </p:cNvSpPr>
          <p:nvPr>
            <p:ph type="title"/>
          </p:nvPr>
        </p:nvSpPr>
        <p:spPr>
          <a:xfrm>
            <a:off x="238675" y="315500"/>
            <a:ext cx="4515900" cy="11883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Photo 1">
  <p:cSld name="CUSTOM_2">
    <p:spTree>
      <p:nvGrpSpPr>
        <p:cNvPr id="1" name="Shape 539"/>
        <p:cNvGrpSpPr/>
        <p:nvPr/>
      </p:nvGrpSpPr>
      <p:grpSpPr>
        <a:xfrm>
          <a:off x="0" y="0"/>
          <a:ext cx="0" cy="0"/>
          <a:chOff x="0" y="0"/>
          <a:chExt cx="0" cy="0"/>
        </a:xfrm>
      </p:grpSpPr>
      <p:pic>
        <p:nvPicPr>
          <p:cNvPr id="540" name="Google Shape;540;p87" descr="Google for Work teams up with PopSugar in San Francisco, California."/>
          <p:cNvPicPr preferRelativeResize="0"/>
          <p:nvPr/>
        </p:nvPicPr>
        <p:blipFill rotWithShape="1">
          <a:blip r:embed="rId2">
            <a:alphaModFix/>
          </a:blip>
          <a:srcRect l="910" t="24836" r="15511" b="4627"/>
          <a:stretch/>
        </p:blipFill>
        <p:spPr>
          <a:xfrm>
            <a:off x="0" y="0"/>
            <a:ext cx="9143997" cy="5143501"/>
          </a:xfrm>
          <a:prstGeom prst="rect">
            <a:avLst/>
          </a:prstGeom>
          <a:noFill/>
          <a:ln>
            <a:noFill/>
          </a:ln>
        </p:spPr>
      </p:pic>
      <p:pic>
        <p:nvPicPr>
          <p:cNvPr id="541" name="Google Shape;541;p87" descr="quote page-03.png"/>
          <p:cNvPicPr preferRelativeResize="0"/>
          <p:nvPr/>
        </p:nvPicPr>
        <p:blipFill>
          <a:blip r:embed="rId3">
            <a:alphaModFix/>
          </a:blip>
          <a:stretch>
            <a:fillRect/>
          </a:stretch>
        </p:blipFill>
        <p:spPr>
          <a:xfrm flipH="1">
            <a:off x="1" y="2419350"/>
            <a:ext cx="2686899" cy="2724149"/>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Photo 2">
  <p:cSld name="CUSTOM_2_3">
    <p:spTree>
      <p:nvGrpSpPr>
        <p:cNvPr id="1" name="Shape 542"/>
        <p:cNvGrpSpPr/>
        <p:nvPr/>
      </p:nvGrpSpPr>
      <p:grpSpPr>
        <a:xfrm>
          <a:off x="0" y="0"/>
          <a:ext cx="0" cy="0"/>
          <a:chOff x="0" y="0"/>
          <a:chExt cx="0" cy="0"/>
        </a:xfrm>
      </p:grpSpPr>
      <p:pic>
        <p:nvPicPr>
          <p:cNvPr id="543" name="Google Shape;543;p88" descr="Google for Work teams up with PopSugar in San Francisco, California."/>
          <p:cNvPicPr preferRelativeResize="0"/>
          <p:nvPr/>
        </p:nvPicPr>
        <p:blipFill rotWithShape="1">
          <a:blip r:embed="rId2">
            <a:alphaModFix/>
          </a:blip>
          <a:srcRect l="910" t="24836" r="15511" b="4627"/>
          <a:stretch/>
        </p:blipFill>
        <p:spPr>
          <a:xfrm>
            <a:off x="0" y="0"/>
            <a:ext cx="9143997" cy="5143501"/>
          </a:xfrm>
          <a:prstGeom prst="rect">
            <a:avLst/>
          </a:prstGeom>
          <a:noFill/>
          <a:ln>
            <a:noFill/>
          </a:ln>
        </p:spPr>
      </p:pic>
      <p:sp>
        <p:nvSpPr>
          <p:cNvPr id="544" name="Google Shape;544;p88"/>
          <p:cNvSpPr/>
          <p:nvPr/>
        </p:nvSpPr>
        <p:spPr>
          <a:xfrm flipH="1">
            <a:off x="4700421" y="4870275"/>
            <a:ext cx="4453800" cy="273300"/>
          </a:xfrm>
          <a:prstGeom prst="rtTriangle">
            <a:avLst/>
          </a:prstGeom>
          <a:solidFill>
            <a:srgbClr val="2269D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5" name="Google Shape;545;p88"/>
          <p:cNvSpPr/>
          <p:nvPr/>
        </p:nvSpPr>
        <p:spPr>
          <a:xfrm>
            <a:off x="0" y="4796475"/>
            <a:ext cx="8045400" cy="347100"/>
          </a:xfrm>
          <a:prstGeom prst="rtTriangle">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46" name="Google Shape;546;p88" descr="logo_lockup_cloud_light.png"/>
          <p:cNvPicPr preferRelativeResize="0"/>
          <p:nvPr/>
        </p:nvPicPr>
        <p:blipFill rotWithShape="1">
          <a:blip r:embed="rId3">
            <a:alphaModFix/>
          </a:blip>
          <a:srcRect/>
          <a:stretch/>
        </p:blipFill>
        <p:spPr>
          <a:xfrm>
            <a:off x="8279425" y="4913738"/>
            <a:ext cx="798601" cy="229826"/>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losing Slide">
  <p:cSld name="OBJECT_3_1_1">
    <p:spTree>
      <p:nvGrpSpPr>
        <p:cNvPr id="1" name="Shape 547"/>
        <p:cNvGrpSpPr/>
        <p:nvPr/>
      </p:nvGrpSpPr>
      <p:grpSpPr>
        <a:xfrm>
          <a:off x="0" y="0"/>
          <a:ext cx="0" cy="0"/>
          <a:chOff x="0" y="0"/>
          <a:chExt cx="0" cy="0"/>
        </a:xfrm>
      </p:grpSpPr>
      <p:pic>
        <p:nvPicPr>
          <p:cNvPr id="548" name="Google Shape;548;p89" descr="Google_Next_17_Template_Animations_Little_Loop_Blue_Loop_Final_V2.gif"/>
          <p:cNvPicPr preferRelativeResize="0"/>
          <p:nvPr/>
        </p:nvPicPr>
        <p:blipFill rotWithShape="1">
          <a:blip r:embed="rId2">
            <a:alphaModFix/>
          </a:blip>
          <a:srcRect/>
          <a:stretch/>
        </p:blipFill>
        <p:spPr>
          <a:xfrm>
            <a:off x="0" y="0"/>
            <a:ext cx="8976298" cy="5143500"/>
          </a:xfrm>
          <a:prstGeom prst="rect">
            <a:avLst/>
          </a:prstGeom>
          <a:noFill/>
          <a:ln>
            <a:noFill/>
          </a:ln>
        </p:spPr>
      </p:pic>
      <p:sp>
        <p:nvSpPr>
          <p:cNvPr id="549" name="Google Shape;549;p89"/>
          <p:cNvSpPr txBox="1">
            <a:spLocks noGrp="1"/>
          </p:cNvSpPr>
          <p:nvPr>
            <p:ph type="title"/>
          </p:nvPr>
        </p:nvSpPr>
        <p:spPr>
          <a:xfrm>
            <a:off x="0" y="3202600"/>
            <a:ext cx="9144000" cy="7788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545454"/>
              </a:buClr>
              <a:buSzPts val="2400"/>
              <a:buFont typeface="Roboto"/>
              <a:buNone/>
              <a:defRPr sz="2400" b="0" i="0" u="none" strike="noStrike" cap="none">
                <a:solidFill>
                  <a:srgbClr val="545454"/>
                </a:solidFill>
                <a:latin typeface="Roboto"/>
                <a:ea typeface="Roboto"/>
                <a:cs typeface="Roboto"/>
                <a:sym typeface="Roboto"/>
              </a:defRPr>
            </a:lvl1pPr>
            <a:lvl2pPr lvl="1" indent="0" algn="ctr" rtl="0">
              <a:spcBef>
                <a:spcPts val="0"/>
              </a:spcBef>
              <a:spcAft>
                <a:spcPts val="0"/>
              </a:spcAft>
              <a:buSzPts val="1400"/>
              <a:buNone/>
              <a:defRPr sz="1800"/>
            </a:lvl2pPr>
            <a:lvl3pPr lvl="2" indent="0" algn="ctr" rtl="0">
              <a:spcBef>
                <a:spcPts val="0"/>
              </a:spcBef>
              <a:spcAft>
                <a:spcPts val="0"/>
              </a:spcAft>
              <a:buSzPts val="1400"/>
              <a:buNone/>
              <a:defRPr sz="1800"/>
            </a:lvl3pPr>
            <a:lvl4pPr lvl="3" indent="0" algn="ctr" rtl="0">
              <a:spcBef>
                <a:spcPts val="0"/>
              </a:spcBef>
              <a:spcAft>
                <a:spcPts val="0"/>
              </a:spcAft>
              <a:buSzPts val="1400"/>
              <a:buNone/>
              <a:defRPr sz="1800"/>
            </a:lvl4pPr>
            <a:lvl5pPr lvl="4" indent="0" algn="ctr" rtl="0">
              <a:spcBef>
                <a:spcPts val="0"/>
              </a:spcBef>
              <a:spcAft>
                <a:spcPts val="0"/>
              </a:spcAft>
              <a:buSzPts val="1400"/>
              <a:buNone/>
              <a:defRPr sz="1800"/>
            </a:lvl5pPr>
            <a:lvl6pPr lvl="5" indent="0" algn="ctr" rtl="0">
              <a:spcBef>
                <a:spcPts val="0"/>
              </a:spcBef>
              <a:spcAft>
                <a:spcPts val="0"/>
              </a:spcAft>
              <a:buSzPts val="1400"/>
              <a:buNone/>
              <a:defRPr sz="1800"/>
            </a:lvl6pPr>
            <a:lvl7pPr lvl="6" indent="0" algn="ctr" rtl="0">
              <a:spcBef>
                <a:spcPts val="0"/>
              </a:spcBef>
              <a:spcAft>
                <a:spcPts val="0"/>
              </a:spcAft>
              <a:buSzPts val="1400"/>
              <a:buNone/>
              <a:defRPr sz="1800"/>
            </a:lvl7pPr>
            <a:lvl8pPr lvl="7" indent="0" algn="ctr" rtl="0">
              <a:spcBef>
                <a:spcPts val="0"/>
              </a:spcBef>
              <a:spcAft>
                <a:spcPts val="0"/>
              </a:spcAft>
              <a:buSzPts val="1400"/>
              <a:buNone/>
              <a:defRPr sz="1800"/>
            </a:lvl8pPr>
            <a:lvl9pPr lvl="8" indent="0" algn="ctr" rtl="0">
              <a:spcBef>
                <a:spcPts val="0"/>
              </a:spcBef>
              <a:spcAft>
                <a:spcPts val="0"/>
              </a:spcAft>
              <a:buSzPts val="1400"/>
              <a:buNone/>
              <a:defRPr sz="1800"/>
            </a:lvl9pPr>
          </a:lstStyle>
          <a:p>
            <a:endParaRPr/>
          </a:p>
        </p:txBody>
      </p:sp>
      <p:pic>
        <p:nvPicPr>
          <p:cNvPr id="550" name="Google Shape;550;p89" descr="logo_lockup_cloud_dark.png"/>
          <p:cNvPicPr preferRelativeResize="0"/>
          <p:nvPr/>
        </p:nvPicPr>
        <p:blipFill rotWithShape="1">
          <a:blip r:embed="rId3">
            <a:alphaModFix/>
          </a:blip>
          <a:srcRect/>
          <a:stretch/>
        </p:blipFill>
        <p:spPr>
          <a:xfrm>
            <a:off x="8284600" y="4913676"/>
            <a:ext cx="798601" cy="229826"/>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End Slide - Static Blue">
  <p:cSld name="CUSTOM_4">
    <p:spTree>
      <p:nvGrpSpPr>
        <p:cNvPr id="1" name="Shape 551"/>
        <p:cNvGrpSpPr/>
        <p:nvPr/>
      </p:nvGrpSpPr>
      <p:grpSpPr>
        <a:xfrm>
          <a:off x="0" y="0"/>
          <a:ext cx="0" cy="0"/>
          <a:chOff x="0" y="0"/>
          <a:chExt cx="0" cy="0"/>
        </a:xfrm>
      </p:grpSpPr>
      <p:sp>
        <p:nvSpPr>
          <p:cNvPr id="552" name="Google Shape;552;p90"/>
          <p:cNvSpPr txBox="1">
            <a:spLocks noGrp="1"/>
          </p:cNvSpPr>
          <p:nvPr>
            <p:ph type="title"/>
          </p:nvPr>
        </p:nvSpPr>
        <p:spPr>
          <a:xfrm>
            <a:off x="0" y="3202600"/>
            <a:ext cx="9144000" cy="7788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545454"/>
              </a:buClr>
              <a:buSzPts val="2400"/>
              <a:buFont typeface="Roboto"/>
              <a:buNone/>
              <a:defRPr sz="2400" b="0" i="0" u="none" strike="noStrike" cap="none">
                <a:solidFill>
                  <a:srgbClr val="545454"/>
                </a:solidFill>
                <a:latin typeface="Roboto"/>
                <a:ea typeface="Roboto"/>
                <a:cs typeface="Roboto"/>
                <a:sym typeface="Roboto"/>
              </a:defRPr>
            </a:lvl1pPr>
            <a:lvl2pPr lvl="1" indent="0" algn="ctr" rtl="0">
              <a:spcBef>
                <a:spcPts val="0"/>
              </a:spcBef>
              <a:spcAft>
                <a:spcPts val="0"/>
              </a:spcAft>
              <a:buSzPts val="1400"/>
              <a:buNone/>
              <a:defRPr sz="1800"/>
            </a:lvl2pPr>
            <a:lvl3pPr lvl="2" indent="0" algn="ctr" rtl="0">
              <a:spcBef>
                <a:spcPts val="0"/>
              </a:spcBef>
              <a:spcAft>
                <a:spcPts val="0"/>
              </a:spcAft>
              <a:buSzPts val="1400"/>
              <a:buNone/>
              <a:defRPr sz="1800"/>
            </a:lvl3pPr>
            <a:lvl4pPr lvl="3" indent="0" algn="ctr" rtl="0">
              <a:spcBef>
                <a:spcPts val="0"/>
              </a:spcBef>
              <a:spcAft>
                <a:spcPts val="0"/>
              </a:spcAft>
              <a:buSzPts val="1400"/>
              <a:buNone/>
              <a:defRPr sz="1800"/>
            </a:lvl4pPr>
            <a:lvl5pPr lvl="4" indent="0" algn="ctr" rtl="0">
              <a:spcBef>
                <a:spcPts val="0"/>
              </a:spcBef>
              <a:spcAft>
                <a:spcPts val="0"/>
              </a:spcAft>
              <a:buSzPts val="1400"/>
              <a:buNone/>
              <a:defRPr sz="1800"/>
            </a:lvl5pPr>
            <a:lvl6pPr lvl="5" indent="0" algn="ctr" rtl="0">
              <a:spcBef>
                <a:spcPts val="0"/>
              </a:spcBef>
              <a:spcAft>
                <a:spcPts val="0"/>
              </a:spcAft>
              <a:buSzPts val="1400"/>
              <a:buNone/>
              <a:defRPr sz="1800"/>
            </a:lvl6pPr>
            <a:lvl7pPr lvl="6" indent="0" algn="ctr" rtl="0">
              <a:spcBef>
                <a:spcPts val="0"/>
              </a:spcBef>
              <a:spcAft>
                <a:spcPts val="0"/>
              </a:spcAft>
              <a:buSzPts val="1400"/>
              <a:buNone/>
              <a:defRPr sz="1800"/>
            </a:lvl7pPr>
            <a:lvl8pPr lvl="7" indent="0" algn="ctr" rtl="0">
              <a:spcBef>
                <a:spcPts val="0"/>
              </a:spcBef>
              <a:spcAft>
                <a:spcPts val="0"/>
              </a:spcAft>
              <a:buSzPts val="1400"/>
              <a:buNone/>
              <a:defRPr sz="1800"/>
            </a:lvl8pPr>
            <a:lvl9pPr lvl="8" indent="0" algn="ctr" rtl="0">
              <a:spcBef>
                <a:spcPts val="0"/>
              </a:spcBef>
              <a:spcAft>
                <a:spcPts val="0"/>
              </a:spcAft>
              <a:buSzPts val="1400"/>
              <a:buNone/>
              <a:defRPr sz="1800"/>
            </a:lvl9pPr>
          </a:lstStyle>
          <a:p>
            <a:endParaRPr/>
          </a:p>
        </p:txBody>
      </p:sp>
      <p:pic>
        <p:nvPicPr>
          <p:cNvPr id="553" name="Google Shape;553;p90" descr="logo_lockup_cloud_dark.png"/>
          <p:cNvPicPr preferRelativeResize="0"/>
          <p:nvPr/>
        </p:nvPicPr>
        <p:blipFill rotWithShape="1">
          <a:blip r:embed="rId2">
            <a:alphaModFix/>
          </a:blip>
          <a:srcRect/>
          <a:stretch/>
        </p:blipFill>
        <p:spPr>
          <a:xfrm>
            <a:off x="8284600" y="4913676"/>
            <a:ext cx="798601" cy="229826"/>
          </a:xfrm>
          <a:prstGeom prst="rect">
            <a:avLst/>
          </a:prstGeom>
          <a:noFill/>
          <a:ln>
            <a:noFill/>
          </a:ln>
        </p:spPr>
      </p:pic>
      <p:pic>
        <p:nvPicPr>
          <p:cNvPr id="554" name="Google Shape;554;p90"/>
          <p:cNvPicPr preferRelativeResize="0"/>
          <p:nvPr/>
        </p:nvPicPr>
        <p:blipFill>
          <a:blip r:embed="rId3">
            <a:alphaModFix/>
          </a:blip>
          <a:stretch>
            <a:fillRect/>
          </a:stretch>
        </p:blipFill>
        <p:spPr>
          <a:xfrm>
            <a:off x="3729639" y="2061261"/>
            <a:ext cx="1710374" cy="84292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Presentation Title">
  <p:cSld name="TITLE_AND_BODY_2">
    <p:bg>
      <p:bgPr>
        <a:solidFill>
          <a:srgbClr val="FFFFFF"/>
        </a:solidFill>
        <a:effectLst/>
      </p:bgPr>
    </p:bg>
    <p:spTree>
      <p:nvGrpSpPr>
        <p:cNvPr id="1" name="Shape 555"/>
        <p:cNvGrpSpPr/>
        <p:nvPr/>
      </p:nvGrpSpPr>
      <p:grpSpPr>
        <a:xfrm>
          <a:off x="0" y="0"/>
          <a:ext cx="0" cy="0"/>
          <a:chOff x="0" y="0"/>
          <a:chExt cx="0" cy="0"/>
        </a:xfrm>
      </p:grpSpPr>
      <p:sp>
        <p:nvSpPr>
          <p:cNvPr id="556" name="Google Shape;556;p91"/>
          <p:cNvSpPr txBox="1">
            <a:spLocks noGrp="1"/>
          </p:cNvSpPr>
          <p:nvPr>
            <p:ph type="title"/>
          </p:nvPr>
        </p:nvSpPr>
        <p:spPr>
          <a:xfrm>
            <a:off x="1904404" y="381000"/>
            <a:ext cx="6475200" cy="2667000"/>
          </a:xfrm>
          <a:prstGeom prst="rect">
            <a:avLst/>
          </a:prstGeom>
          <a:noFill/>
          <a:ln>
            <a:noFill/>
          </a:ln>
        </p:spPr>
        <p:txBody>
          <a:bodyPr spcFirstLastPara="1" wrap="square" lIns="34275" tIns="34275" rIns="34275" bIns="34275" anchor="b" anchorCtr="0"/>
          <a:lstStyle>
            <a:lvl1pPr marL="0" lvl="0" indent="0" algn="l" rtl="0">
              <a:lnSpc>
                <a:spcPct val="100000"/>
              </a:lnSpc>
              <a:spcBef>
                <a:spcPts val="0"/>
              </a:spcBef>
              <a:spcAft>
                <a:spcPts val="0"/>
              </a:spcAft>
              <a:buClr>
                <a:schemeClr val="lt2"/>
              </a:buClr>
              <a:buSzPts val="4500"/>
              <a:buFont typeface="Roboto"/>
              <a:buNone/>
              <a:defRPr sz="4500">
                <a:solidFill>
                  <a:schemeClr val="lt2"/>
                </a:solidFill>
                <a:latin typeface="Roboto"/>
                <a:ea typeface="Roboto"/>
                <a:cs typeface="Roboto"/>
                <a:sym typeface="Roboto"/>
              </a:defRPr>
            </a:lvl1pPr>
            <a:lvl2pPr marL="0" lvl="1" indent="0" algn="l" rtl="0">
              <a:lnSpc>
                <a:spcPct val="100000"/>
              </a:lnSpc>
              <a:spcBef>
                <a:spcPts val="0"/>
              </a:spcBef>
              <a:spcAft>
                <a:spcPts val="0"/>
              </a:spcAft>
              <a:buClr>
                <a:schemeClr val="lt2"/>
              </a:buClr>
              <a:buSzPts val="4500"/>
              <a:buFont typeface="Roboto"/>
              <a:buNone/>
              <a:defRPr sz="4500">
                <a:solidFill>
                  <a:schemeClr val="lt2"/>
                </a:solidFill>
                <a:latin typeface="Roboto"/>
                <a:ea typeface="Roboto"/>
                <a:cs typeface="Roboto"/>
                <a:sym typeface="Roboto"/>
              </a:defRPr>
            </a:lvl2pPr>
            <a:lvl3pPr marL="0" lvl="2" indent="0" algn="l" rtl="0">
              <a:lnSpc>
                <a:spcPct val="100000"/>
              </a:lnSpc>
              <a:spcBef>
                <a:spcPts val="0"/>
              </a:spcBef>
              <a:spcAft>
                <a:spcPts val="0"/>
              </a:spcAft>
              <a:buClr>
                <a:schemeClr val="lt2"/>
              </a:buClr>
              <a:buSzPts val="4500"/>
              <a:buFont typeface="Roboto"/>
              <a:buNone/>
              <a:defRPr sz="4500">
                <a:solidFill>
                  <a:schemeClr val="lt2"/>
                </a:solidFill>
                <a:latin typeface="Roboto"/>
                <a:ea typeface="Roboto"/>
                <a:cs typeface="Roboto"/>
                <a:sym typeface="Roboto"/>
              </a:defRPr>
            </a:lvl3pPr>
            <a:lvl4pPr marL="0" lvl="3" indent="0" algn="l" rtl="0">
              <a:lnSpc>
                <a:spcPct val="100000"/>
              </a:lnSpc>
              <a:spcBef>
                <a:spcPts val="0"/>
              </a:spcBef>
              <a:spcAft>
                <a:spcPts val="0"/>
              </a:spcAft>
              <a:buClr>
                <a:schemeClr val="lt2"/>
              </a:buClr>
              <a:buSzPts val="4500"/>
              <a:buFont typeface="Roboto"/>
              <a:buNone/>
              <a:defRPr sz="4500">
                <a:solidFill>
                  <a:schemeClr val="lt2"/>
                </a:solidFill>
                <a:latin typeface="Roboto"/>
                <a:ea typeface="Roboto"/>
                <a:cs typeface="Roboto"/>
                <a:sym typeface="Roboto"/>
              </a:defRPr>
            </a:lvl4pPr>
            <a:lvl5pPr marL="0" lvl="4" indent="0" algn="l" rtl="0">
              <a:lnSpc>
                <a:spcPct val="100000"/>
              </a:lnSpc>
              <a:spcBef>
                <a:spcPts val="0"/>
              </a:spcBef>
              <a:spcAft>
                <a:spcPts val="0"/>
              </a:spcAft>
              <a:buClr>
                <a:schemeClr val="lt2"/>
              </a:buClr>
              <a:buSzPts val="4500"/>
              <a:buFont typeface="Roboto"/>
              <a:buNone/>
              <a:defRPr sz="4500">
                <a:solidFill>
                  <a:schemeClr val="lt2"/>
                </a:solidFill>
                <a:latin typeface="Roboto"/>
                <a:ea typeface="Roboto"/>
                <a:cs typeface="Roboto"/>
                <a:sym typeface="Roboto"/>
              </a:defRPr>
            </a:lvl5pPr>
            <a:lvl6pPr marL="0" lvl="5" indent="0" algn="l" rtl="0">
              <a:lnSpc>
                <a:spcPct val="100000"/>
              </a:lnSpc>
              <a:spcBef>
                <a:spcPts val="0"/>
              </a:spcBef>
              <a:spcAft>
                <a:spcPts val="0"/>
              </a:spcAft>
              <a:buClr>
                <a:schemeClr val="lt2"/>
              </a:buClr>
              <a:buSzPts val="4500"/>
              <a:buFont typeface="Roboto"/>
              <a:buNone/>
              <a:defRPr sz="4500">
                <a:solidFill>
                  <a:schemeClr val="lt2"/>
                </a:solidFill>
                <a:latin typeface="Roboto"/>
                <a:ea typeface="Roboto"/>
                <a:cs typeface="Roboto"/>
                <a:sym typeface="Roboto"/>
              </a:defRPr>
            </a:lvl6pPr>
            <a:lvl7pPr marL="0" lvl="6" indent="0" algn="l" rtl="0">
              <a:lnSpc>
                <a:spcPct val="100000"/>
              </a:lnSpc>
              <a:spcBef>
                <a:spcPts val="0"/>
              </a:spcBef>
              <a:spcAft>
                <a:spcPts val="0"/>
              </a:spcAft>
              <a:buClr>
                <a:schemeClr val="lt2"/>
              </a:buClr>
              <a:buSzPts val="4500"/>
              <a:buFont typeface="Roboto"/>
              <a:buNone/>
              <a:defRPr sz="4500">
                <a:solidFill>
                  <a:schemeClr val="lt2"/>
                </a:solidFill>
                <a:latin typeface="Roboto"/>
                <a:ea typeface="Roboto"/>
                <a:cs typeface="Roboto"/>
                <a:sym typeface="Roboto"/>
              </a:defRPr>
            </a:lvl7pPr>
            <a:lvl8pPr marL="0" lvl="7" indent="0" algn="l" rtl="0">
              <a:lnSpc>
                <a:spcPct val="100000"/>
              </a:lnSpc>
              <a:spcBef>
                <a:spcPts val="0"/>
              </a:spcBef>
              <a:spcAft>
                <a:spcPts val="0"/>
              </a:spcAft>
              <a:buClr>
                <a:schemeClr val="lt2"/>
              </a:buClr>
              <a:buSzPts val="4500"/>
              <a:buFont typeface="Roboto"/>
              <a:buNone/>
              <a:defRPr sz="4500">
                <a:solidFill>
                  <a:schemeClr val="lt2"/>
                </a:solidFill>
                <a:latin typeface="Roboto"/>
                <a:ea typeface="Roboto"/>
                <a:cs typeface="Roboto"/>
                <a:sym typeface="Roboto"/>
              </a:defRPr>
            </a:lvl8pPr>
            <a:lvl9pPr marL="0" lvl="8" indent="0" algn="l" rtl="0">
              <a:lnSpc>
                <a:spcPct val="100000"/>
              </a:lnSpc>
              <a:spcBef>
                <a:spcPts val="0"/>
              </a:spcBef>
              <a:spcAft>
                <a:spcPts val="0"/>
              </a:spcAft>
              <a:buClr>
                <a:schemeClr val="lt2"/>
              </a:buClr>
              <a:buSzPts val="4500"/>
              <a:buFont typeface="Roboto"/>
              <a:buNone/>
              <a:defRPr sz="4500">
                <a:solidFill>
                  <a:schemeClr val="lt2"/>
                </a:solidFill>
                <a:latin typeface="Roboto"/>
                <a:ea typeface="Roboto"/>
                <a:cs typeface="Roboto"/>
                <a:sym typeface="Roboto"/>
              </a:defRPr>
            </a:lvl9pPr>
          </a:lstStyle>
          <a:p>
            <a:endParaRPr/>
          </a:p>
        </p:txBody>
      </p:sp>
      <p:sp>
        <p:nvSpPr>
          <p:cNvPr id="557" name="Google Shape;557;p91"/>
          <p:cNvSpPr txBox="1">
            <a:spLocks noGrp="1"/>
          </p:cNvSpPr>
          <p:nvPr>
            <p:ph type="body" idx="1"/>
          </p:nvPr>
        </p:nvSpPr>
        <p:spPr>
          <a:xfrm>
            <a:off x="1904404" y="3332559"/>
            <a:ext cx="5334600" cy="411300"/>
          </a:xfrm>
          <a:prstGeom prst="rect">
            <a:avLst/>
          </a:prstGeom>
          <a:noFill/>
          <a:ln>
            <a:noFill/>
          </a:ln>
        </p:spPr>
        <p:txBody>
          <a:bodyPr spcFirstLastPara="1" wrap="square" lIns="34275" tIns="34275" rIns="34275" bIns="34275" anchor="t" anchorCtr="0"/>
          <a:lstStyle>
            <a:lvl1pPr marL="457200" lvl="0" indent="-228600" algn="l" rtl="0">
              <a:lnSpc>
                <a:spcPct val="100000"/>
              </a:lnSpc>
              <a:spcBef>
                <a:spcPts val="0"/>
              </a:spcBef>
              <a:spcAft>
                <a:spcPts val="0"/>
              </a:spcAft>
              <a:buClr>
                <a:srgbClr val="A7A7A7"/>
              </a:buClr>
              <a:buSzPts val="2400"/>
              <a:buFont typeface="Roboto Condensed"/>
              <a:buNone/>
              <a:defRPr sz="2400">
                <a:solidFill>
                  <a:srgbClr val="A7A7A7"/>
                </a:solidFill>
                <a:latin typeface="Roboto Condensed"/>
                <a:ea typeface="Roboto Condensed"/>
                <a:cs typeface="Roboto Condensed"/>
                <a:sym typeface="Roboto Condensed"/>
              </a:defRPr>
            </a:lvl1pPr>
            <a:lvl2pPr marL="914400" lvl="1" indent="-381000" algn="l" rtl="0">
              <a:lnSpc>
                <a:spcPct val="100000"/>
              </a:lnSpc>
              <a:spcBef>
                <a:spcPts val="0"/>
              </a:spcBef>
              <a:spcAft>
                <a:spcPts val="0"/>
              </a:spcAft>
              <a:buClr>
                <a:srgbClr val="A7A7A7"/>
              </a:buClr>
              <a:buSzPts val="2400"/>
              <a:buFont typeface="Roboto Condensed"/>
              <a:buChar char="•"/>
              <a:defRPr sz="2400">
                <a:solidFill>
                  <a:srgbClr val="A7A7A7"/>
                </a:solidFill>
                <a:latin typeface="Roboto Condensed"/>
                <a:ea typeface="Roboto Condensed"/>
                <a:cs typeface="Roboto Condensed"/>
                <a:sym typeface="Roboto Condensed"/>
              </a:defRPr>
            </a:lvl2pPr>
            <a:lvl3pPr marL="1371600" lvl="2" indent="-381000" algn="l" rtl="0">
              <a:lnSpc>
                <a:spcPct val="100000"/>
              </a:lnSpc>
              <a:spcBef>
                <a:spcPts val="0"/>
              </a:spcBef>
              <a:spcAft>
                <a:spcPts val="0"/>
              </a:spcAft>
              <a:buClr>
                <a:srgbClr val="A7A7A7"/>
              </a:buClr>
              <a:buSzPts val="2400"/>
              <a:buFont typeface="Roboto Condensed"/>
              <a:buChar char="•"/>
              <a:defRPr sz="2400">
                <a:solidFill>
                  <a:srgbClr val="A7A7A7"/>
                </a:solidFill>
                <a:latin typeface="Roboto Condensed"/>
                <a:ea typeface="Roboto Condensed"/>
                <a:cs typeface="Roboto Condensed"/>
                <a:sym typeface="Roboto Condensed"/>
              </a:defRPr>
            </a:lvl3pPr>
            <a:lvl4pPr marL="1828800" lvl="3" indent="-381000" algn="l" rtl="0">
              <a:lnSpc>
                <a:spcPct val="100000"/>
              </a:lnSpc>
              <a:spcBef>
                <a:spcPts val="0"/>
              </a:spcBef>
              <a:spcAft>
                <a:spcPts val="0"/>
              </a:spcAft>
              <a:buClr>
                <a:srgbClr val="A7A7A7"/>
              </a:buClr>
              <a:buSzPts val="2400"/>
              <a:buFont typeface="Roboto Condensed"/>
              <a:buChar char="•"/>
              <a:defRPr sz="2400">
                <a:solidFill>
                  <a:srgbClr val="A7A7A7"/>
                </a:solidFill>
                <a:latin typeface="Roboto Condensed"/>
                <a:ea typeface="Roboto Condensed"/>
                <a:cs typeface="Roboto Condensed"/>
                <a:sym typeface="Roboto Condensed"/>
              </a:defRPr>
            </a:lvl4pPr>
            <a:lvl5pPr marL="2286000" lvl="4" indent="-381000" algn="l" rtl="0">
              <a:lnSpc>
                <a:spcPct val="100000"/>
              </a:lnSpc>
              <a:spcBef>
                <a:spcPts val="0"/>
              </a:spcBef>
              <a:spcAft>
                <a:spcPts val="0"/>
              </a:spcAft>
              <a:buClr>
                <a:srgbClr val="A7A7A7"/>
              </a:buClr>
              <a:buSzPts val="2400"/>
              <a:buFont typeface="Roboto Condensed"/>
              <a:buChar char="•"/>
              <a:defRPr sz="2400">
                <a:solidFill>
                  <a:srgbClr val="A7A7A7"/>
                </a:solidFill>
                <a:latin typeface="Roboto Condensed"/>
                <a:ea typeface="Roboto Condensed"/>
                <a:cs typeface="Roboto Condensed"/>
                <a:sym typeface="Roboto Condensed"/>
              </a:defRPr>
            </a:lvl5pPr>
            <a:lvl6pPr marL="2743200" lvl="5" indent="-381000" algn="l" rtl="0">
              <a:lnSpc>
                <a:spcPct val="100000"/>
              </a:lnSpc>
              <a:spcBef>
                <a:spcPts val="0"/>
              </a:spcBef>
              <a:spcAft>
                <a:spcPts val="0"/>
              </a:spcAft>
              <a:buClr>
                <a:srgbClr val="A7A7A7"/>
              </a:buClr>
              <a:buSzPts val="2400"/>
              <a:buFont typeface="Roboto Condensed"/>
              <a:buChar char="•"/>
              <a:defRPr sz="2400">
                <a:solidFill>
                  <a:srgbClr val="A7A7A7"/>
                </a:solidFill>
                <a:latin typeface="Roboto Condensed"/>
                <a:ea typeface="Roboto Condensed"/>
                <a:cs typeface="Roboto Condensed"/>
                <a:sym typeface="Roboto Condensed"/>
              </a:defRPr>
            </a:lvl6pPr>
            <a:lvl7pPr marL="3200400" lvl="6" indent="-381000" algn="l" rtl="0">
              <a:lnSpc>
                <a:spcPct val="100000"/>
              </a:lnSpc>
              <a:spcBef>
                <a:spcPts val="0"/>
              </a:spcBef>
              <a:spcAft>
                <a:spcPts val="0"/>
              </a:spcAft>
              <a:buClr>
                <a:srgbClr val="A7A7A7"/>
              </a:buClr>
              <a:buSzPts val="2400"/>
              <a:buFont typeface="Roboto Condensed"/>
              <a:buChar char="•"/>
              <a:defRPr sz="2400">
                <a:solidFill>
                  <a:srgbClr val="A7A7A7"/>
                </a:solidFill>
                <a:latin typeface="Roboto Condensed"/>
                <a:ea typeface="Roboto Condensed"/>
                <a:cs typeface="Roboto Condensed"/>
                <a:sym typeface="Roboto Condensed"/>
              </a:defRPr>
            </a:lvl7pPr>
            <a:lvl8pPr marL="3657600" lvl="7" indent="-381000" algn="l" rtl="0">
              <a:lnSpc>
                <a:spcPct val="100000"/>
              </a:lnSpc>
              <a:spcBef>
                <a:spcPts val="0"/>
              </a:spcBef>
              <a:spcAft>
                <a:spcPts val="0"/>
              </a:spcAft>
              <a:buClr>
                <a:srgbClr val="A7A7A7"/>
              </a:buClr>
              <a:buSzPts val="2400"/>
              <a:buFont typeface="Roboto Condensed"/>
              <a:buChar char="•"/>
              <a:defRPr sz="2400">
                <a:solidFill>
                  <a:srgbClr val="A7A7A7"/>
                </a:solidFill>
                <a:latin typeface="Roboto Condensed"/>
                <a:ea typeface="Roboto Condensed"/>
                <a:cs typeface="Roboto Condensed"/>
                <a:sym typeface="Roboto Condensed"/>
              </a:defRPr>
            </a:lvl8pPr>
            <a:lvl9pPr marL="4114800" lvl="8" indent="-381000" algn="l" rtl="0">
              <a:lnSpc>
                <a:spcPct val="100000"/>
              </a:lnSpc>
              <a:spcBef>
                <a:spcPts val="0"/>
              </a:spcBef>
              <a:spcAft>
                <a:spcPts val="0"/>
              </a:spcAft>
              <a:buClr>
                <a:srgbClr val="A7A7A7"/>
              </a:buClr>
              <a:buSzPts val="2400"/>
              <a:buFont typeface="Roboto Condensed"/>
              <a:buChar char="•"/>
              <a:defRPr sz="2400">
                <a:solidFill>
                  <a:srgbClr val="A7A7A7"/>
                </a:solidFill>
                <a:latin typeface="Roboto Condensed"/>
                <a:ea typeface="Roboto Condensed"/>
                <a:cs typeface="Roboto Condensed"/>
                <a:sym typeface="Roboto Condensed"/>
              </a:defRPr>
            </a:lvl9pPr>
          </a:lstStyle>
          <a:p>
            <a:endParaRPr/>
          </a:p>
        </p:txBody>
      </p:sp>
      <p:pic>
        <p:nvPicPr>
          <p:cNvPr id="558" name="Google Shape;558;p91"/>
          <p:cNvPicPr preferRelativeResize="0"/>
          <p:nvPr/>
        </p:nvPicPr>
        <p:blipFill rotWithShape="1">
          <a:blip r:embed="rId2">
            <a:alphaModFix amt="15000"/>
          </a:blip>
          <a:srcRect/>
          <a:stretch/>
        </p:blipFill>
        <p:spPr>
          <a:xfrm>
            <a:off x="7102673" y="4409479"/>
            <a:ext cx="1286400" cy="4119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Blank gray">
  <p:cSld name="Blank gray">
    <p:bg>
      <p:bgPr>
        <a:solidFill>
          <a:srgbClr val="333333"/>
        </a:solidFill>
        <a:effectLst/>
      </p:bgPr>
    </p:bg>
    <p:spTree>
      <p:nvGrpSpPr>
        <p:cNvPr id="1" name="Shape 559"/>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56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2">
  <p:cSld name="CUSTOM_6">
    <p:spTree>
      <p:nvGrpSpPr>
        <p:cNvPr id="1" name="Shape 87"/>
        <p:cNvGrpSpPr/>
        <p:nvPr/>
      </p:nvGrpSpPr>
      <p:grpSpPr>
        <a:xfrm>
          <a:off x="0" y="0"/>
          <a:ext cx="0" cy="0"/>
          <a:chOff x="0" y="0"/>
          <a:chExt cx="0" cy="0"/>
        </a:xfrm>
      </p:grpSpPr>
      <p:grpSp>
        <p:nvGrpSpPr>
          <p:cNvPr id="88" name="Google Shape;88;p10"/>
          <p:cNvGrpSpPr/>
          <p:nvPr/>
        </p:nvGrpSpPr>
        <p:grpSpPr>
          <a:xfrm>
            <a:off x="386711" y="5114356"/>
            <a:ext cx="1796788" cy="33676"/>
            <a:chOff x="2031822" y="2229250"/>
            <a:chExt cx="2193613" cy="39900"/>
          </a:xfrm>
        </p:grpSpPr>
        <p:sp>
          <p:nvSpPr>
            <p:cNvPr id="89" name="Google Shape;89;p10"/>
            <p:cNvSpPr/>
            <p:nvPr/>
          </p:nvSpPr>
          <p:spPr>
            <a:xfrm>
              <a:off x="2031822" y="2229250"/>
              <a:ext cx="548400" cy="3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0" name="Google Shape;90;p10"/>
            <p:cNvSpPr/>
            <p:nvPr/>
          </p:nvSpPr>
          <p:spPr>
            <a:xfrm>
              <a:off x="2580226" y="2229250"/>
              <a:ext cx="548400" cy="39900"/>
            </a:xfrm>
            <a:prstGeom prst="rect">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Google Shape;91;p10"/>
            <p:cNvSpPr/>
            <p:nvPr/>
          </p:nvSpPr>
          <p:spPr>
            <a:xfrm>
              <a:off x="3677034" y="2229250"/>
              <a:ext cx="548400" cy="39900"/>
            </a:xfrm>
            <a:prstGeom prst="rect">
              <a:avLst/>
            </a:prstGeom>
            <a:solidFill>
              <a:schemeClr val="accen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Google Shape;92;p10"/>
            <p:cNvSpPr/>
            <p:nvPr/>
          </p:nvSpPr>
          <p:spPr>
            <a:xfrm>
              <a:off x="3128621" y="2229250"/>
              <a:ext cx="548400" cy="39900"/>
            </a:xfrm>
            <a:prstGeom prst="rect">
              <a:avLst/>
            </a:prstGeom>
            <a:solidFill>
              <a:schemeClr val="accent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93" name="Google Shape;93;p10"/>
          <p:cNvPicPr preferRelativeResize="0"/>
          <p:nvPr/>
        </p:nvPicPr>
        <p:blipFill>
          <a:blip r:embed="rId2">
            <a:alphaModFix/>
          </a:blip>
          <a:stretch>
            <a:fillRect/>
          </a:stretch>
        </p:blipFill>
        <p:spPr>
          <a:xfrm>
            <a:off x="386625" y="4747950"/>
            <a:ext cx="868051" cy="155525"/>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matchingName="Blank header">
  <p:cSld name="Blank header">
    <p:spTree>
      <p:nvGrpSpPr>
        <p:cNvPr id="1" name="Shape 561"/>
        <p:cNvGrpSpPr/>
        <p:nvPr/>
      </p:nvGrpSpPr>
      <p:grpSpPr>
        <a:xfrm>
          <a:off x="0" y="0"/>
          <a:ext cx="0" cy="0"/>
          <a:chOff x="0" y="0"/>
          <a:chExt cx="0" cy="0"/>
        </a:xfrm>
      </p:grpSpPr>
      <p:grpSp>
        <p:nvGrpSpPr>
          <p:cNvPr id="562" name="Google Shape;562;p94"/>
          <p:cNvGrpSpPr/>
          <p:nvPr/>
        </p:nvGrpSpPr>
        <p:grpSpPr>
          <a:xfrm>
            <a:off x="364683" y="-6"/>
            <a:ext cx="1986926" cy="86700"/>
            <a:chOff x="364670" y="4969989"/>
            <a:chExt cx="996902" cy="43500"/>
          </a:xfrm>
        </p:grpSpPr>
        <p:sp>
          <p:nvSpPr>
            <p:cNvPr id="563" name="Google Shape;563;p94"/>
            <p:cNvSpPr/>
            <p:nvPr/>
          </p:nvSpPr>
          <p:spPr>
            <a:xfrm>
              <a:off x="364670" y="4969989"/>
              <a:ext cx="249300" cy="43500"/>
            </a:xfrm>
            <a:prstGeom prst="rect">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64" name="Google Shape;564;p94"/>
            <p:cNvSpPr/>
            <p:nvPr/>
          </p:nvSpPr>
          <p:spPr>
            <a:xfrm>
              <a:off x="613870" y="4969989"/>
              <a:ext cx="249300" cy="43500"/>
            </a:xfrm>
            <a:prstGeom prst="rect">
              <a:avLst/>
            </a:prstGeom>
            <a:solidFill>
              <a:srgbClr val="EA43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65" name="Google Shape;565;p94"/>
            <p:cNvSpPr/>
            <p:nvPr/>
          </p:nvSpPr>
          <p:spPr>
            <a:xfrm>
              <a:off x="863071" y="4969989"/>
              <a:ext cx="249300" cy="43500"/>
            </a:xfrm>
            <a:prstGeom prst="rect">
              <a:avLst/>
            </a:prstGeom>
            <a:solidFill>
              <a:srgbClr val="FBBC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566" name="Google Shape;566;p94"/>
            <p:cNvSpPr/>
            <p:nvPr/>
          </p:nvSpPr>
          <p:spPr>
            <a:xfrm>
              <a:off x="1112272" y="4969989"/>
              <a:ext cx="249300" cy="43500"/>
            </a:xfrm>
            <a:prstGeom prst="rect">
              <a:avLst/>
            </a:prstGeom>
            <a:solidFill>
              <a:srgbClr val="34A8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gr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Full Blank">
  <p:cSld name="Full Blank">
    <p:spTree>
      <p:nvGrpSpPr>
        <p:cNvPr id="1" name="Shape 568"/>
        <p:cNvGrpSpPr/>
        <p:nvPr/>
      </p:nvGrpSpPr>
      <p:grpSpPr>
        <a:xfrm>
          <a:off x="0" y="0"/>
          <a:ext cx="0" cy="0"/>
          <a:chOff x="0" y="0"/>
          <a:chExt cx="0" cy="0"/>
        </a:xfrm>
      </p:grpSpPr>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2_intro">
  <p:cSld name="2_intro">
    <p:spTree>
      <p:nvGrpSpPr>
        <p:cNvPr id="1" name="Shape 569"/>
        <p:cNvGrpSpPr/>
        <p:nvPr/>
      </p:nvGrpSpPr>
      <p:grpSpPr>
        <a:xfrm>
          <a:off x="0" y="0"/>
          <a:ext cx="0" cy="0"/>
          <a:chOff x="0" y="0"/>
          <a:chExt cx="0" cy="0"/>
        </a:xfrm>
      </p:grpSpPr>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3_intro">
  <p:cSld name="3_intro">
    <p:spTree>
      <p:nvGrpSpPr>
        <p:cNvPr id="1" name="Shape 570"/>
        <p:cNvGrpSpPr/>
        <p:nvPr/>
      </p:nvGrpSpPr>
      <p:grpSpPr>
        <a:xfrm>
          <a:off x="0" y="0"/>
          <a:ext cx="0" cy="0"/>
          <a:chOff x="0" y="0"/>
          <a:chExt cx="0" cy="0"/>
        </a:xfrm>
      </p:grpSpPr>
      <p:sp>
        <p:nvSpPr>
          <p:cNvPr id="571" name="Google Shape;571;p98"/>
          <p:cNvSpPr txBox="1">
            <a:spLocks noGrp="1"/>
          </p:cNvSpPr>
          <p:nvPr>
            <p:ph type="body" idx="1"/>
          </p:nvPr>
        </p:nvSpPr>
        <p:spPr>
          <a:xfrm>
            <a:off x="926306" y="949403"/>
            <a:ext cx="7766400" cy="6348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4100" b="1"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grpSp>
        <p:nvGrpSpPr>
          <p:cNvPr id="572" name="Google Shape;572;p98"/>
          <p:cNvGrpSpPr/>
          <p:nvPr/>
        </p:nvGrpSpPr>
        <p:grpSpPr>
          <a:xfrm>
            <a:off x="926423" y="849697"/>
            <a:ext cx="1445525" cy="78194"/>
            <a:chOff x="2470151" y="0"/>
            <a:chExt cx="2578073" cy="5923800"/>
          </a:xfrm>
        </p:grpSpPr>
        <p:sp>
          <p:nvSpPr>
            <p:cNvPr id="573" name="Google Shape;573;p98"/>
            <p:cNvSpPr/>
            <p:nvPr/>
          </p:nvSpPr>
          <p:spPr>
            <a:xfrm>
              <a:off x="4402324" y="0"/>
              <a:ext cx="645900" cy="5923800"/>
            </a:xfrm>
            <a:prstGeom prst="rect">
              <a:avLst/>
            </a:prstGeom>
            <a:solidFill>
              <a:srgbClr val="CC3CFF"/>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lt1"/>
                </a:solidFill>
                <a:latin typeface="Arial"/>
                <a:ea typeface="Arial"/>
                <a:cs typeface="Arial"/>
                <a:sym typeface="Arial"/>
              </a:endParaRPr>
            </a:p>
          </p:txBody>
        </p:sp>
        <p:sp>
          <p:nvSpPr>
            <p:cNvPr id="574" name="Google Shape;574;p98"/>
            <p:cNvSpPr/>
            <p:nvPr/>
          </p:nvSpPr>
          <p:spPr>
            <a:xfrm>
              <a:off x="3758267" y="0"/>
              <a:ext cx="645900" cy="5923800"/>
            </a:xfrm>
            <a:prstGeom prst="rect">
              <a:avLst/>
            </a:prstGeom>
            <a:solidFill>
              <a:srgbClr val="3CB5FF"/>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lt1"/>
                </a:solidFill>
                <a:latin typeface="Arial"/>
                <a:ea typeface="Arial"/>
                <a:cs typeface="Arial"/>
                <a:sym typeface="Arial"/>
              </a:endParaRPr>
            </a:p>
          </p:txBody>
        </p:sp>
        <p:sp>
          <p:nvSpPr>
            <p:cNvPr id="575" name="Google Shape;575;p98"/>
            <p:cNvSpPr/>
            <p:nvPr/>
          </p:nvSpPr>
          <p:spPr>
            <a:xfrm>
              <a:off x="3114209" y="0"/>
              <a:ext cx="645900" cy="5923800"/>
            </a:xfrm>
            <a:prstGeom prst="rect">
              <a:avLst/>
            </a:prstGeom>
            <a:solidFill>
              <a:srgbClr val="48D986"/>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lt1"/>
                </a:solidFill>
                <a:latin typeface="Arial"/>
                <a:ea typeface="Arial"/>
                <a:cs typeface="Arial"/>
                <a:sym typeface="Arial"/>
              </a:endParaRPr>
            </a:p>
          </p:txBody>
        </p:sp>
        <p:sp>
          <p:nvSpPr>
            <p:cNvPr id="576" name="Google Shape;576;p98"/>
            <p:cNvSpPr/>
            <p:nvPr/>
          </p:nvSpPr>
          <p:spPr>
            <a:xfrm>
              <a:off x="2470151" y="0"/>
              <a:ext cx="645900" cy="5923800"/>
            </a:xfrm>
            <a:prstGeom prst="rect">
              <a:avLst/>
            </a:prstGeom>
            <a:solidFill>
              <a:schemeClr val="accent1"/>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lt1"/>
                </a:solidFill>
                <a:latin typeface="Arial"/>
                <a:ea typeface="Arial"/>
                <a:cs typeface="Arial"/>
                <a:sym typeface="Arial"/>
              </a:endParaRPr>
            </a:p>
          </p:txBody>
        </p:sp>
      </p:grpSp>
      <p:sp>
        <p:nvSpPr>
          <p:cNvPr id="577" name="Google Shape;577;p98"/>
          <p:cNvSpPr txBox="1">
            <a:spLocks noGrp="1"/>
          </p:cNvSpPr>
          <p:nvPr>
            <p:ph type="body" idx="2"/>
          </p:nvPr>
        </p:nvSpPr>
        <p:spPr>
          <a:xfrm>
            <a:off x="926306" y="1624142"/>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26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578" name="Google Shape;578;p98"/>
          <p:cNvSpPr txBox="1">
            <a:spLocks noGrp="1"/>
          </p:cNvSpPr>
          <p:nvPr>
            <p:ph type="body" idx="3"/>
          </p:nvPr>
        </p:nvSpPr>
        <p:spPr>
          <a:xfrm>
            <a:off x="1744255" y="2535375"/>
            <a:ext cx="2377800" cy="2307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15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579" name="Google Shape;579;p98"/>
          <p:cNvSpPr txBox="1">
            <a:spLocks noGrp="1"/>
          </p:cNvSpPr>
          <p:nvPr>
            <p:ph type="body" idx="4"/>
          </p:nvPr>
        </p:nvSpPr>
        <p:spPr>
          <a:xfrm>
            <a:off x="1744255" y="2766207"/>
            <a:ext cx="2377800" cy="173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11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580" name="Google Shape;580;p98"/>
          <p:cNvSpPr>
            <a:spLocks noGrp="1"/>
          </p:cNvSpPr>
          <p:nvPr>
            <p:ph type="pic" idx="5"/>
          </p:nvPr>
        </p:nvSpPr>
        <p:spPr>
          <a:xfrm>
            <a:off x="926306" y="2408679"/>
            <a:ext cx="657600" cy="657600"/>
          </a:xfrm>
          <a:prstGeom prst="ellipse">
            <a:avLst/>
          </a:prstGeom>
          <a:solidFill>
            <a:schemeClr val="accent1"/>
          </a:solidFill>
          <a:ln>
            <a:noFill/>
          </a:ln>
        </p:spPr>
        <p:txBody>
          <a:bodyPr spcFirstLastPara="1" wrap="square" lIns="34275" tIns="34275" rIns="34275" bIns="34275" anchor="ctr" anchorCtr="0"/>
          <a:lstStyle>
            <a:lvl1pPr marL="0" marR="0" lvl="0" indent="0" algn="ctr" rtl="0">
              <a:lnSpc>
                <a:spcPct val="100000"/>
              </a:lnSpc>
              <a:spcBef>
                <a:spcPts val="0"/>
              </a:spcBef>
              <a:spcAft>
                <a:spcPts val="0"/>
              </a:spcAft>
              <a:buClr>
                <a:schemeClr val="lt1"/>
              </a:buClr>
              <a:buSzPts val="500"/>
              <a:buFont typeface="Arial"/>
              <a:buNone/>
              <a:defRPr sz="500" b="0" i="0" u="none" strike="noStrike" cap="none">
                <a:solidFill>
                  <a:schemeClr val="lt1"/>
                </a:solidFill>
                <a:latin typeface="Arial"/>
                <a:ea typeface="Arial"/>
                <a:cs typeface="Arial"/>
                <a:sym typeface="Arial"/>
              </a:defRPr>
            </a:lvl1pPr>
            <a:lvl2pPr marL="177800" marR="0" lvl="1"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342900" marR="0" lvl="2"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520700" marR="0" lvl="3"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685800" marR="0" lvl="4"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863600" marR="0" lvl="5"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1028700" marR="0" lvl="6"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1206500" marR="0" lvl="7"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1371600" marR="0" lvl="8"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intro">
  <p:cSld name="intro">
    <p:spTree>
      <p:nvGrpSpPr>
        <p:cNvPr id="1" name="Shape 581"/>
        <p:cNvGrpSpPr/>
        <p:nvPr/>
      </p:nvGrpSpPr>
      <p:grpSpPr>
        <a:xfrm>
          <a:off x="0" y="0"/>
          <a:ext cx="0" cy="0"/>
          <a:chOff x="0" y="0"/>
          <a:chExt cx="0" cy="0"/>
        </a:xfrm>
      </p:grpSpPr>
      <p:sp>
        <p:nvSpPr>
          <p:cNvPr id="582" name="Google Shape;582;p99"/>
          <p:cNvSpPr txBox="1">
            <a:spLocks noGrp="1"/>
          </p:cNvSpPr>
          <p:nvPr>
            <p:ph type="body" idx="1"/>
          </p:nvPr>
        </p:nvSpPr>
        <p:spPr>
          <a:xfrm>
            <a:off x="926306" y="949403"/>
            <a:ext cx="7766400" cy="6348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4100" b="1"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583" name="Google Shape;583;p99"/>
          <p:cNvSpPr txBox="1">
            <a:spLocks noGrp="1"/>
          </p:cNvSpPr>
          <p:nvPr>
            <p:ph type="body" idx="2"/>
          </p:nvPr>
        </p:nvSpPr>
        <p:spPr>
          <a:xfrm>
            <a:off x="926306" y="2254634"/>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26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584" name="Google Shape;584;p99"/>
          <p:cNvSpPr txBox="1">
            <a:spLocks noGrp="1"/>
          </p:cNvSpPr>
          <p:nvPr>
            <p:ph type="body" idx="3"/>
          </p:nvPr>
        </p:nvSpPr>
        <p:spPr>
          <a:xfrm>
            <a:off x="1744255" y="3154807"/>
            <a:ext cx="2377800" cy="2307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15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585" name="Google Shape;585;p99"/>
          <p:cNvSpPr txBox="1">
            <a:spLocks noGrp="1"/>
          </p:cNvSpPr>
          <p:nvPr>
            <p:ph type="body" idx="4"/>
          </p:nvPr>
        </p:nvSpPr>
        <p:spPr>
          <a:xfrm>
            <a:off x="1744255" y="3385639"/>
            <a:ext cx="2377800" cy="173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11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586" name="Google Shape;586;p99"/>
          <p:cNvSpPr>
            <a:spLocks noGrp="1"/>
          </p:cNvSpPr>
          <p:nvPr>
            <p:ph type="pic" idx="5"/>
          </p:nvPr>
        </p:nvSpPr>
        <p:spPr>
          <a:xfrm>
            <a:off x="926306" y="3028111"/>
            <a:ext cx="657600" cy="657600"/>
          </a:xfrm>
          <a:prstGeom prst="ellipse">
            <a:avLst/>
          </a:prstGeom>
          <a:solidFill>
            <a:schemeClr val="accent1"/>
          </a:solidFill>
          <a:ln>
            <a:noFill/>
          </a:ln>
        </p:spPr>
        <p:txBody>
          <a:bodyPr spcFirstLastPara="1" wrap="square" lIns="34275" tIns="34275" rIns="34275" bIns="34275" anchor="ctr" anchorCtr="0"/>
          <a:lstStyle>
            <a:lvl1pPr marL="0" marR="0" lvl="0" indent="0" algn="ctr" rtl="0">
              <a:lnSpc>
                <a:spcPct val="100000"/>
              </a:lnSpc>
              <a:spcBef>
                <a:spcPts val="0"/>
              </a:spcBef>
              <a:spcAft>
                <a:spcPts val="0"/>
              </a:spcAft>
              <a:buClr>
                <a:schemeClr val="lt1"/>
              </a:buClr>
              <a:buSzPts val="500"/>
              <a:buFont typeface="Arial"/>
              <a:buNone/>
              <a:defRPr sz="500" b="0" i="0" u="none" strike="noStrike" cap="none">
                <a:solidFill>
                  <a:schemeClr val="lt1"/>
                </a:solidFill>
                <a:latin typeface="Arial"/>
                <a:ea typeface="Arial"/>
                <a:cs typeface="Arial"/>
                <a:sym typeface="Arial"/>
              </a:defRPr>
            </a:lvl1pPr>
            <a:lvl2pPr marL="177800" marR="0" lvl="1"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342900" marR="0" lvl="2"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520700" marR="0" lvl="3"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685800" marR="0" lvl="4"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863600" marR="0" lvl="5"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1028700" marR="0" lvl="6"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1206500" marR="0" lvl="7"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1371600" marR="0" lvl="8"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grpSp>
        <p:nvGrpSpPr>
          <p:cNvPr id="587" name="Google Shape;587;p99"/>
          <p:cNvGrpSpPr/>
          <p:nvPr/>
        </p:nvGrpSpPr>
        <p:grpSpPr>
          <a:xfrm>
            <a:off x="926423" y="849697"/>
            <a:ext cx="1445525" cy="78194"/>
            <a:chOff x="2470151" y="0"/>
            <a:chExt cx="2578073" cy="5923800"/>
          </a:xfrm>
        </p:grpSpPr>
        <p:sp>
          <p:nvSpPr>
            <p:cNvPr id="588" name="Google Shape;588;p99"/>
            <p:cNvSpPr/>
            <p:nvPr/>
          </p:nvSpPr>
          <p:spPr>
            <a:xfrm>
              <a:off x="4402324" y="0"/>
              <a:ext cx="645900" cy="5923800"/>
            </a:xfrm>
            <a:prstGeom prst="rect">
              <a:avLst/>
            </a:prstGeom>
            <a:solidFill>
              <a:srgbClr val="CC3CFF"/>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lt1"/>
                </a:solidFill>
                <a:latin typeface="Arial"/>
                <a:ea typeface="Arial"/>
                <a:cs typeface="Arial"/>
                <a:sym typeface="Arial"/>
              </a:endParaRPr>
            </a:p>
          </p:txBody>
        </p:sp>
        <p:sp>
          <p:nvSpPr>
            <p:cNvPr id="589" name="Google Shape;589;p99"/>
            <p:cNvSpPr/>
            <p:nvPr/>
          </p:nvSpPr>
          <p:spPr>
            <a:xfrm>
              <a:off x="3758267" y="0"/>
              <a:ext cx="645900" cy="5923800"/>
            </a:xfrm>
            <a:prstGeom prst="rect">
              <a:avLst/>
            </a:prstGeom>
            <a:solidFill>
              <a:srgbClr val="3CB5FF"/>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lt1"/>
                </a:solidFill>
                <a:latin typeface="Arial"/>
                <a:ea typeface="Arial"/>
                <a:cs typeface="Arial"/>
                <a:sym typeface="Arial"/>
              </a:endParaRPr>
            </a:p>
          </p:txBody>
        </p:sp>
        <p:sp>
          <p:nvSpPr>
            <p:cNvPr id="590" name="Google Shape;590;p99"/>
            <p:cNvSpPr/>
            <p:nvPr/>
          </p:nvSpPr>
          <p:spPr>
            <a:xfrm>
              <a:off x="3114209" y="0"/>
              <a:ext cx="645900" cy="5923800"/>
            </a:xfrm>
            <a:prstGeom prst="rect">
              <a:avLst/>
            </a:prstGeom>
            <a:solidFill>
              <a:srgbClr val="48D986"/>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lt1"/>
                </a:solidFill>
                <a:latin typeface="Arial"/>
                <a:ea typeface="Arial"/>
                <a:cs typeface="Arial"/>
                <a:sym typeface="Arial"/>
              </a:endParaRPr>
            </a:p>
          </p:txBody>
        </p:sp>
        <p:sp>
          <p:nvSpPr>
            <p:cNvPr id="591" name="Google Shape;591;p99"/>
            <p:cNvSpPr/>
            <p:nvPr/>
          </p:nvSpPr>
          <p:spPr>
            <a:xfrm>
              <a:off x="2470151" y="0"/>
              <a:ext cx="645900" cy="5923800"/>
            </a:xfrm>
            <a:prstGeom prst="rect">
              <a:avLst/>
            </a:prstGeom>
            <a:solidFill>
              <a:schemeClr val="accent1"/>
            </a:soli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Font typeface="Arial"/>
                <a:buNone/>
              </a:pPr>
              <a:endParaRPr sz="500" b="0" i="0" u="none" strike="noStrike" cap="none">
                <a:solidFill>
                  <a:schemeClr val="lt1"/>
                </a:solidFill>
                <a:latin typeface="Arial"/>
                <a:ea typeface="Arial"/>
                <a:cs typeface="Arial"/>
                <a:sym typeface="Arial"/>
              </a:endParaRPr>
            </a:p>
          </p:txBody>
        </p:sp>
      </p:grpSp>
      <p:sp>
        <p:nvSpPr>
          <p:cNvPr id="592" name="Google Shape;592;p99"/>
          <p:cNvSpPr txBox="1"/>
          <p:nvPr/>
        </p:nvSpPr>
        <p:spPr>
          <a:xfrm>
            <a:off x="5453397" y="4275372"/>
            <a:ext cx="2579700" cy="3462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rgbClr val="666666"/>
              </a:buClr>
              <a:buFont typeface="Roboto"/>
              <a:buNone/>
            </a:pPr>
            <a:endParaRPr sz="1100" b="0" i="0" u="none" strike="noStrike" cap="none">
              <a:solidFill>
                <a:srgbClr val="666666"/>
              </a:solidFill>
              <a:latin typeface="Roboto"/>
              <a:ea typeface="Roboto"/>
              <a:cs typeface="Roboto"/>
              <a:sym typeface="Roboto"/>
            </a:endParaRPr>
          </a:p>
        </p:txBody>
      </p:sp>
      <p:pic>
        <p:nvPicPr>
          <p:cNvPr id="593" name="Google Shape;593;p99" descr="logo_grey.png"/>
          <p:cNvPicPr preferRelativeResize="0"/>
          <p:nvPr/>
        </p:nvPicPr>
        <p:blipFill>
          <a:blip r:embed="rId2">
            <a:alphaModFix/>
          </a:blip>
          <a:stretch>
            <a:fillRect/>
          </a:stretch>
        </p:blipFill>
        <p:spPr>
          <a:xfrm>
            <a:off x="7470797" y="4313625"/>
            <a:ext cx="1512496" cy="530494"/>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4_intro">
  <p:cSld name="4_intro">
    <p:spTree>
      <p:nvGrpSpPr>
        <p:cNvPr id="1" name="Shape 594"/>
        <p:cNvGrpSpPr/>
        <p:nvPr/>
      </p:nvGrpSpPr>
      <p:grpSpPr>
        <a:xfrm>
          <a:off x="0" y="0"/>
          <a:ext cx="0" cy="0"/>
          <a:chOff x="0" y="0"/>
          <a:chExt cx="0" cy="0"/>
        </a:xfrm>
      </p:grpSpPr>
      <p:sp>
        <p:nvSpPr>
          <p:cNvPr id="595" name="Google Shape;595;p100"/>
          <p:cNvSpPr txBox="1">
            <a:spLocks noGrp="1"/>
          </p:cNvSpPr>
          <p:nvPr>
            <p:ph type="body" idx="1"/>
          </p:nvPr>
        </p:nvSpPr>
        <p:spPr>
          <a:xfrm>
            <a:off x="926306" y="2528171"/>
            <a:ext cx="7766400" cy="634800"/>
          </a:xfrm>
          <a:prstGeom prst="rect">
            <a:avLst/>
          </a:prstGeom>
          <a:noFill/>
          <a:ln>
            <a:noFill/>
          </a:ln>
        </p:spPr>
        <p:txBody>
          <a:bodyPr spcFirstLastPara="1" wrap="square" lIns="34275" tIns="34275" rIns="34275" bIns="34275" anchor="b" anchorCtr="0"/>
          <a:lstStyle>
            <a:lvl1pPr marL="457200" marR="0" lvl="0" indent="-228600" algn="l" rtl="0">
              <a:lnSpc>
                <a:spcPct val="100000"/>
              </a:lnSpc>
              <a:spcBef>
                <a:spcPts val="0"/>
              </a:spcBef>
              <a:spcAft>
                <a:spcPts val="0"/>
              </a:spcAft>
              <a:buClr>
                <a:schemeClr val="accent1"/>
              </a:buClr>
              <a:buSzPts val="500"/>
              <a:buFont typeface="Roboto"/>
              <a:buNone/>
              <a:defRPr sz="4100" b="0" i="0" u="none" strike="noStrike" cap="none">
                <a:solidFill>
                  <a:schemeClr val="accen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596" name="Google Shape;596;p100"/>
          <p:cNvSpPr txBox="1">
            <a:spLocks noGrp="1"/>
          </p:cNvSpPr>
          <p:nvPr>
            <p:ph type="body" idx="2"/>
          </p:nvPr>
        </p:nvSpPr>
        <p:spPr>
          <a:xfrm>
            <a:off x="926306" y="3202910"/>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26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597" name="Google Shape;597;p100"/>
          <p:cNvSpPr txBox="1">
            <a:spLocks noGrp="1"/>
          </p:cNvSpPr>
          <p:nvPr>
            <p:ph type="body" idx="3"/>
          </p:nvPr>
        </p:nvSpPr>
        <p:spPr>
          <a:xfrm>
            <a:off x="1744255" y="4104431"/>
            <a:ext cx="2377800" cy="2307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15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598" name="Google Shape;598;p100"/>
          <p:cNvSpPr txBox="1">
            <a:spLocks noGrp="1"/>
          </p:cNvSpPr>
          <p:nvPr>
            <p:ph type="body" idx="4"/>
          </p:nvPr>
        </p:nvSpPr>
        <p:spPr>
          <a:xfrm>
            <a:off x="1744255" y="4335264"/>
            <a:ext cx="2377800" cy="173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11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599" name="Google Shape;599;p100"/>
          <p:cNvSpPr>
            <a:spLocks noGrp="1"/>
          </p:cNvSpPr>
          <p:nvPr>
            <p:ph type="pic" idx="5"/>
          </p:nvPr>
        </p:nvSpPr>
        <p:spPr>
          <a:xfrm>
            <a:off x="926306" y="3977735"/>
            <a:ext cx="657600" cy="657600"/>
          </a:xfrm>
          <a:prstGeom prst="ellipse">
            <a:avLst/>
          </a:prstGeom>
          <a:solidFill>
            <a:schemeClr val="accent1"/>
          </a:solidFill>
          <a:ln>
            <a:noFill/>
          </a:ln>
        </p:spPr>
        <p:txBody>
          <a:bodyPr spcFirstLastPara="1" wrap="square" lIns="34275" tIns="34275" rIns="34275" bIns="34275" anchor="ctr" anchorCtr="0"/>
          <a:lstStyle>
            <a:lvl1pPr marL="0" marR="0" lvl="0" indent="0" algn="ctr" rtl="0">
              <a:lnSpc>
                <a:spcPct val="100000"/>
              </a:lnSpc>
              <a:spcBef>
                <a:spcPts val="0"/>
              </a:spcBef>
              <a:spcAft>
                <a:spcPts val="0"/>
              </a:spcAft>
              <a:buClr>
                <a:schemeClr val="lt1"/>
              </a:buClr>
              <a:buSzPts val="500"/>
              <a:buFont typeface="Arial"/>
              <a:buNone/>
              <a:defRPr sz="500" b="0" i="0" u="none" strike="noStrike" cap="none">
                <a:solidFill>
                  <a:schemeClr val="lt1"/>
                </a:solidFill>
                <a:latin typeface="Arial"/>
                <a:ea typeface="Arial"/>
                <a:cs typeface="Arial"/>
                <a:sym typeface="Arial"/>
              </a:defRPr>
            </a:lvl1pPr>
            <a:lvl2pPr marL="177800" marR="0" lvl="1"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342900" marR="0" lvl="2"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520700" marR="0" lvl="3"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685800" marR="0" lvl="4"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863600" marR="0" lvl="5"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1028700" marR="0" lvl="6"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1206500" marR="0" lvl="7"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1371600" marR="0" lvl="8"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5_intro">
  <p:cSld name="5_intro">
    <p:bg>
      <p:bgPr>
        <a:solidFill>
          <a:srgbClr val="3CB5FF"/>
        </a:solidFill>
        <a:effectLst/>
      </p:bgPr>
    </p:bg>
    <p:spTree>
      <p:nvGrpSpPr>
        <p:cNvPr id="1" name="Shape 600"/>
        <p:cNvGrpSpPr/>
        <p:nvPr/>
      </p:nvGrpSpPr>
      <p:grpSpPr>
        <a:xfrm>
          <a:off x="0" y="0"/>
          <a:ext cx="0" cy="0"/>
          <a:chOff x="0" y="0"/>
          <a:chExt cx="0" cy="0"/>
        </a:xfrm>
      </p:grpSpPr>
      <p:pic>
        <p:nvPicPr>
          <p:cNvPr id="601" name="Google Shape;601;p101" descr="logo_white.png"/>
          <p:cNvPicPr preferRelativeResize="0"/>
          <p:nvPr/>
        </p:nvPicPr>
        <p:blipFill>
          <a:blip r:embed="rId2">
            <a:alphaModFix/>
          </a:blip>
          <a:stretch>
            <a:fillRect/>
          </a:stretch>
        </p:blipFill>
        <p:spPr>
          <a:xfrm>
            <a:off x="847767" y="338906"/>
            <a:ext cx="1669576" cy="696563"/>
          </a:xfrm>
          <a:prstGeom prst="rect">
            <a:avLst/>
          </a:prstGeom>
          <a:noFill/>
          <a:ln>
            <a:noFill/>
          </a:ln>
        </p:spPr>
      </p:pic>
      <p:sp>
        <p:nvSpPr>
          <p:cNvPr id="602" name="Google Shape;602;p101"/>
          <p:cNvSpPr txBox="1">
            <a:spLocks noGrp="1"/>
          </p:cNvSpPr>
          <p:nvPr>
            <p:ph type="body" idx="1"/>
          </p:nvPr>
        </p:nvSpPr>
        <p:spPr>
          <a:xfrm>
            <a:off x="926306" y="2528171"/>
            <a:ext cx="7766400" cy="634800"/>
          </a:xfrm>
          <a:prstGeom prst="rect">
            <a:avLst/>
          </a:prstGeom>
          <a:noFill/>
          <a:ln>
            <a:noFill/>
          </a:ln>
        </p:spPr>
        <p:txBody>
          <a:bodyPr spcFirstLastPara="1" wrap="square" lIns="34275" tIns="34275" rIns="34275" bIns="34275" anchor="b" anchorCtr="0"/>
          <a:lstStyle>
            <a:lvl1pPr marL="457200" marR="0" lvl="0" indent="-228600" algn="l" rtl="0">
              <a:lnSpc>
                <a:spcPct val="100000"/>
              </a:lnSpc>
              <a:spcBef>
                <a:spcPts val="0"/>
              </a:spcBef>
              <a:spcAft>
                <a:spcPts val="0"/>
              </a:spcAft>
              <a:buClr>
                <a:schemeClr val="lt1"/>
              </a:buClr>
              <a:buSzPts val="500"/>
              <a:buFont typeface="Roboto"/>
              <a:buNone/>
              <a:defRPr sz="41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03" name="Google Shape;603;p101"/>
          <p:cNvSpPr txBox="1">
            <a:spLocks noGrp="1"/>
          </p:cNvSpPr>
          <p:nvPr>
            <p:ph type="body" idx="2"/>
          </p:nvPr>
        </p:nvSpPr>
        <p:spPr>
          <a:xfrm>
            <a:off x="926306" y="3202910"/>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1"/>
              </a:buClr>
              <a:buSzPts val="500"/>
              <a:buFont typeface="Roboto"/>
              <a:buNone/>
              <a:defRPr sz="26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04" name="Google Shape;604;p101"/>
          <p:cNvSpPr txBox="1">
            <a:spLocks noGrp="1"/>
          </p:cNvSpPr>
          <p:nvPr>
            <p:ph type="body" idx="3"/>
          </p:nvPr>
        </p:nvSpPr>
        <p:spPr>
          <a:xfrm>
            <a:off x="1744255" y="4104431"/>
            <a:ext cx="2377800" cy="2307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1"/>
              </a:buClr>
              <a:buSzPts val="500"/>
              <a:buFont typeface="Roboto"/>
              <a:buNone/>
              <a:defRPr sz="15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05" name="Google Shape;605;p101"/>
          <p:cNvSpPr txBox="1">
            <a:spLocks noGrp="1"/>
          </p:cNvSpPr>
          <p:nvPr>
            <p:ph type="body" idx="4"/>
          </p:nvPr>
        </p:nvSpPr>
        <p:spPr>
          <a:xfrm>
            <a:off x="1744255" y="4335264"/>
            <a:ext cx="2377800" cy="173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1"/>
              </a:buClr>
              <a:buSzPts val="500"/>
              <a:buFont typeface="Roboto"/>
              <a:buNone/>
              <a:defRPr sz="1100" b="0" i="0" u="none" strike="noStrike" cap="none">
                <a:solidFill>
                  <a:schemeClr val="l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06" name="Google Shape;606;p101"/>
          <p:cNvSpPr>
            <a:spLocks noGrp="1"/>
          </p:cNvSpPr>
          <p:nvPr>
            <p:ph type="pic" idx="5"/>
          </p:nvPr>
        </p:nvSpPr>
        <p:spPr>
          <a:xfrm>
            <a:off x="926306" y="3977735"/>
            <a:ext cx="657600" cy="657600"/>
          </a:xfrm>
          <a:prstGeom prst="ellipse">
            <a:avLst/>
          </a:prstGeom>
          <a:solidFill>
            <a:schemeClr val="dk1"/>
          </a:solidFill>
          <a:ln>
            <a:noFill/>
          </a:ln>
        </p:spPr>
        <p:txBody>
          <a:bodyPr spcFirstLastPara="1" wrap="square" lIns="34275" tIns="34275" rIns="34275" bIns="34275" anchor="ctr" anchorCtr="0"/>
          <a:lstStyle>
            <a:lvl1pPr marL="0" marR="0" lvl="0" indent="0" algn="ctr" rtl="0">
              <a:lnSpc>
                <a:spcPct val="100000"/>
              </a:lnSpc>
              <a:spcBef>
                <a:spcPts val="0"/>
              </a:spcBef>
              <a:spcAft>
                <a:spcPts val="0"/>
              </a:spcAft>
              <a:buClr>
                <a:schemeClr val="lt1"/>
              </a:buClr>
              <a:buSzPts val="500"/>
              <a:buFont typeface="Arial"/>
              <a:buNone/>
              <a:defRPr sz="500" b="0" i="0" u="none" strike="noStrike" cap="none">
                <a:solidFill>
                  <a:schemeClr val="lt1"/>
                </a:solidFill>
                <a:latin typeface="Arial"/>
                <a:ea typeface="Arial"/>
                <a:cs typeface="Arial"/>
                <a:sym typeface="Arial"/>
              </a:defRPr>
            </a:lvl1pPr>
            <a:lvl2pPr marL="177800" marR="0" lvl="1"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342900" marR="0" lvl="2"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520700" marR="0" lvl="3"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685800" marR="0" lvl="4"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863600" marR="0" lvl="5"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1028700" marR="0" lvl="6"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1206500" marR="0" lvl="7"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1371600" marR="0" lvl="8" indent="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ample Light Slide">
  <p:cSld name="Sample Light Slide">
    <p:spTree>
      <p:nvGrpSpPr>
        <p:cNvPr id="1" name="Shape 607"/>
        <p:cNvGrpSpPr/>
        <p:nvPr/>
      </p:nvGrpSpPr>
      <p:grpSpPr>
        <a:xfrm>
          <a:off x="0" y="0"/>
          <a:ext cx="0" cy="0"/>
          <a:chOff x="0" y="0"/>
          <a:chExt cx="0" cy="0"/>
        </a:xfrm>
      </p:grpSpPr>
      <p:pic>
        <p:nvPicPr>
          <p:cNvPr id="608" name="Google Shape;608;p102"/>
          <p:cNvPicPr preferRelativeResize="0"/>
          <p:nvPr/>
        </p:nvPicPr>
        <p:blipFill rotWithShape="1">
          <a:blip r:embed="rId2">
            <a:alphaModFix/>
          </a:blip>
          <a:srcRect/>
          <a:stretch/>
        </p:blipFill>
        <p:spPr>
          <a:xfrm>
            <a:off x="8470261" y="4411857"/>
            <a:ext cx="450000" cy="544200"/>
          </a:xfrm>
          <a:prstGeom prst="rect">
            <a:avLst/>
          </a:prstGeom>
          <a:noFill/>
          <a:ln>
            <a:noFill/>
          </a:ln>
        </p:spPr>
      </p:pic>
      <p:sp>
        <p:nvSpPr>
          <p:cNvPr id="609" name="Google Shape;609;p102"/>
          <p:cNvSpPr txBox="1">
            <a:spLocks noGrp="1"/>
          </p:cNvSpPr>
          <p:nvPr>
            <p:ph type="body" idx="1"/>
          </p:nvPr>
        </p:nvSpPr>
        <p:spPr>
          <a:xfrm>
            <a:off x="926306" y="2528171"/>
            <a:ext cx="7766400" cy="634800"/>
          </a:xfrm>
          <a:prstGeom prst="rect">
            <a:avLst/>
          </a:prstGeom>
          <a:noFill/>
          <a:ln>
            <a:noFill/>
          </a:ln>
        </p:spPr>
        <p:txBody>
          <a:bodyPr spcFirstLastPara="1" wrap="square" lIns="34275" tIns="34275" rIns="34275" bIns="34275" anchor="b" anchorCtr="0"/>
          <a:lstStyle>
            <a:lvl1pPr marL="457200" marR="0" lvl="0" indent="-228600" algn="l" rtl="0">
              <a:lnSpc>
                <a:spcPct val="100000"/>
              </a:lnSpc>
              <a:spcBef>
                <a:spcPts val="0"/>
              </a:spcBef>
              <a:spcAft>
                <a:spcPts val="0"/>
              </a:spcAft>
              <a:buClr>
                <a:schemeClr val="accent1"/>
              </a:buClr>
              <a:buSzPts val="500"/>
              <a:buFont typeface="Roboto"/>
              <a:buNone/>
              <a:defRPr sz="4100" b="0" i="0" u="none" strike="noStrike" cap="none">
                <a:solidFill>
                  <a:schemeClr val="accen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10" name="Google Shape;610;p102"/>
          <p:cNvSpPr txBox="1">
            <a:spLocks noGrp="1"/>
          </p:cNvSpPr>
          <p:nvPr>
            <p:ph type="body" idx="2"/>
          </p:nvPr>
        </p:nvSpPr>
        <p:spPr>
          <a:xfrm>
            <a:off x="926306" y="3202910"/>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26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_Sample Light Slide">
  <p:cSld name="1_Sample Light Slide">
    <p:spTree>
      <p:nvGrpSpPr>
        <p:cNvPr id="1" name="Shape 611"/>
        <p:cNvGrpSpPr/>
        <p:nvPr/>
      </p:nvGrpSpPr>
      <p:grpSpPr>
        <a:xfrm>
          <a:off x="0" y="0"/>
          <a:ext cx="0" cy="0"/>
          <a:chOff x="0" y="0"/>
          <a:chExt cx="0" cy="0"/>
        </a:xfrm>
      </p:grpSpPr>
      <p:pic>
        <p:nvPicPr>
          <p:cNvPr id="612" name="Google Shape;612;p103"/>
          <p:cNvPicPr preferRelativeResize="0"/>
          <p:nvPr/>
        </p:nvPicPr>
        <p:blipFill rotWithShape="1">
          <a:blip r:embed="rId2">
            <a:alphaModFix/>
          </a:blip>
          <a:srcRect/>
          <a:stretch/>
        </p:blipFill>
        <p:spPr>
          <a:xfrm>
            <a:off x="8470261" y="4411857"/>
            <a:ext cx="450000" cy="544200"/>
          </a:xfrm>
          <a:prstGeom prst="rect">
            <a:avLst/>
          </a:prstGeom>
          <a:noFill/>
          <a:ln>
            <a:noFill/>
          </a:ln>
        </p:spPr>
      </p:pic>
      <p:sp>
        <p:nvSpPr>
          <p:cNvPr id="613" name="Google Shape;613;p103"/>
          <p:cNvSpPr txBox="1">
            <a:spLocks noGrp="1"/>
          </p:cNvSpPr>
          <p:nvPr>
            <p:ph type="body" idx="1"/>
          </p:nvPr>
        </p:nvSpPr>
        <p:spPr>
          <a:xfrm>
            <a:off x="926306" y="2528171"/>
            <a:ext cx="7766400" cy="634800"/>
          </a:xfrm>
          <a:prstGeom prst="rect">
            <a:avLst/>
          </a:prstGeom>
          <a:noFill/>
          <a:ln>
            <a:noFill/>
          </a:ln>
        </p:spPr>
        <p:txBody>
          <a:bodyPr spcFirstLastPara="1" wrap="square" lIns="34275" tIns="34275" rIns="34275" bIns="34275" anchor="b" anchorCtr="0"/>
          <a:lstStyle>
            <a:lvl1pPr marL="457200" marR="0" lvl="0" indent="-228600" algn="l" rtl="0">
              <a:lnSpc>
                <a:spcPct val="100000"/>
              </a:lnSpc>
              <a:spcBef>
                <a:spcPts val="0"/>
              </a:spcBef>
              <a:spcAft>
                <a:spcPts val="0"/>
              </a:spcAft>
              <a:buClr>
                <a:schemeClr val="accent1"/>
              </a:buClr>
              <a:buSzPts val="500"/>
              <a:buFont typeface="Roboto"/>
              <a:buNone/>
              <a:defRPr sz="4100" b="0" i="0" u="none" strike="noStrike" cap="none">
                <a:solidFill>
                  <a:schemeClr val="accen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14" name="Google Shape;614;p103"/>
          <p:cNvSpPr txBox="1">
            <a:spLocks noGrp="1"/>
          </p:cNvSpPr>
          <p:nvPr>
            <p:ph type="body" idx="2"/>
          </p:nvPr>
        </p:nvSpPr>
        <p:spPr>
          <a:xfrm>
            <a:off x="926306" y="3202910"/>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26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7_Sample Light Slide">
  <p:cSld name="7_Sample Light Slide">
    <p:bg>
      <p:bgPr>
        <a:solidFill>
          <a:srgbClr val="EBEEF0"/>
        </a:solidFill>
        <a:effectLst/>
      </p:bgPr>
    </p:bg>
    <p:spTree>
      <p:nvGrpSpPr>
        <p:cNvPr id="1" name="Shape 615"/>
        <p:cNvGrpSpPr/>
        <p:nvPr/>
      </p:nvGrpSpPr>
      <p:grpSpPr>
        <a:xfrm>
          <a:off x="0" y="0"/>
          <a:ext cx="0" cy="0"/>
          <a:chOff x="0" y="0"/>
          <a:chExt cx="0" cy="0"/>
        </a:xfrm>
      </p:grpSpPr>
      <p:pic>
        <p:nvPicPr>
          <p:cNvPr id="616" name="Google Shape;616;p104"/>
          <p:cNvPicPr preferRelativeResize="0"/>
          <p:nvPr/>
        </p:nvPicPr>
        <p:blipFill rotWithShape="1">
          <a:blip r:embed="rId2">
            <a:alphaModFix/>
          </a:blip>
          <a:srcRect/>
          <a:stretch/>
        </p:blipFill>
        <p:spPr>
          <a:xfrm>
            <a:off x="8470261" y="4411857"/>
            <a:ext cx="450000" cy="544200"/>
          </a:xfrm>
          <a:prstGeom prst="rect">
            <a:avLst/>
          </a:prstGeom>
          <a:noFill/>
          <a:ln>
            <a:noFill/>
          </a:ln>
        </p:spPr>
      </p:pic>
      <p:sp>
        <p:nvSpPr>
          <p:cNvPr id="617" name="Google Shape;617;p104"/>
          <p:cNvSpPr txBox="1">
            <a:spLocks noGrp="1"/>
          </p:cNvSpPr>
          <p:nvPr>
            <p:ph type="body" idx="1"/>
          </p:nvPr>
        </p:nvSpPr>
        <p:spPr>
          <a:xfrm>
            <a:off x="926306" y="2528171"/>
            <a:ext cx="7766400" cy="634800"/>
          </a:xfrm>
          <a:prstGeom prst="rect">
            <a:avLst/>
          </a:prstGeom>
          <a:noFill/>
          <a:ln>
            <a:noFill/>
          </a:ln>
        </p:spPr>
        <p:txBody>
          <a:bodyPr spcFirstLastPara="1" wrap="square" lIns="34275" tIns="34275" rIns="34275" bIns="34275" anchor="b" anchorCtr="0"/>
          <a:lstStyle>
            <a:lvl1pPr marL="457200" marR="0" lvl="0" indent="-228600" algn="l" rtl="0">
              <a:lnSpc>
                <a:spcPct val="100000"/>
              </a:lnSpc>
              <a:spcBef>
                <a:spcPts val="0"/>
              </a:spcBef>
              <a:spcAft>
                <a:spcPts val="0"/>
              </a:spcAft>
              <a:buClr>
                <a:schemeClr val="accent1"/>
              </a:buClr>
              <a:buSzPts val="500"/>
              <a:buFont typeface="Roboto"/>
              <a:buNone/>
              <a:defRPr sz="4100" b="0" i="0" u="none" strike="noStrike" cap="none">
                <a:solidFill>
                  <a:schemeClr val="accent1"/>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
        <p:nvSpPr>
          <p:cNvPr id="618" name="Google Shape;618;p104"/>
          <p:cNvSpPr txBox="1">
            <a:spLocks noGrp="1"/>
          </p:cNvSpPr>
          <p:nvPr>
            <p:ph type="body" idx="2"/>
          </p:nvPr>
        </p:nvSpPr>
        <p:spPr>
          <a:xfrm>
            <a:off x="926306" y="3202910"/>
            <a:ext cx="7766400" cy="404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500"/>
              <a:buFont typeface="Roboto"/>
              <a:buNone/>
              <a:defRPr sz="2600" b="0" i="0" u="none" strike="noStrike" cap="none">
                <a:solidFill>
                  <a:schemeClr val="lt2"/>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500"/>
              <a:buFont typeface="Arial"/>
              <a:buNone/>
              <a:defRPr sz="5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323.xml"/><Relationship Id="rId21" Type="http://schemas.openxmlformats.org/officeDocument/2006/relationships/slideLayout" Target="../slideLayouts/slideLayout318.xml"/><Relationship Id="rId34" Type="http://schemas.openxmlformats.org/officeDocument/2006/relationships/slideLayout" Target="../slideLayouts/slideLayout331.xml"/><Relationship Id="rId42" Type="http://schemas.openxmlformats.org/officeDocument/2006/relationships/slideLayout" Target="../slideLayouts/slideLayout339.xml"/><Relationship Id="rId47" Type="http://schemas.openxmlformats.org/officeDocument/2006/relationships/slideLayout" Target="../slideLayouts/slideLayout344.xml"/><Relationship Id="rId50" Type="http://schemas.openxmlformats.org/officeDocument/2006/relationships/slideLayout" Target="../slideLayouts/slideLayout347.xml"/><Relationship Id="rId55" Type="http://schemas.openxmlformats.org/officeDocument/2006/relationships/slideLayout" Target="../slideLayouts/slideLayout352.xml"/><Relationship Id="rId63" Type="http://schemas.openxmlformats.org/officeDocument/2006/relationships/slideLayout" Target="../slideLayouts/slideLayout360.xml"/><Relationship Id="rId68" Type="http://schemas.openxmlformats.org/officeDocument/2006/relationships/slideLayout" Target="../slideLayouts/slideLayout365.xml"/><Relationship Id="rId76" Type="http://schemas.openxmlformats.org/officeDocument/2006/relationships/slideLayout" Target="../slideLayouts/slideLayout373.xml"/><Relationship Id="rId84" Type="http://schemas.openxmlformats.org/officeDocument/2006/relationships/slideLayout" Target="../slideLayouts/slideLayout381.xml"/><Relationship Id="rId89" Type="http://schemas.openxmlformats.org/officeDocument/2006/relationships/slideLayout" Target="../slideLayouts/slideLayout386.xml"/><Relationship Id="rId97" Type="http://schemas.openxmlformats.org/officeDocument/2006/relationships/slideLayout" Target="../slideLayouts/slideLayout394.xml"/><Relationship Id="rId7" Type="http://schemas.openxmlformats.org/officeDocument/2006/relationships/slideLayout" Target="../slideLayouts/slideLayout304.xml"/><Relationship Id="rId71" Type="http://schemas.openxmlformats.org/officeDocument/2006/relationships/slideLayout" Target="../slideLayouts/slideLayout368.xml"/><Relationship Id="rId92" Type="http://schemas.openxmlformats.org/officeDocument/2006/relationships/slideLayout" Target="../slideLayouts/slideLayout389.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9" Type="http://schemas.openxmlformats.org/officeDocument/2006/relationships/slideLayout" Target="../slideLayouts/slideLayout326.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37" Type="http://schemas.openxmlformats.org/officeDocument/2006/relationships/slideLayout" Target="../slideLayouts/slideLayout334.xml"/><Relationship Id="rId40" Type="http://schemas.openxmlformats.org/officeDocument/2006/relationships/slideLayout" Target="../slideLayouts/slideLayout337.xml"/><Relationship Id="rId45" Type="http://schemas.openxmlformats.org/officeDocument/2006/relationships/slideLayout" Target="../slideLayouts/slideLayout342.xml"/><Relationship Id="rId53" Type="http://schemas.openxmlformats.org/officeDocument/2006/relationships/slideLayout" Target="../slideLayouts/slideLayout350.xml"/><Relationship Id="rId58" Type="http://schemas.openxmlformats.org/officeDocument/2006/relationships/slideLayout" Target="../slideLayouts/slideLayout355.xml"/><Relationship Id="rId66" Type="http://schemas.openxmlformats.org/officeDocument/2006/relationships/slideLayout" Target="../slideLayouts/slideLayout363.xml"/><Relationship Id="rId74" Type="http://schemas.openxmlformats.org/officeDocument/2006/relationships/slideLayout" Target="../slideLayouts/slideLayout371.xml"/><Relationship Id="rId79" Type="http://schemas.openxmlformats.org/officeDocument/2006/relationships/slideLayout" Target="../slideLayouts/slideLayout376.xml"/><Relationship Id="rId87" Type="http://schemas.openxmlformats.org/officeDocument/2006/relationships/slideLayout" Target="../slideLayouts/slideLayout384.xml"/><Relationship Id="rId102" Type="http://schemas.openxmlformats.org/officeDocument/2006/relationships/theme" Target="../theme/theme10.xml"/><Relationship Id="rId5" Type="http://schemas.openxmlformats.org/officeDocument/2006/relationships/slideLayout" Target="../slideLayouts/slideLayout302.xml"/><Relationship Id="rId61" Type="http://schemas.openxmlformats.org/officeDocument/2006/relationships/slideLayout" Target="../slideLayouts/slideLayout358.xml"/><Relationship Id="rId82" Type="http://schemas.openxmlformats.org/officeDocument/2006/relationships/slideLayout" Target="../slideLayouts/slideLayout379.xml"/><Relationship Id="rId90" Type="http://schemas.openxmlformats.org/officeDocument/2006/relationships/slideLayout" Target="../slideLayouts/slideLayout387.xml"/><Relationship Id="rId95" Type="http://schemas.openxmlformats.org/officeDocument/2006/relationships/slideLayout" Target="../slideLayouts/slideLayout392.xml"/><Relationship Id="rId19" Type="http://schemas.openxmlformats.org/officeDocument/2006/relationships/slideLayout" Target="../slideLayouts/slideLayout31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slideLayout" Target="../slideLayouts/slideLayout332.xml"/><Relationship Id="rId43" Type="http://schemas.openxmlformats.org/officeDocument/2006/relationships/slideLayout" Target="../slideLayouts/slideLayout340.xml"/><Relationship Id="rId48" Type="http://schemas.openxmlformats.org/officeDocument/2006/relationships/slideLayout" Target="../slideLayouts/slideLayout345.xml"/><Relationship Id="rId56" Type="http://schemas.openxmlformats.org/officeDocument/2006/relationships/slideLayout" Target="../slideLayouts/slideLayout353.xml"/><Relationship Id="rId64" Type="http://schemas.openxmlformats.org/officeDocument/2006/relationships/slideLayout" Target="../slideLayouts/slideLayout361.xml"/><Relationship Id="rId69" Type="http://schemas.openxmlformats.org/officeDocument/2006/relationships/slideLayout" Target="../slideLayouts/slideLayout366.xml"/><Relationship Id="rId77" Type="http://schemas.openxmlformats.org/officeDocument/2006/relationships/slideLayout" Target="../slideLayouts/slideLayout374.xml"/><Relationship Id="rId100" Type="http://schemas.openxmlformats.org/officeDocument/2006/relationships/slideLayout" Target="../slideLayouts/slideLayout397.xml"/><Relationship Id="rId8" Type="http://schemas.openxmlformats.org/officeDocument/2006/relationships/slideLayout" Target="../slideLayouts/slideLayout305.xml"/><Relationship Id="rId51" Type="http://schemas.openxmlformats.org/officeDocument/2006/relationships/slideLayout" Target="../slideLayouts/slideLayout348.xml"/><Relationship Id="rId72" Type="http://schemas.openxmlformats.org/officeDocument/2006/relationships/slideLayout" Target="../slideLayouts/slideLayout369.xml"/><Relationship Id="rId80" Type="http://schemas.openxmlformats.org/officeDocument/2006/relationships/slideLayout" Target="../slideLayouts/slideLayout377.xml"/><Relationship Id="rId85" Type="http://schemas.openxmlformats.org/officeDocument/2006/relationships/slideLayout" Target="../slideLayouts/slideLayout382.xml"/><Relationship Id="rId93" Type="http://schemas.openxmlformats.org/officeDocument/2006/relationships/slideLayout" Target="../slideLayouts/slideLayout390.xml"/><Relationship Id="rId98" Type="http://schemas.openxmlformats.org/officeDocument/2006/relationships/slideLayout" Target="../slideLayouts/slideLayout395.xml"/><Relationship Id="rId3" Type="http://schemas.openxmlformats.org/officeDocument/2006/relationships/slideLayout" Target="../slideLayouts/slideLayout300.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38" Type="http://schemas.openxmlformats.org/officeDocument/2006/relationships/slideLayout" Target="../slideLayouts/slideLayout335.xml"/><Relationship Id="rId46" Type="http://schemas.openxmlformats.org/officeDocument/2006/relationships/slideLayout" Target="../slideLayouts/slideLayout343.xml"/><Relationship Id="rId59" Type="http://schemas.openxmlformats.org/officeDocument/2006/relationships/slideLayout" Target="../slideLayouts/slideLayout356.xml"/><Relationship Id="rId67" Type="http://schemas.openxmlformats.org/officeDocument/2006/relationships/slideLayout" Target="../slideLayouts/slideLayout364.xml"/><Relationship Id="rId20" Type="http://schemas.openxmlformats.org/officeDocument/2006/relationships/slideLayout" Target="../slideLayouts/slideLayout317.xml"/><Relationship Id="rId41" Type="http://schemas.openxmlformats.org/officeDocument/2006/relationships/slideLayout" Target="../slideLayouts/slideLayout338.xml"/><Relationship Id="rId54" Type="http://schemas.openxmlformats.org/officeDocument/2006/relationships/slideLayout" Target="../slideLayouts/slideLayout351.xml"/><Relationship Id="rId62" Type="http://schemas.openxmlformats.org/officeDocument/2006/relationships/slideLayout" Target="../slideLayouts/slideLayout359.xml"/><Relationship Id="rId70" Type="http://schemas.openxmlformats.org/officeDocument/2006/relationships/slideLayout" Target="../slideLayouts/slideLayout367.xml"/><Relationship Id="rId75" Type="http://schemas.openxmlformats.org/officeDocument/2006/relationships/slideLayout" Target="../slideLayouts/slideLayout372.xml"/><Relationship Id="rId83" Type="http://schemas.openxmlformats.org/officeDocument/2006/relationships/slideLayout" Target="../slideLayouts/slideLayout380.xml"/><Relationship Id="rId88" Type="http://schemas.openxmlformats.org/officeDocument/2006/relationships/slideLayout" Target="../slideLayouts/slideLayout385.xml"/><Relationship Id="rId91" Type="http://schemas.openxmlformats.org/officeDocument/2006/relationships/slideLayout" Target="../slideLayouts/slideLayout388.xml"/><Relationship Id="rId96" Type="http://schemas.openxmlformats.org/officeDocument/2006/relationships/slideLayout" Target="../slideLayouts/slideLayout393.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36" Type="http://schemas.openxmlformats.org/officeDocument/2006/relationships/slideLayout" Target="../slideLayouts/slideLayout333.xml"/><Relationship Id="rId49" Type="http://schemas.openxmlformats.org/officeDocument/2006/relationships/slideLayout" Target="../slideLayouts/slideLayout346.xml"/><Relationship Id="rId57" Type="http://schemas.openxmlformats.org/officeDocument/2006/relationships/slideLayout" Target="../slideLayouts/slideLayout354.xml"/><Relationship Id="rId10" Type="http://schemas.openxmlformats.org/officeDocument/2006/relationships/slideLayout" Target="../slideLayouts/slideLayout307.xml"/><Relationship Id="rId31" Type="http://schemas.openxmlformats.org/officeDocument/2006/relationships/slideLayout" Target="../slideLayouts/slideLayout328.xml"/><Relationship Id="rId44" Type="http://schemas.openxmlformats.org/officeDocument/2006/relationships/slideLayout" Target="../slideLayouts/slideLayout341.xml"/><Relationship Id="rId52" Type="http://schemas.openxmlformats.org/officeDocument/2006/relationships/slideLayout" Target="../slideLayouts/slideLayout349.xml"/><Relationship Id="rId60" Type="http://schemas.openxmlformats.org/officeDocument/2006/relationships/slideLayout" Target="../slideLayouts/slideLayout357.xml"/><Relationship Id="rId65" Type="http://schemas.openxmlformats.org/officeDocument/2006/relationships/slideLayout" Target="../slideLayouts/slideLayout362.xml"/><Relationship Id="rId73" Type="http://schemas.openxmlformats.org/officeDocument/2006/relationships/slideLayout" Target="../slideLayouts/slideLayout370.xml"/><Relationship Id="rId78" Type="http://schemas.openxmlformats.org/officeDocument/2006/relationships/slideLayout" Target="../slideLayouts/slideLayout375.xml"/><Relationship Id="rId81" Type="http://schemas.openxmlformats.org/officeDocument/2006/relationships/slideLayout" Target="../slideLayouts/slideLayout378.xml"/><Relationship Id="rId86" Type="http://schemas.openxmlformats.org/officeDocument/2006/relationships/slideLayout" Target="../slideLayouts/slideLayout383.xml"/><Relationship Id="rId94" Type="http://schemas.openxmlformats.org/officeDocument/2006/relationships/slideLayout" Target="../slideLayouts/slideLayout391.xml"/><Relationship Id="rId99" Type="http://schemas.openxmlformats.org/officeDocument/2006/relationships/slideLayout" Target="../slideLayouts/slideLayout396.xml"/><Relationship Id="rId101" Type="http://schemas.openxmlformats.org/officeDocument/2006/relationships/slideLayout" Target="../slideLayouts/slideLayout39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39" Type="http://schemas.openxmlformats.org/officeDocument/2006/relationships/slideLayout" Target="../slideLayouts/slideLayout33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slideLayout" Target="../slideLayouts/slideLayout411.xml"/><Relationship Id="rId18" Type="http://schemas.openxmlformats.org/officeDocument/2006/relationships/slideLayout" Target="../slideLayouts/slideLayout416.xml"/><Relationship Id="rId3" Type="http://schemas.openxmlformats.org/officeDocument/2006/relationships/slideLayout" Target="../slideLayouts/slideLayout401.xml"/><Relationship Id="rId21" Type="http://schemas.openxmlformats.org/officeDocument/2006/relationships/slideLayout" Target="../slideLayouts/slideLayout419.xml"/><Relationship Id="rId7" Type="http://schemas.openxmlformats.org/officeDocument/2006/relationships/slideLayout" Target="../slideLayouts/slideLayout405.xml"/><Relationship Id="rId12" Type="http://schemas.openxmlformats.org/officeDocument/2006/relationships/slideLayout" Target="../slideLayouts/slideLayout410.xml"/><Relationship Id="rId17" Type="http://schemas.openxmlformats.org/officeDocument/2006/relationships/slideLayout" Target="../slideLayouts/slideLayout415.xml"/><Relationship Id="rId2" Type="http://schemas.openxmlformats.org/officeDocument/2006/relationships/slideLayout" Target="../slideLayouts/slideLayout400.xml"/><Relationship Id="rId16" Type="http://schemas.openxmlformats.org/officeDocument/2006/relationships/slideLayout" Target="../slideLayouts/slideLayout414.xml"/><Relationship Id="rId20" Type="http://schemas.openxmlformats.org/officeDocument/2006/relationships/slideLayout" Target="../slideLayouts/slideLayout418.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5" Type="http://schemas.openxmlformats.org/officeDocument/2006/relationships/slideLayout" Target="../slideLayouts/slideLayout403.xml"/><Relationship Id="rId15" Type="http://schemas.openxmlformats.org/officeDocument/2006/relationships/slideLayout" Target="../slideLayouts/slideLayout413.xml"/><Relationship Id="rId23" Type="http://schemas.openxmlformats.org/officeDocument/2006/relationships/theme" Target="../theme/theme11.xml"/><Relationship Id="rId10" Type="http://schemas.openxmlformats.org/officeDocument/2006/relationships/slideLayout" Target="../slideLayouts/slideLayout408.xml"/><Relationship Id="rId19" Type="http://schemas.openxmlformats.org/officeDocument/2006/relationships/slideLayout" Target="../slideLayouts/slideLayout417.xml"/><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slideLayout" Target="../slideLayouts/slideLayout412.xml"/><Relationship Id="rId22" Type="http://schemas.openxmlformats.org/officeDocument/2006/relationships/slideLayout" Target="../slideLayouts/slideLayout420.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42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55" Type="http://schemas.openxmlformats.org/officeDocument/2006/relationships/theme" Target="../theme/theme3.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41" Type="http://schemas.openxmlformats.org/officeDocument/2006/relationships/slideLayout" Target="../slideLayouts/slideLayout55.xml"/><Relationship Id="rId54" Type="http://schemas.openxmlformats.org/officeDocument/2006/relationships/slideLayout" Target="../slideLayouts/slideLayout68.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slideLayout" Target="../slideLayouts/slideLayout67.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slideLayout" Target="../slideLayouts/slideLayout66.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 Id="rId51" Type="http://schemas.openxmlformats.org/officeDocument/2006/relationships/slideLayout" Target="../slideLayouts/slideLayout65.xml"/><Relationship Id="rId3"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6.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theme" Target="../theme/theme7.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26" Type="http://schemas.openxmlformats.org/officeDocument/2006/relationships/slideLayout" Target="../slideLayouts/slideLayout188.xml"/><Relationship Id="rId3" Type="http://schemas.openxmlformats.org/officeDocument/2006/relationships/slideLayout" Target="../slideLayouts/slideLayout165.xml"/><Relationship Id="rId21" Type="http://schemas.openxmlformats.org/officeDocument/2006/relationships/slideLayout" Target="../slideLayouts/slideLayout183.xml"/><Relationship Id="rId34" Type="http://schemas.openxmlformats.org/officeDocument/2006/relationships/slideLayout" Target="../slideLayouts/slideLayout196.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5" Type="http://schemas.openxmlformats.org/officeDocument/2006/relationships/slideLayout" Target="../slideLayouts/slideLayout187.xml"/><Relationship Id="rId33" Type="http://schemas.openxmlformats.org/officeDocument/2006/relationships/slideLayout" Target="../slideLayouts/slideLayout195.xml"/><Relationship Id="rId38" Type="http://schemas.openxmlformats.org/officeDocument/2006/relationships/theme" Target="../theme/theme8.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20" Type="http://schemas.openxmlformats.org/officeDocument/2006/relationships/slideLayout" Target="../slideLayouts/slideLayout182.xml"/><Relationship Id="rId29" Type="http://schemas.openxmlformats.org/officeDocument/2006/relationships/slideLayout" Target="../slideLayouts/slideLayout191.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24" Type="http://schemas.openxmlformats.org/officeDocument/2006/relationships/slideLayout" Target="../slideLayouts/slideLayout186.xml"/><Relationship Id="rId32" Type="http://schemas.openxmlformats.org/officeDocument/2006/relationships/slideLayout" Target="../slideLayouts/slideLayout194.xml"/><Relationship Id="rId37" Type="http://schemas.openxmlformats.org/officeDocument/2006/relationships/slideLayout" Target="../slideLayouts/slideLayout199.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23" Type="http://schemas.openxmlformats.org/officeDocument/2006/relationships/slideLayout" Target="../slideLayouts/slideLayout185.xml"/><Relationship Id="rId28" Type="http://schemas.openxmlformats.org/officeDocument/2006/relationships/slideLayout" Target="../slideLayouts/slideLayout190.xml"/><Relationship Id="rId36" Type="http://schemas.openxmlformats.org/officeDocument/2006/relationships/slideLayout" Target="../slideLayouts/slideLayout198.xml"/><Relationship Id="rId10" Type="http://schemas.openxmlformats.org/officeDocument/2006/relationships/slideLayout" Target="../slideLayouts/slideLayout172.xml"/><Relationship Id="rId19" Type="http://schemas.openxmlformats.org/officeDocument/2006/relationships/slideLayout" Target="../slideLayouts/slideLayout181.xml"/><Relationship Id="rId31" Type="http://schemas.openxmlformats.org/officeDocument/2006/relationships/slideLayout" Target="../slideLayouts/slideLayout193.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 Id="rId22" Type="http://schemas.openxmlformats.org/officeDocument/2006/relationships/slideLayout" Target="../slideLayouts/slideLayout184.xml"/><Relationship Id="rId27" Type="http://schemas.openxmlformats.org/officeDocument/2006/relationships/slideLayout" Target="../slideLayouts/slideLayout189.xml"/><Relationship Id="rId30" Type="http://schemas.openxmlformats.org/officeDocument/2006/relationships/slideLayout" Target="../slideLayouts/slideLayout192.xml"/><Relationship Id="rId35" Type="http://schemas.openxmlformats.org/officeDocument/2006/relationships/slideLayout" Target="../slideLayouts/slideLayout197.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225.xml"/><Relationship Id="rId21" Type="http://schemas.openxmlformats.org/officeDocument/2006/relationships/slideLayout" Target="../slideLayouts/slideLayout220.xml"/><Relationship Id="rId34" Type="http://schemas.openxmlformats.org/officeDocument/2006/relationships/slideLayout" Target="../slideLayouts/slideLayout233.xml"/><Relationship Id="rId42" Type="http://schemas.openxmlformats.org/officeDocument/2006/relationships/slideLayout" Target="../slideLayouts/slideLayout241.xml"/><Relationship Id="rId47" Type="http://schemas.openxmlformats.org/officeDocument/2006/relationships/slideLayout" Target="../slideLayouts/slideLayout246.xml"/><Relationship Id="rId50" Type="http://schemas.openxmlformats.org/officeDocument/2006/relationships/slideLayout" Target="../slideLayouts/slideLayout249.xml"/><Relationship Id="rId55" Type="http://schemas.openxmlformats.org/officeDocument/2006/relationships/slideLayout" Target="../slideLayouts/slideLayout254.xml"/><Relationship Id="rId63" Type="http://schemas.openxmlformats.org/officeDocument/2006/relationships/slideLayout" Target="../slideLayouts/slideLayout262.xml"/><Relationship Id="rId68" Type="http://schemas.openxmlformats.org/officeDocument/2006/relationships/slideLayout" Target="../slideLayouts/slideLayout267.xml"/><Relationship Id="rId76" Type="http://schemas.openxmlformats.org/officeDocument/2006/relationships/slideLayout" Target="../slideLayouts/slideLayout275.xml"/><Relationship Id="rId84" Type="http://schemas.openxmlformats.org/officeDocument/2006/relationships/slideLayout" Target="../slideLayouts/slideLayout283.xml"/><Relationship Id="rId89" Type="http://schemas.openxmlformats.org/officeDocument/2006/relationships/slideLayout" Target="../slideLayouts/slideLayout288.xml"/><Relationship Id="rId97" Type="http://schemas.openxmlformats.org/officeDocument/2006/relationships/slideLayout" Target="../slideLayouts/slideLayout296.xml"/><Relationship Id="rId7" Type="http://schemas.openxmlformats.org/officeDocument/2006/relationships/slideLayout" Target="../slideLayouts/slideLayout206.xml"/><Relationship Id="rId71" Type="http://schemas.openxmlformats.org/officeDocument/2006/relationships/slideLayout" Target="../slideLayouts/slideLayout270.xml"/><Relationship Id="rId92" Type="http://schemas.openxmlformats.org/officeDocument/2006/relationships/slideLayout" Target="../slideLayouts/slideLayout291.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9" Type="http://schemas.openxmlformats.org/officeDocument/2006/relationships/slideLayout" Target="../slideLayouts/slideLayout228.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slideLayout" Target="../slideLayouts/slideLayout231.xml"/><Relationship Id="rId37" Type="http://schemas.openxmlformats.org/officeDocument/2006/relationships/slideLayout" Target="../slideLayouts/slideLayout236.xml"/><Relationship Id="rId40" Type="http://schemas.openxmlformats.org/officeDocument/2006/relationships/slideLayout" Target="../slideLayouts/slideLayout239.xml"/><Relationship Id="rId45" Type="http://schemas.openxmlformats.org/officeDocument/2006/relationships/slideLayout" Target="../slideLayouts/slideLayout244.xml"/><Relationship Id="rId53" Type="http://schemas.openxmlformats.org/officeDocument/2006/relationships/slideLayout" Target="../slideLayouts/slideLayout252.xml"/><Relationship Id="rId58" Type="http://schemas.openxmlformats.org/officeDocument/2006/relationships/slideLayout" Target="../slideLayouts/slideLayout257.xml"/><Relationship Id="rId66" Type="http://schemas.openxmlformats.org/officeDocument/2006/relationships/slideLayout" Target="../slideLayouts/slideLayout265.xml"/><Relationship Id="rId74" Type="http://schemas.openxmlformats.org/officeDocument/2006/relationships/slideLayout" Target="../slideLayouts/slideLayout273.xml"/><Relationship Id="rId79" Type="http://schemas.openxmlformats.org/officeDocument/2006/relationships/slideLayout" Target="../slideLayouts/slideLayout278.xml"/><Relationship Id="rId87" Type="http://schemas.openxmlformats.org/officeDocument/2006/relationships/slideLayout" Target="../slideLayouts/slideLayout286.xml"/><Relationship Id="rId5" Type="http://schemas.openxmlformats.org/officeDocument/2006/relationships/slideLayout" Target="../slideLayouts/slideLayout204.xml"/><Relationship Id="rId61" Type="http://schemas.openxmlformats.org/officeDocument/2006/relationships/slideLayout" Target="../slideLayouts/slideLayout260.xml"/><Relationship Id="rId82" Type="http://schemas.openxmlformats.org/officeDocument/2006/relationships/slideLayout" Target="../slideLayouts/slideLayout281.xml"/><Relationship Id="rId90" Type="http://schemas.openxmlformats.org/officeDocument/2006/relationships/slideLayout" Target="../slideLayouts/slideLayout289.xml"/><Relationship Id="rId95" Type="http://schemas.openxmlformats.org/officeDocument/2006/relationships/slideLayout" Target="../slideLayouts/slideLayout294.xml"/><Relationship Id="rId19" Type="http://schemas.openxmlformats.org/officeDocument/2006/relationships/slideLayout" Target="../slideLayouts/slideLayout21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35" Type="http://schemas.openxmlformats.org/officeDocument/2006/relationships/slideLayout" Target="../slideLayouts/slideLayout234.xml"/><Relationship Id="rId43" Type="http://schemas.openxmlformats.org/officeDocument/2006/relationships/slideLayout" Target="../slideLayouts/slideLayout242.xml"/><Relationship Id="rId48" Type="http://schemas.openxmlformats.org/officeDocument/2006/relationships/slideLayout" Target="../slideLayouts/slideLayout247.xml"/><Relationship Id="rId56" Type="http://schemas.openxmlformats.org/officeDocument/2006/relationships/slideLayout" Target="../slideLayouts/slideLayout255.xml"/><Relationship Id="rId64" Type="http://schemas.openxmlformats.org/officeDocument/2006/relationships/slideLayout" Target="../slideLayouts/slideLayout263.xml"/><Relationship Id="rId69" Type="http://schemas.openxmlformats.org/officeDocument/2006/relationships/slideLayout" Target="../slideLayouts/slideLayout268.xml"/><Relationship Id="rId77" Type="http://schemas.openxmlformats.org/officeDocument/2006/relationships/slideLayout" Target="../slideLayouts/slideLayout276.xml"/><Relationship Id="rId8" Type="http://schemas.openxmlformats.org/officeDocument/2006/relationships/slideLayout" Target="../slideLayouts/slideLayout207.xml"/><Relationship Id="rId51" Type="http://schemas.openxmlformats.org/officeDocument/2006/relationships/slideLayout" Target="../slideLayouts/slideLayout250.xml"/><Relationship Id="rId72" Type="http://schemas.openxmlformats.org/officeDocument/2006/relationships/slideLayout" Target="../slideLayouts/slideLayout271.xml"/><Relationship Id="rId80" Type="http://schemas.openxmlformats.org/officeDocument/2006/relationships/slideLayout" Target="../slideLayouts/slideLayout279.xml"/><Relationship Id="rId85" Type="http://schemas.openxmlformats.org/officeDocument/2006/relationships/slideLayout" Target="../slideLayouts/slideLayout284.xml"/><Relationship Id="rId93" Type="http://schemas.openxmlformats.org/officeDocument/2006/relationships/slideLayout" Target="../slideLayouts/slideLayout292.xml"/><Relationship Id="rId98" Type="http://schemas.openxmlformats.org/officeDocument/2006/relationships/slideLayout" Target="../slideLayouts/slideLayout297.xml"/><Relationship Id="rId3" Type="http://schemas.openxmlformats.org/officeDocument/2006/relationships/slideLayout" Target="../slideLayouts/slideLayout202.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slideLayout" Target="../slideLayouts/slideLayout232.xml"/><Relationship Id="rId38" Type="http://schemas.openxmlformats.org/officeDocument/2006/relationships/slideLayout" Target="../slideLayouts/slideLayout237.xml"/><Relationship Id="rId46" Type="http://schemas.openxmlformats.org/officeDocument/2006/relationships/slideLayout" Target="../slideLayouts/slideLayout245.xml"/><Relationship Id="rId59" Type="http://schemas.openxmlformats.org/officeDocument/2006/relationships/slideLayout" Target="../slideLayouts/slideLayout258.xml"/><Relationship Id="rId67" Type="http://schemas.openxmlformats.org/officeDocument/2006/relationships/slideLayout" Target="../slideLayouts/slideLayout266.xml"/><Relationship Id="rId20" Type="http://schemas.openxmlformats.org/officeDocument/2006/relationships/slideLayout" Target="../slideLayouts/slideLayout219.xml"/><Relationship Id="rId41" Type="http://schemas.openxmlformats.org/officeDocument/2006/relationships/slideLayout" Target="../slideLayouts/slideLayout240.xml"/><Relationship Id="rId54" Type="http://schemas.openxmlformats.org/officeDocument/2006/relationships/slideLayout" Target="../slideLayouts/slideLayout253.xml"/><Relationship Id="rId62" Type="http://schemas.openxmlformats.org/officeDocument/2006/relationships/slideLayout" Target="../slideLayouts/slideLayout261.xml"/><Relationship Id="rId70" Type="http://schemas.openxmlformats.org/officeDocument/2006/relationships/slideLayout" Target="../slideLayouts/slideLayout269.xml"/><Relationship Id="rId75" Type="http://schemas.openxmlformats.org/officeDocument/2006/relationships/slideLayout" Target="../slideLayouts/slideLayout274.xml"/><Relationship Id="rId83" Type="http://schemas.openxmlformats.org/officeDocument/2006/relationships/slideLayout" Target="../slideLayouts/slideLayout282.xml"/><Relationship Id="rId88" Type="http://schemas.openxmlformats.org/officeDocument/2006/relationships/slideLayout" Target="../slideLayouts/slideLayout287.xml"/><Relationship Id="rId91" Type="http://schemas.openxmlformats.org/officeDocument/2006/relationships/slideLayout" Target="../slideLayouts/slideLayout290.xml"/><Relationship Id="rId96" Type="http://schemas.openxmlformats.org/officeDocument/2006/relationships/slideLayout" Target="../slideLayouts/slideLayout295.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36" Type="http://schemas.openxmlformats.org/officeDocument/2006/relationships/slideLayout" Target="../slideLayouts/slideLayout235.xml"/><Relationship Id="rId49" Type="http://schemas.openxmlformats.org/officeDocument/2006/relationships/slideLayout" Target="../slideLayouts/slideLayout248.xml"/><Relationship Id="rId57" Type="http://schemas.openxmlformats.org/officeDocument/2006/relationships/slideLayout" Target="../slideLayouts/slideLayout256.xml"/><Relationship Id="rId10" Type="http://schemas.openxmlformats.org/officeDocument/2006/relationships/slideLayout" Target="../slideLayouts/slideLayout209.xml"/><Relationship Id="rId31" Type="http://schemas.openxmlformats.org/officeDocument/2006/relationships/slideLayout" Target="../slideLayouts/slideLayout230.xml"/><Relationship Id="rId44" Type="http://schemas.openxmlformats.org/officeDocument/2006/relationships/slideLayout" Target="../slideLayouts/slideLayout243.xml"/><Relationship Id="rId52" Type="http://schemas.openxmlformats.org/officeDocument/2006/relationships/slideLayout" Target="../slideLayouts/slideLayout251.xml"/><Relationship Id="rId60" Type="http://schemas.openxmlformats.org/officeDocument/2006/relationships/slideLayout" Target="../slideLayouts/slideLayout259.xml"/><Relationship Id="rId65" Type="http://schemas.openxmlformats.org/officeDocument/2006/relationships/slideLayout" Target="../slideLayouts/slideLayout264.xml"/><Relationship Id="rId73" Type="http://schemas.openxmlformats.org/officeDocument/2006/relationships/slideLayout" Target="../slideLayouts/slideLayout272.xml"/><Relationship Id="rId78" Type="http://schemas.openxmlformats.org/officeDocument/2006/relationships/slideLayout" Target="../slideLayouts/slideLayout277.xml"/><Relationship Id="rId81" Type="http://schemas.openxmlformats.org/officeDocument/2006/relationships/slideLayout" Target="../slideLayouts/slideLayout280.xml"/><Relationship Id="rId86" Type="http://schemas.openxmlformats.org/officeDocument/2006/relationships/slideLayout" Target="../slideLayouts/slideLayout285.xml"/><Relationship Id="rId94" Type="http://schemas.openxmlformats.org/officeDocument/2006/relationships/slideLayout" Target="../slideLayouts/slideLayout293.xml"/><Relationship Id="rId99" Type="http://schemas.openxmlformats.org/officeDocument/2006/relationships/theme" Target="../theme/theme9.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39" Type="http://schemas.openxmlformats.org/officeDocument/2006/relationships/slideLayout" Target="../slideLayouts/slideLayout2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oogle">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1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name="google">
    <p:bg>
      <p:bgPr>
        <a:solidFill>
          <a:srgbClr val="FFFFFF"/>
        </a:solidFill>
        <a:effectLst/>
      </p:bgPr>
    </p:bg>
    <p:spTree>
      <p:nvGrpSpPr>
        <p:cNvPr id="1" name="Shape 338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 id="2147483976" r:id="rId32"/>
    <p:sldLayoutId id="2147483977" r:id="rId33"/>
    <p:sldLayoutId id="2147483978" r:id="rId34"/>
    <p:sldLayoutId id="2147483979" r:id="rId35"/>
    <p:sldLayoutId id="2147483980" r:id="rId36"/>
    <p:sldLayoutId id="2147483981" r:id="rId37"/>
    <p:sldLayoutId id="2147483982" r:id="rId38"/>
    <p:sldLayoutId id="2147483983" r:id="rId39"/>
    <p:sldLayoutId id="2147483984" r:id="rId40"/>
    <p:sldLayoutId id="2147483985" r:id="rId41"/>
    <p:sldLayoutId id="2147483986" r:id="rId42"/>
    <p:sldLayoutId id="2147483987" r:id="rId43"/>
    <p:sldLayoutId id="2147483988" r:id="rId44"/>
    <p:sldLayoutId id="2147483989" r:id="rId45"/>
    <p:sldLayoutId id="2147483990" r:id="rId46"/>
    <p:sldLayoutId id="2147483991" r:id="rId47"/>
    <p:sldLayoutId id="2147483992" r:id="rId48"/>
    <p:sldLayoutId id="2147483993" r:id="rId49"/>
    <p:sldLayoutId id="2147483994" r:id="rId50"/>
    <p:sldLayoutId id="2147483995" r:id="rId51"/>
    <p:sldLayoutId id="2147483996" r:id="rId52"/>
    <p:sldLayoutId id="2147483997" r:id="rId53"/>
    <p:sldLayoutId id="2147483998" r:id="rId54"/>
    <p:sldLayoutId id="2147483999" r:id="rId55"/>
    <p:sldLayoutId id="2147484000" r:id="rId56"/>
    <p:sldLayoutId id="2147484001" r:id="rId57"/>
    <p:sldLayoutId id="2147484002" r:id="rId58"/>
    <p:sldLayoutId id="2147484003" r:id="rId59"/>
    <p:sldLayoutId id="2147484004" r:id="rId60"/>
    <p:sldLayoutId id="2147484005" r:id="rId61"/>
    <p:sldLayoutId id="2147484006" r:id="rId62"/>
    <p:sldLayoutId id="2147484007" r:id="rId63"/>
    <p:sldLayoutId id="2147484008" r:id="rId64"/>
    <p:sldLayoutId id="2147484009" r:id="rId65"/>
    <p:sldLayoutId id="2147484010" r:id="rId66"/>
    <p:sldLayoutId id="2147484011" r:id="rId67"/>
    <p:sldLayoutId id="2147484012" r:id="rId68"/>
    <p:sldLayoutId id="2147484013" r:id="rId69"/>
    <p:sldLayoutId id="2147484014" r:id="rId70"/>
    <p:sldLayoutId id="2147484015" r:id="rId71"/>
    <p:sldLayoutId id="2147484016" r:id="rId72"/>
    <p:sldLayoutId id="2147484017" r:id="rId73"/>
    <p:sldLayoutId id="2147484018" r:id="rId74"/>
    <p:sldLayoutId id="2147484019" r:id="rId75"/>
    <p:sldLayoutId id="2147484020" r:id="rId76"/>
    <p:sldLayoutId id="2147484021" r:id="rId77"/>
    <p:sldLayoutId id="2147484022" r:id="rId78"/>
    <p:sldLayoutId id="2147484023" r:id="rId79"/>
    <p:sldLayoutId id="2147484024" r:id="rId80"/>
    <p:sldLayoutId id="2147484025" r:id="rId81"/>
    <p:sldLayoutId id="2147484026" r:id="rId82"/>
    <p:sldLayoutId id="2147484027" r:id="rId83"/>
    <p:sldLayoutId id="2147484028" r:id="rId84"/>
    <p:sldLayoutId id="2147484029" r:id="rId85"/>
    <p:sldLayoutId id="2147484030" r:id="rId86"/>
    <p:sldLayoutId id="2147484031" r:id="rId87"/>
    <p:sldLayoutId id="2147484032" r:id="rId88"/>
    <p:sldLayoutId id="2147484033" r:id="rId89"/>
    <p:sldLayoutId id="2147484034" r:id="rId90"/>
    <p:sldLayoutId id="2147484035" r:id="rId91"/>
    <p:sldLayoutId id="2147484036" r:id="rId92"/>
    <p:sldLayoutId id="2147484037" r:id="rId93"/>
    <p:sldLayoutId id="2147484038" r:id="rId94"/>
    <p:sldLayoutId id="2147484039" r:id="rId95"/>
    <p:sldLayoutId id="2147484040" r:id="rId96"/>
    <p:sldLayoutId id="2147484041" r:id="rId97"/>
    <p:sldLayoutId id="2147484042" r:id="rId98"/>
    <p:sldLayoutId id="2147484043" r:id="rId99"/>
    <p:sldLayoutId id="2147484044" r:id="rId100"/>
    <p:sldLayoutId id="2147484045" r:id="rId10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name="google">
    <p:bg>
      <p:bgPr>
        <a:solidFill>
          <a:schemeClr val="lt1"/>
        </a:solidFill>
        <a:effectLst/>
      </p:bgPr>
    </p:bg>
    <p:spTree>
      <p:nvGrpSpPr>
        <p:cNvPr id="1" name="Shape 4965"/>
        <p:cNvGrpSpPr/>
        <p:nvPr/>
      </p:nvGrpSpPr>
      <p:grpSpPr>
        <a:xfrm>
          <a:off x="0" y="0"/>
          <a:ext cx="0" cy="0"/>
          <a:chOff x="0" y="0"/>
          <a:chExt cx="0" cy="0"/>
        </a:xfrm>
      </p:grpSpPr>
      <p:grpSp>
        <p:nvGrpSpPr>
          <p:cNvPr id="4966" name="Google Shape;4966;p409"/>
          <p:cNvGrpSpPr/>
          <p:nvPr/>
        </p:nvGrpSpPr>
        <p:grpSpPr>
          <a:xfrm>
            <a:off x="176223" y="4848071"/>
            <a:ext cx="532885" cy="173631"/>
            <a:chOff x="0" y="0"/>
            <a:chExt cx="2077525" cy="676925"/>
          </a:xfrm>
        </p:grpSpPr>
        <p:sp>
          <p:nvSpPr>
            <p:cNvPr id="4967" name="Google Shape;4967;p40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68" name="Google Shape;4968;p40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69" name="Google Shape;4969;p40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70" name="Google Shape;4970;p40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71" name="Google Shape;4971;p40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972" name="Google Shape;4972;p40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dk2"/>
            </a:solid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grpSp>
      <p:sp>
        <p:nvSpPr>
          <p:cNvPr id="4973" name="Google Shape;4973;p409"/>
          <p:cNvSpPr txBox="1"/>
          <p:nvPr/>
        </p:nvSpPr>
        <p:spPr>
          <a:xfrm>
            <a:off x="5085675" y="4796225"/>
            <a:ext cx="3561000" cy="276900"/>
          </a:xfrm>
          <a:prstGeom prst="rect">
            <a:avLst/>
          </a:prstGeom>
          <a:noFill/>
          <a:ln>
            <a:noFill/>
          </a:ln>
        </p:spPr>
        <p:txBody>
          <a:bodyPr spcFirstLastPara="1" wrap="square" lIns="91425" tIns="91425" rIns="91425" bIns="91425" anchor="ctr" anchorCtr="0">
            <a:noAutofit/>
          </a:bodyPr>
          <a:lstStyle/>
          <a:p>
            <a:pPr marL="0" lvl="0" indent="0" algn="r" rtl="0">
              <a:lnSpc>
                <a:spcPct val="95000"/>
              </a:lnSpc>
              <a:spcBef>
                <a:spcPts val="0"/>
              </a:spcBef>
              <a:spcAft>
                <a:spcPts val="0"/>
              </a:spcAft>
              <a:buNone/>
            </a:pPr>
            <a:r>
              <a:rPr lang="en" sz="600">
                <a:solidFill>
                  <a:schemeClr val="dk2"/>
                </a:solidFill>
                <a:latin typeface="Roboto"/>
                <a:ea typeface="Roboto"/>
                <a:cs typeface="Roboto"/>
                <a:sym typeface="Roboto"/>
              </a:rPr>
              <a:t>Confidential + Proprietary</a:t>
            </a:r>
            <a:endParaRPr sz="600">
              <a:solidFill>
                <a:schemeClr val="dk2"/>
              </a:solidFill>
              <a:latin typeface="Roboto"/>
              <a:ea typeface="Roboto"/>
              <a:cs typeface="Roboto"/>
              <a:sym typeface="Roboto"/>
            </a:endParaRPr>
          </a:p>
        </p:txBody>
      </p:sp>
      <p:sp>
        <p:nvSpPr>
          <p:cNvPr id="4974" name="Google Shape;4974;p409"/>
          <p:cNvSpPr txBox="1">
            <a:spLocks noGrp="1"/>
          </p:cNvSpPr>
          <p:nvPr>
            <p:ph type="title"/>
          </p:nvPr>
        </p:nvSpPr>
        <p:spPr>
          <a:xfrm>
            <a:off x="180900" y="446900"/>
            <a:ext cx="87822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1pPr>
            <a:lvl2pPr lvl="1"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2pPr>
            <a:lvl3pPr lvl="2"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3pPr>
            <a:lvl4pPr lvl="3"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4pPr>
            <a:lvl5pPr lvl="4"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5pPr>
            <a:lvl6pPr lvl="5"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6pPr>
            <a:lvl7pPr lvl="6"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7pPr>
            <a:lvl8pPr lvl="7"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8pPr>
            <a:lvl9pPr lvl="8" rtl="0">
              <a:spcBef>
                <a:spcPts val="0"/>
              </a:spcBef>
              <a:spcAft>
                <a:spcPts val="0"/>
              </a:spcAft>
              <a:buClr>
                <a:schemeClr val="dk2"/>
              </a:buClr>
              <a:buSzPts val="2600"/>
              <a:buFont typeface="Roboto"/>
              <a:buNone/>
              <a:defRPr sz="2600">
                <a:solidFill>
                  <a:schemeClr val="dk2"/>
                </a:solidFill>
                <a:latin typeface="Roboto"/>
                <a:ea typeface="Roboto"/>
                <a:cs typeface="Roboto"/>
                <a:sym typeface="Roboto"/>
              </a:defRPr>
            </a:lvl9pPr>
          </a:lstStyle>
          <a:p>
            <a:endParaRPr/>
          </a:p>
        </p:txBody>
      </p:sp>
      <p:sp>
        <p:nvSpPr>
          <p:cNvPr id="4975" name="Google Shape;4975;p409"/>
          <p:cNvSpPr txBox="1">
            <a:spLocks noGrp="1"/>
          </p:cNvSpPr>
          <p:nvPr>
            <p:ph type="body" idx="1"/>
          </p:nvPr>
        </p:nvSpPr>
        <p:spPr>
          <a:xfrm>
            <a:off x="180900" y="1143700"/>
            <a:ext cx="87822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4976" name="Google Shape;4976;p409"/>
          <p:cNvSpPr txBox="1">
            <a:spLocks noGrp="1"/>
          </p:cNvSpPr>
          <p:nvPr>
            <p:ph type="sldNum" idx="12"/>
          </p:nvPr>
        </p:nvSpPr>
        <p:spPr>
          <a:xfrm>
            <a:off x="8453375" y="4796300"/>
            <a:ext cx="548700" cy="276900"/>
          </a:xfrm>
          <a:prstGeom prst="rect">
            <a:avLst/>
          </a:prstGeom>
          <a:noFill/>
          <a:ln>
            <a:noFill/>
          </a:ln>
        </p:spPr>
        <p:txBody>
          <a:bodyPr spcFirstLastPara="1" wrap="square" lIns="91425" tIns="91425" rIns="91425" bIns="91425" anchor="ctr" anchorCtr="0">
            <a:noAutofit/>
          </a:bodyPr>
          <a:lstStyle>
            <a:lvl1pPr lvl="0" algn="r" rtl="0">
              <a:buNone/>
              <a:defRPr sz="900">
                <a:solidFill>
                  <a:schemeClr val="dk2"/>
                </a:solidFill>
                <a:latin typeface="Roboto"/>
                <a:ea typeface="Roboto"/>
                <a:cs typeface="Roboto"/>
                <a:sym typeface="Roboto"/>
              </a:defRPr>
            </a:lvl1pPr>
            <a:lvl2pPr lvl="1" algn="r" rtl="0">
              <a:buNone/>
              <a:defRPr sz="900">
                <a:solidFill>
                  <a:schemeClr val="dk2"/>
                </a:solidFill>
                <a:latin typeface="Roboto"/>
                <a:ea typeface="Roboto"/>
                <a:cs typeface="Roboto"/>
                <a:sym typeface="Roboto"/>
              </a:defRPr>
            </a:lvl2pPr>
            <a:lvl3pPr lvl="2" algn="r" rtl="0">
              <a:buNone/>
              <a:defRPr sz="900">
                <a:solidFill>
                  <a:schemeClr val="dk2"/>
                </a:solidFill>
                <a:latin typeface="Roboto"/>
                <a:ea typeface="Roboto"/>
                <a:cs typeface="Roboto"/>
                <a:sym typeface="Roboto"/>
              </a:defRPr>
            </a:lvl3pPr>
            <a:lvl4pPr lvl="3" algn="r" rtl="0">
              <a:buNone/>
              <a:defRPr sz="900">
                <a:solidFill>
                  <a:schemeClr val="dk2"/>
                </a:solidFill>
                <a:latin typeface="Roboto"/>
                <a:ea typeface="Roboto"/>
                <a:cs typeface="Roboto"/>
                <a:sym typeface="Roboto"/>
              </a:defRPr>
            </a:lvl4pPr>
            <a:lvl5pPr lvl="4" algn="r" rtl="0">
              <a:buNone/>
              <a:defRPr sz="900">
                <a:solidFill>
                  <a:schemeClr val="dk2"/>
                </a:solidFill>
                <a:latin typeface="Roboto"/>
                <a:ea typeface="Roboto"/>
                <a:cs typeface="Roboto"/>
                <a:sym typeface="Roboto"/>
              </a:defRPr>
            </a:lvl5pPr>
            <a:lvl6pPr lvl="5" algn="r" rtl="0">
              <a:buNone/>
              <a:defRPr sz="900">
                <a:solidFill>
                  <a:schemeClr val="dk2"/>
                </a:solidFill>
                <a:latin typeface="Roboto"/>
                <a:ea typeface="Roboto"/>
                <a:cs typeface="Roboto"/>
                <a:sym typeface="Roboto"/>
              </a:defRPr>
            </a:lvl6pPr>
            <a:lvl7pPr lvl="6" algn="r" rtl="0">
              <a:buNone/>
              <a:defRPr sz="900">
                <a:solidFill>
                  <a:schemeClr val="dk2"/>
                </a:solidFill>
                <a:latin typeface="Roboto"/>
                <a:ea typeface="Roboto"/>
                <a:cs typeface="Roboto"/>
                <a:sym typeface="Roboto"/>
              </a:defRPr>
            </a:lvl7pPr>
            <a:lvl8pPr lvl="7" algn="r" rtl="0">
              <a:buNone/>
              <a:defRPr sz="900">
                <a:solidFill>
                  <a:schemeClr val="dk2"/>
                </a:solidFill>
                <a:latin typeface="Roboto"/>
                <a:ea typeface="Roboto"/>
                <a:cs typeface="Roboto"/>
                <a:sym typeface="Roboto"/>
              </a:defRPr>
            </a:lvl8pPr>
            <a:lvl9pPr lvl="8" algn="r" rtl="0">
              <a:buNone/>
              <a:defRPr sz="900">
                <a:solidFill>
                  <a:schemeClr val="dk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092"/>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40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oogle">
    <p:bg>
      <p:bgPr>
        <a:solidFill>
          <a:srgbClr val="FFFFFF"/>
        </a:solidFill>
        <a:effectLst/>
      </p:bgPr>
    </p:bg>
    <p:spTree>
      <p:nvGrpSpPr>
        <p:cNvPr id="1" name="Shape 10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17"/>
          <p:cNvSpPr txBox="1">
            <a:spLocks noGrp="1"/>
          </p:cNvSpPr>
          <p:nvPr>
            <p:ph type="body" idx="1"/>
          </p:nvPr>
        </p:nvSpPr>
        <p:spPr>
          <a:xfrm>
            <a:off x="65961" y="1277497"/>
            <a:ext cx="6256500" cy="30711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747474"/>
              </a:buClr>
              <a:buSzPts val="1200"/>
              <a:buFont typeface="Roboto"/>
              <a:buNone/>
              <a:defRPr sz="1200">
                <a:solidFill>
                  <a:srgbClr val="747474"/>
                </a:solidFill>
                <a:latin typeface="Roboto"/>
                <a:ea typeface="Roboto"/>
                <a:cs typeface="Roboto"/>
                <a:sym typeface="Roboto"/>
              </a:defRPr>
            </a:lvl1pPr>
            <a:lvl2pPr marL="914400" marR="0" lvl="1" indent="-304800" algn="l" rtl="0">
              <a:lnSpc>
                <a:spcPct val="100000"/>
              </a:lnSpc>
              <a:spcBef>
                <a:spcPts val="0"/>
              </a:spcBef>
              <a:spcAft>
                <a:spcPts val="0"/>
              </a:spcAft>
              <a:buClr>
                <a:srgbClr val="747474"/>
              </a:buClr>
              <a:buSzPts val="1200"/>
              <a:buFont typeface="Roboto"/>
              <a:buChar char="•"/>
              <a:defRPr sz="1200">
                <a:solidFill>
                  <a:srgbClr val="747474"/>
                </a:solidFill>
                <a:latin typeface="Roboto"/>
                <a:ea typeface="Roboto"/>
                <a:cs typeface="Roboto"/>
                <a:sym typeface="Roboto"/>
              </a:defRPr>
            </a:lvl2pPr>
            <a:lvl3pPr marL="1371600" marR="0" lvl="2" indent="-304800" algn="l" rtl="0">
              <a:lnSpc>
                <a:spcPct val="100000"/>
              </a:lnSpc>
              <a:spcBef>
                <a:spcPts val="0"/>
              </a:spcBef>
              <a:spcAft>
                <a:spcPts val="0"/>
              </a:spcAft>
              <a:buClr>
                <a:srgbClr val="747474"/>
              </a:buClr>
              <a:buSzPts val="1200"/>
              <a:buFont typeface="Roboto"/>
              <a:buChar char="•"/>
              <a:defRPr sz="1200">
                <a:solidFill>
                  <a:srgbClr val="747474"/>
                </a:solidFill>
                <a:latin typeface="Roboto"/>
                <a:ea typeface="Roboto"/>
                <a:cs typeface="Roboto"/>
                <a:sym typeface="Roboto"/>
              </a:defRPr>
            </a:lvl3pPr>
            <a:lvl4pPr marL="1828800" marR="0" lvl="3" indent="-304800" algn="l" rtl="0">
              <a:lnSpc>
                <a:spcPct val="100000"/>
              </a:lnSpc>
              <a:spcBef>
                <a:spcPts val="0"/>
              </a:spcBef>
              <a:spcAft>
                <a:spcPts val="0"/>
              </a:spcAft>
              <a:buClr>
                <a:srgbClr val="747474"/>
              </a:buClr>
              <a:buSzPts val="1200"/>
              <a:buFont typeface="Roboto"/>
              <a:buChar char="–"/>
              <a:defRPr sz="1200">
                <a:solidFill>
                  <a:srgbClr val="747474"/>
                </a:solidFill>
                <a:latin typeface="Roboto"/>
                <a:ea typeface="Roboto"/>
                <a:cs typeface="Roboto"/>
                <a:sym typeface="Roboto"/>
              </a:defRPr>
            </a:lvl4pPr>
            <a:lvl5pPr marL="2286000" marR="0" lvl="4" indent="-304800" algn="l" rtl="0">
              <a:lnSpc>
                <a:spcPct val="100000"/>
              </a:lnSpc>
              <a:spcBef>
                <a:spcPts val="0"/>
              </a:spcBef>
              <a:spcAft>
                <a:spcPts val="0"/>
              </a:spcAft>
              <a:buClr>
                <a:srgbClr val="747474"/>
              </a:buClr>
              <a:buSzPts val="1200"/>
              <a:buFont typeface="Roboto"/>
              <a:buChar char="»"/>
              <a:defRPr sz="1200">
                <a:solidFill>
                  <a:srgbClr val="747474"/>
                </a:solidFill>
                <a:latin typeface="Roboto"/>
                <a:ea typeface="Roboto"/>
                <a:cs typeface="Roboto"/>
                <a:sym typeface="Roboto"/>
              </a:defRPr>
            </a:lvl5pPr>
            <a:lvl6pPr marL="2743200" marR="0" lvl="5" indent="-304800" algn="l" rtl="0">
              <a:lnSpc>
                <a:spcPct val="100000"/>
              </a:lnSpc>
              <a:spcBef>
                <a:spcPts val="400"/>
              </a:spcBef>
              <a:spcAft>
                <a:spcPts val="0"/>
              </a:spcAft>
              <a:buClr>
                <a:srgbClr val="747474"/>
              </a:buClr>
              <a:buSzPts val="1200"/>
              <a:buFont typeface="Roboto"/>
              <a:buChar char="•"/>
              <a:defRPr sz="1200">
                <a:solidFill>
                  <a:srgbClr val="747474"/>
                </a:solidFill>
                <a:latin typeface="Roboto"/>
                <a:ea typeface="Roboto"/>
                <a:cs typeface="Roboto"/>
                <a:sym typeface="Roboto"/>
              </a:defRPr>
            </a:lvl6pPr>
            <a:lvl7pPr marL="3200400" marR="0" lvl="6" indent="-304800" algn="l" rtl="0">
              <a:lnSpc>
                <a:spcPct val="100000"/>
              </a:lnSpc>
              <a:spcBef>
                <a:spcPts val="400"/>
              </a:spcBef>
              <a:spcAft>
                <a:spcPts val="0"/>
              </a:spcAft>
              <a:buClr>
                <a:srgbClr val="747474"/>
              </a:buClr>
              <a:buSzPts val="1200"/>
              <a:buFont typeface="Roboto"/>
              <a:buChar char="•"/>
              <a:defRPr sz="1200">
                <a:solidFill>
                  <a:srgbClr val="747474"/>
                </a:solidFill>
                <a:latin typeface="Roboto"/>
                <a:ea typeface="Roboto"/>
                <a:cs typeface="Roboto"/>
                <a:sym typeface="Roboto"/>
              </a:defRPr>
            </a:lvl7pPr>
            <a:lvl8pPr marL="3657600" marR="0" lvl="7" indent="-304800" algn="l" rtl="0">
              <a:lnSpc>
                <a:spcPct val="100000"/>
              </a:lnSpc>
              <a:spcBef>
                <a:spcPts val="400"/>
              </a:spcBef>
              <a:spcAft>
                <a:spcPts val="0"/>
              </a:spcAft>
              <a:buClr>
                <a:srgbClr val="747474"/>
              </a:buClr>
              <a:buSzPts val="1200"/>
              <a:buFont typeface="Roboto"/>
              <a:buChar char="•"/>
              <a:defRPr sz="1200">
                <a:solidFill>
                  <a:srgbClr val="747474"/>
                </a:solidFill>
                <a:latin typeface="Roboto"/>
                <a:ea typeface="Roboto"/>
                <a:cs typeface="Roboto"/>
                <a:sym typeface="Roboto"/>
              </a:defRPr>
            </a:lvl8pPr>
            <a:lvl9pPr marL="4114800" marR="0" lvl="8" indent="-304800" algn="l" rtl="0">
              <a:lnSpc>
                <a:spcPct val="100000"/>
              </a:lnSpc>
              <a:spcBef>
                <a:spcPts val="400"/>
              </a:spcBef>
              <a:spcAft>
                <a:spcPts val="0"/>
              </a:spcAft>
              <a:buClr>
                <a:srgbClr val="747474"/>
              </a:buClr>
              <a:buSzPts val="1200"/>
              <a:buFont typeface="Roboto"/>
              <a:buChar char="•"/>
              <a:defRPr sz="1200">
                <a:solidFill>
                  <a:srgbClr val="747474"/>
                </a:solidFill>
                <a:latin typeface="Roboto"/>
                <a:ea typeface="Roboto"/>
                <a:cs typeface="Roboto"/>
                <a:sym typeface="Roboto"/>
              </a:defRPr>
            </a:lvl9pPr>
          </a:lstStyle>
          <a:p>
            <a:endParaRPr/>
          </a:p>
        </p:txBody>
      </p:sp>
      <p:sp>
        <p:nvSpPr>
          <p:cNvPr id="119" name="Google Shape;119;p17"/>
          <p:cNvSpPr txBox="1"/>
          <p:nvPr/>
        </p:nvSpPr>
        <p:spPr>
          <a:xfrm>
            <a:off x="6801961" y="4936552"/>
            <a:ext cx="15801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rgbClr val="747474"/>
                </a:solidFill>
                <a:latin typeface="Roboto"/>
                <a:ea typeface="Roboto"/>
                <a:cs typeface="Roboto"/>
                <a:sym typeface="Roboto"/>
              </a:rPr>
              <a:t>Confidential &amp; Proprietary</a:t>
            </a:r>
            <a:endParaRPr sz="500" b="0" i="0" u="none" strike="noStrike" cap="none">
              <a:solidFill>
                <a:srgbClr val="747474"/>
              </a:solidFill>
              <a:latin typeface="Roboto"/>
              <a:ea typeface="Roboto"/>
              <a:cs typeface="Roboto"/>
              <a:sym typeface="Roboto"/>
            </a:endParaRPr>
          </a:p>
        </p:txBody>
      </p:sp>
      <p:sp>
        <p:nvSpPr>
          <p:cNvPr id="120" name="Google Shape;120;p17"/>
          <p:cNvSpPr txBox="1"/>
          <p:nvPr/>
        </p:nvSpPr>
        <p:spPr>
          <a:xfrm>
            <a:off x="4648200" y="4936552"/>
            <a:ext cx="1023000" cy="76800"/>
          </a:xfrm>
          <a:prstGeom prst="rect">
            <a:avLst/>
          </a:prstGeom>
          <a:noFill/>
          <a:ln>
            <a:noFill/>
          </a:ln>
        </p:spPr>
        <p:txBody>
          <a:bodyPr spcFirstLastPara="1" wrap="square" lIns="0" tIns="0" rIns="0" bIns="0" anchor="ctr" anchorCtr="0">
            <a:noAutofit/>
          </a:bodyPr>
          <a:lstStyle/>
          <a:p>
            <a:pPr marL="0" marR="0" lvl="1" indent="0" algn="l" rtl="0">
              <a:spcBef>
                <a:spcPts val="0"/>
              </a:spcBef>
              <a:spcAft>
                <a:spcPts val="0"/>
              </a:spcAft>
              <a:buNone/>
            </a:pPr>
            <a:r>
              <a:rPr lang="en" sz="500" b="0" i="0" u="none" strike="noStrike" cap="none">
                <a:solidFill>
                  <a:srgbClr val="747474"/>
                </a:solidFill>
                <a:latin typeface="Roboto"/>
                <a:ea typeface="Roboto"/>
                <a:cs typeface="Roboto"/>
                <a:sym typeface="Roboto"/>
              </a:rPr>
              <a:t>Google Cloud Platform</a:t>
            </a:r>
            <a:endParaRPr sz="500" b="0" i="0" u="none" strike="noStrike" cap="none">
              <a:solidFill>
                <a:srgbClr val="747474"/>
              </a:solidFill>
              <a:latin typeface="Roboto"/>
              <a:ea typeface="Roboto"/>
              <a:cs typeface="Roboto"/>
              <a:sym typeface="Roboto"/>
            </a:endParaRPr>
          </a:p>
        </p:txBody>
      </p:sp>
      <p:grpSp>
        <p:nvGrpSpPr>
          <p:cNvPr id="121" name="Google Shape;121;p17"/>
          <p:cNvGrpSpPr/>
          <p:nvPr/>
        </p:nvGrpSpPr>
        <p:grpSpPr>
          <a:xfrm>
            <a:off x="364616" y="4970026"/>
            <a:ext cx="996822" cy="43500"/>
            <a:chOff x="364616" y="4970026"/>
            <a:chExt cx="996822" cy="43500"/>
          </a:xfrm>
        </p:grpSpPr>
        <p:sp>
          <p:nvSpPr>
            <p:cNvPr id="122" name="Google Shape;122;p17"/>
            <p:cNvSpPr/>
            <p:nvPr/>
          </p:nvSpPr>
          <p:spPr>
            <a:xfrm>
              <a:off x="364616" y="4970026"/>
              <a:ext cx="249300" cy="43500"/>
            </a:xfrm>
            <a:prstGeom prst="rect">
              <a:avLst/>
            </a:prstGeom>
            <a:solidFill>
              <a:srgbClr val="4285F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23" name="Google Shape;123;p17"/>
            <p:cNvSpPr/>
            <p:nvPr/>
          </p:nvSpPr>
          <p:spPr>
            <a:xfrm>
              <a:off x="613790" y="4970026"/>
              <a:ext cx="249300" cy="43500"/>
            </a:xfrm>
            <a:prstGeom prst="rect">
              <a:avLst/>
            </a:prstGeom>
            <a:solidFill>
              <a:srgbClr val="EA433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24" name="Google Shape;124;p17"/>
            <p:cNvSpPr/>
            <p:nvPr/>
          </p:nvSpPr>
          <p:spPr>
            <a:xfrm>
              <a:off x="862964" y="4970026"/>
              <a:ext cx="249300" cy="43500"/>
            </a:xfrm>
            <a:prstGeom prst="rect">
              <a:avLst/>
            </a:prstGeom>
            <a:solidFill>
              <a:srgbClr val="FBBC0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sp>
          <p:nvSpPr>
            <p:cNvPr id="125" name="Google Shape;125;p17"/>
            <p:cNvSpPr/>
            <p:nvPr/>
          </p:nvSpPr>
          <p:spPr>
            <a:xfrm>
              <a:off x="1112138" y="4970026"/>
              <a:ext cx="249300" cy="43500"/>
            </a:xfrm>
            <a:prstGeom prst="rect">
              <a:avLst/>
            </a:prstGeom>
            <a:solidFill>
              <a:srgbClr val="34A8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a:ea typeface="Roboto"/>
                <a:cs typeface="Roboto"/>
                <a:sym typeface="Roboto"/>
              </a:endParaRPr>
            </a:p>
          </p:txBody>
        </p:sp>
      </p:grpSp>
      <p:sp>
        <p:nvSpPr>
          <p:cNvPr id="126" name="Google Shape;126;p17"/>
          <p:cNvSpPr txBox="1"/>
          <p:nvPr/>
        </p:nvSpPr>
        <p:spPr>
          <a:xfrm>
            <a:off x="8382000" y="4936552"/>
            <a:ext cx="400500" cy="76800"/>
          </a:xfrm>
          <a:prstGeom prst="rect">
            <a:avLst/>
          </a:prstGeom>
          <a:noFill/>
          <a:ln>
            <a:noFill/>
          </a:ln>
        </p:spPr>
        <p:txBody>
          <a:bodyPr spcFirstLastPara="1" wrap="square" lIns="0" tIns="0" rIns="0" bIns="0" anchor="ctr" anchorCtr="0">
            <a:noAutofit/>
          </a:bodyPr>
          <a:lstStyle/>
          <a:p>
            <a:pPr marL="0" marR="0" lvl="1" indent="0" algn="r" rtl="0">
              <a:spcBef>
                <a:spcPts val="0"/>
              </a:spcBef>
              <a:spcAft>
                <a:spcPts val="0"/>
              </a:spcAft>
              <a:buNone/>
            </a:pPr>
            <a:fld id="{00000000-1234-1234-1234-123412341234}" type="slidenum">
              <a:rPr lang="en" sz="500" b="0" i="0" u="none" strike="noStrike" cap="none">
                <a:solidFill>
                  <a:srgbClr val="747474"/>
                </a:solidFill>
                <a:latin typeface="Roboto"/>
                <a:ea typeface="Roboto"/>
                <a:cs typeface="Roboto"/>
                <a:sym typeface="Roboto"/>
              </a:rPr>
              <a:t>‹#›</a:t>
            </a:fld>
            <a:endParaRPr sz="500" b="0" i="0" u="none" strike="noStrike" cap="none">
              <a:solidFill>
                <a:srgbClr val="747474"/>
              </a:solidFill>
              <a:latin typeface="Roboto"/>
              <a:ea typeface="Roboto"/>
              <a:cs typeface="Roboto"/>
              <a:sym typeface="Roboto"/>
            </a:endParaRPr>
          </a:p>
        </p:txBody>
      </p:sp>
      <p:sp>
        <p:nvSpPr>
          <p:cNvPr id="127" name="Google Shape;127;p17"/>
          <p:cNvSpPr txBox="1">
            <a:spLocks noGrp="1"/>
          </p:cNvSpPr>
          <p:nvPr>
            <p:ph type="title"/>
          </p:nvPr>
        </p:nvSpPr>
        <p:spPr>
          <a:xfrm>
            <a:off x="364685" y="407793"/>
            <a:ext cx="6256500" cy="841500"/>
          </a:xfrm>
          <a:prstGeom prst="rect">
            <a:avLst/>
          </a:prstGeom>
          <a:noFill/>
          <a:ln>
            <a:noFill/>
          </a:ln>
        </p:spPr>
        <p:txBody>
          <a:bodyPr spcFirstLastPara="1" wrap="square" lIns="91425" tIns="91425" rIns="91425" bIns="91425" anchor="t" anchorCtr="0"/>
          <a:lstStyle>
            <a:lvl1pPr marL="0" marR="0" lvl="0" indent="0" algn="l" rtl="0">
              <a:lnSpc>
                <a:spcPct val="114285"/>
              </a:lnSpc>
              <a:spcBef>
                <a:spcPts val="0"/>
              </a:spcBef>
              <a:spcAft>
                <a:spcPts val="0"/>
              </a:spcAft>
              <a:buClr>
                <a:srgbClr val="333333"/>
              </a:buClr>
              <a:buSzPts val="2800"/>
              <a:buFont typeface="Roboto"/>
              <a:buNone/>
              <a:defRPr sz="2800">
                <a:solidFill>
                  <a:srgbClr val="333333"/>
                </a:solidFill>
                <a:latin typeface="Roboto"/>
                <a:ea typeface="Roboto"/>
                <a:cs typeface="Roboto"/>
                <a:sym typeface="Roboto"/>
              </a:defRPr>
            </a:lvl1pPr>
            <a:lvl2pPr marL="0" marR="0" lvl="1" indent="-88900" algn="l" rtl="0">
              <a:spcBef>
                <a:spcPts val="0"/>
              </a:spcBef>
              <a:spcAft>
                <a:spcPts val="0"/>
              </a:spcAft>
              <a:buSzPts val="1400"/>
              <a:buChar char="○"/>
              <a:defRPr/>
            </a:lvl2pPr>
            <a:lvl3pPr marL="0" marR="0" lvl="2" indent="-88900" algn="l" rtl="0">
              <a:spcBef>
                <a:spcPts val="0"/>
              </a:spcBef>
              <a:spcAft>
                <a:spcPts val="0"/>
              </a:spcAft>
              <a:buSzPts val="1400"/>
              <a:buChar char="■"/>
              <a:defRPr/>
            </a:lvl3pPr>
            <a:lvl4pPr marL="0" marR="0" lvl="3" indent="-88900" algn="l" rtl="0">
              <a:spcBef>
                <a:spcPts val="0"/>
              </a:spcBef>
              <a:spcAft>
                <a:spcPts val="0"/>
              </a:spcAft>
              <a:buSzPts val="1400"/>
              <a:buChar char="●"/>
              <a:defRPr/>
            </a:lvl4pPr>
            <a:lvl5pPr marL="0" marR="0" lvl="4" indent="-88900" algn="l" rtl="0">
              <a:spcBef>
                <a:spcPts val="0"/>
              </a:spcBef>
              <a:spcAft>
                <a:spcPts val="0"/>
              </a:spcAft>
              <a:buSzPts val="1400"/>
              <a:buChar char="○"/>
              <a:defRPr/>
            </a:lvl5pPr>
            <a:lvl6pPr marL="0" marR="0" lvl="5" indent="-88900" algn="l" rtl="0">
              <a:spcBef>
                <a:spcPts val="0"/>
              </a:spcBef>
              <a:spcAft>
                <a:spcPts val="0"/>
              </a:spcAft>
              <a:buSzPts val="1400"/>
              <a:buChar char="■"/>
              <a:defRPr/>
            </a:lvl6pPr>
            <a:lvl7pPr marL="0" marR="0" lvl="6" indent="-88900" algn="l" rtl="0">
              <a:spcBef>
                <a:spcPts val="0"/>
              </a:spcBef>
              <a:spcAft>
                <a:spcPts val="0"/>
              </a:spcAft>
              <a:buSzPts val="1400"/>
              <a:buChar char="●"/>
              <a:defRPr/>
            </a:lvl7pPr>
            <a:lvl8pPr marL="0" marR="0" lvl="7" indent="-88900" algn="l" rtl="0">
              <a:spcBef>
                <a:spcPts val="0"/>
              </a:spcBef>
              <a:spcAft>
                <a:spcPts val="0"/>
              </a:spcAft>
              <a:buSzPts val="1400"/>
              <a:buChar char="○"/>
              <a:defRPr/>
            </a:lvl8pPr>
            <a:lvl9pPr marL="0" marR="0" lvl="8" indent="-88900" algn="l" rtl="0">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72"/>
          <p:cNvSpPr txBox="1">
            <a:spLocks noGrp="1"/>
          </p:cNvSpPr>
          <p:nvPr>
            <p:ph type="title"/>
          </p:nvPr>
        </p:nvSpPr>
        <p:spPr>
          <a:xfrm>
            <a:off x="543465" y="467900"/>
            <a:ext cx="7963200" cy="836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545454"/>
              </a:buClr>
              <a:buSzPts val="1400"/>
              <a:buFont typeface="Roboto"/>
              <a:buNone/>
              <a:defRPr sz="2800" b="0" i="0" u="none" strike="noStrike" cap="none">
                <a:solidFill>
                  <a:srgbClr val="545454"/>
                </a:solidFill>
                <a:latin typeface="Roboto"/>
                <a:ea typeface="Roboto"/>
                <a:cs typeface="Roboto"/>
                <a:sym typeface="Roboto"/>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460" name="Google Shape;460;p72"/>
          <p:cNvSpPr txBox="1">
            <a:spLocks noGrp="1"/>
          </p:cNvSpPr>
          <p:nvPr>
            <p:ph type="body" idx="1"/>
          </p:nvPr>
        </p:nvSpPr>
        <p:spPr>
          <a:xfrm>
            <a:off x="543465" y="1577177"/>
            <a:ext cx="7963200" cy="2913000"/>
          </a:xfrm>
          <a:prstGeom prst="rect">
            <a:avLst/>
          </a:prstGeom>
          <a:noFill/>
          <a:ln>
            <a:noFill/>
          </a:ln>
        </p:spPr>
        <p:txBody>
          <a:bodyPr spcFirstLastPara="1" wrap="square" lIns="91425" tIns="91425" rIns="91425" bIns="91425" anchor="t" anchorCtr="0"/>
          <a:lstStyle>
            <a:lvl1pPr marL="457200" marR="0" lvl="0" indent="-228600" algn="l" rtl="0">
              <a:lnSpc>
                <a:spcPct val="110000"/>
              </a:lnSpc>
              <a:spcBef>
                <a:spcPts val="0"/>
              </a:spcBef>
              <a:spcAft>
                <a:spcPts val="0"/>
              </a:spcAft>
              <a:buClr>
                <a:srgbClr val="545454"/>
              </a:buClr>
              <a:buSzPts val="1400"/>
              <a:buFont typeface="Arial"/>
              <a:buNone/>
              <a:defRPr sz="1200" b="0" i="0" u="none" strike="noStrike" cap="none">
                <a:solidFill>
                  <a:srgbClr val="545454"/>
                </a:solidFill>
                <a:latin typeface="Roboto"/>
                <a:ea typeface="Roboto"/>
                <a:cs typeface="Roboto"/>
                <a:sym typeface="Roboto"/>
              </a:defRPr>
            </a:lvl1pPr>
            <a:lvl2pPr marL="914400" marR="0" lvl="1"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2pPr>
            <a:lvl3pPr marL="1371600" marR="0" lvl="2"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3pPr>
            <a:lvl4pPr marL="1828800" marR="0" lvl="3"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4pPr>
            <a:lvl5pPr marL="2286000" marR="0" lvl="4" indent="-304800" algn="l" rtl="0">
              <a:lnSpc>
                <a:spcPct val="110000"/>
              </a:lnSpc>
              <a:spcBef>
                <a:spcPts val="375"/>
              </a:spcBef>
              <a:spcAft>
                <a:spcPts val="0"/>
              </a:spcAft>
              <a:buClr>
                <a:srgbClr val="545454"/>
              </a:buClr>
              <a:buSzPts val="1200"/>
              <a:buFont typeface="Arial"/>
              <a:buChar char="•"/>
              <a:defRPr sz="1200" b="0" i="0" u="none" strike="noStrike" cap="none">
                <a:solidFill>
                  <a:srgbClr val="545454"/>
                </a:solidFill>
                <a:latin typeface="Roboto"/>
                <a:ea typeface="Roboto"/>
                <a:cs typeface="Roboto"/>
                <a:sym typeface="Roboto"/>
              </a:defRPr>
            </a:lvl5pPr>
            <a:lvl6pPr marL="2743200" marR="0" lvl="5" indent="-304800" algn="l" rtl="0">
              <a:lnSpc>
                <a:spcPct val="90000"/>
              </a:lnSpc>
              <a:spcBef>
                <a:spcPts val="375"/>
              </a:spcBef>
              <a:spcAft>
                <a:spcPts val="0"/>
              </a:spcAft>
              <a:buClr>
                <a:srgbClr val="545454"/>
              </a:buClr>
              <a:buSzPts val="1200"/>
              <a:buFont typeface="Roboto"/>
              <a:buChar char="•"/>
              <a:defRPr sz="1200" b="0" i="0" u="none" strike="noStrike" cap="none">
                <a:solidFill>
                  <a:srgbClr val="545454"/>
                </a:solidFill>
                <a:latin typeface="Roboto"/>
                <a:ea typeface="Roboto"/>
                <a:cs typeface="Roboto"/>
                <a:sym typeface="Roboto"/>
              </a:defRPr>
            </a:lvl6pPr>
            <a:lvl7pPr marL="3200400" marR="0" lvl="6" indent="-304800" algn="l" rtl="0">
              <a:lnSpc>
                <a:spcPct val="90000"/>
              </a:lnSpc>
              <a:spcBef>
                <a:spcPts val="375"/>
              </a:spcBef>
              <a:spcAft>
                <a:spcPts val="0"/>
              </a:spcAft>
              <a:buClr>
                <a:srgbClr val="545454"/>
              </a:buClr>
              <a:buSzPts val="1200"/>
              <a:buFont typeface="Roboto"/>
              <a:buChar char="•"/>
              <a:defRPr sz="1200" b="0" i="0" u="none" strike="noStrike" cap="none">
                <a:solidFill>
                  <a:srgbClr val="545454"/>
                </a:solidFill>
                <a:latin typeface="Roboto"/>
                <a:ea typeface="Roboto"/>
                <a:cs typeface="Roboto"/>
                <a:sym typeface="Roboto"/>
              </a:defRPr>
            </a:lvl7pPr>
            <a:lvl8pPr marL="3657600" marR="0" lvl="7" indent="-304800" algn="l" rtl="0">
              <a:lnSpc>
                <a:spcPct val="90000"/>
              </a:lnSpc>
              <a:spcBef>
                <a:spcPts val="375"/>
              </a:spcBef>
              <a:spcAft>
                <a:spcPts val="0"/>
              </a:spcAft>
              <a:buClr>
                <a:srgbClr val="545454"/>
              </a:buClr>
              <a:buSzPts val="1200"/>
              <a:buFont typeface="Roboto"/>
              <a:buChar char="•"/>
              <a:defRPr sz="1200" b="0" i="0" u="none" strike="noStrike" cap="none">
                <a:solidFill>
                  <a:srgbClr val="545454"/>
                </a:solidFill>
                <a:latin typeface="Roboto"/>
                <a:ea typeface="Roboto"/>
                <a:cs typeface="Roboto"/>
                <a:sym typeface="Roboto"/>
              </a:defRPr>
            </a:lvl8pPr>
            <a:lvl9pPr marL="4114800" marR="0" lvl="8" indent="-304800" algn="l" rtl="0">
              <a:lnSpc>
                <a:spcPct val="90000"/>
              </a:lnSpc>
              <a:spcBef>
                <a:spcPts val="375"/>
              </a:spcBef>
              <a:spcAft>
                <a:spcPts val="0"/>
              </a:spcAft>
              <a:buClr>
                <a:srgbClr val="545454"/>
              </a:buClr>
              <a:buSzPts val="1200"/>
              <a:buFont typeface="Roboto"/>
              <a:buChar char="•"/>
              <a:defRPr sz="1200" b="0" i="0" u="none" strike="noStrike" cap="none">
                <a:solidFill>
                  <a:srgbClr val="545454"/>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 id="2147483731" r:id="rId16"/>
    <p:sldLayoutId id="2147483732" r:id="rId17"/>
    <p:sldLayoutId id="2147483733" r:id="rId18"/>
    <p:sldLayoutId id="2147483734" r:id="rId19"/>
    <p:sldLayoutId id="2147483735" r:id="rId20"/>
    <p:sldLayoutId id="2147483736" r:id="rId21"/>
    <p:sldLayoutId id="2147483737"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67"/>
        <p:cNvGrpSpPr/>
        <p:nvPr/>
      </p:nvGrpSpPr>
      <p:grpSpPr>
        <a:xfrm>
          <a:off x="0" y="0"/>
          <a:ext cx="0" cy="0"/>
          <a:chOff x="0" y="0"/>
          <a:chExt cx="0" cy="0"/>
        </a:xfrm>
      </p:grpSpPr>
      <p:sp>
        <p:nvSpPr>
          <p:cNvPr id="668" name="Google Shape;668;p1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69" name="Google Shape;669;p1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670" name="Google Shape;670;p1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2"/>
        <p:cNvGrpSpPr/>
        <p:nvPr/>
      </p:nvGrpSpPr>
      <p:grpSpPr>
        <a:xfrm>
          <a:off x="0" y="0"/>
          <a:ext cx="0" cy="0"/>
          <a:chOff x="0" y="0"/>
          <a:chExt cx="0" cy="0"/>
        </a:xfrm>
      </p:grpSpPr>
      <p:sp>
        <p:nvSpPr>
          <p:cNvPr id="713" name="Google Shape;713;p134"/>
          <p:cNvSpPr txBox="1">
            <a:spLocks noGrp="1"/>
          </p:cNvSpPr>
          <p:nvPr>
            <p:ph type="title"/>
          </p:nvPr>
        </p:nvSpPr>
        <p:spPr>
          <a:xfrm>
            <a:off x="761950" y="457175"/>
            <a:ext cx="5080200" cy="352200"/>
          </a:xfrm>
          <a:prstGeom prst="rect">
            <a:avLst/>
          </a:prstGeom>
          <a:noFill/>
          <a:ln>
            <a:noFill/>
          </a:ln>
        </p:spPr>
        <p:txBody>
          <a:bodyPr spcFirstLastPara="1" wrap="square" lIns="0" tIns="0" rIns="228600" bIns="0" anchor="t" anchorCtr="0"/>
          <a:lstStyle>
            <a:lvl1pPr lvl="0" rtl="0">
              <a:spcBef>
                <a:spcPts val="0"/>
              </a:spcBef>
              <a:spcAft>
                <a:spcPts val="0"/>
              </a:spcAft>
              <a:buNone/>
              <a:defRPr sz="2400" b="1">
                <a:solidFill>
                  <a:schemeClr val="dk1"/>
                </a:solidFill>
                <a:latin typeface="Google Sans"/>
                <a:ea typeface="Google Sans"/>
                <a:cs typeface="Google Sans"/>
                <a:sym typeface="Google Sans"/>
              </a:defRPr>
            </a:lvl1pPr>
            <a:lvl2pPr lvl="1" rtl="0">
              <a:spcBef>
                <a:spcPts val="0"/>
              </a:spcBef>
              <a:spcAft>
                <a:spcPts val="0"/>
              </a:spcAft>
              <a:buNone/>
              <a:defRPr sz="2400" b="1">
                <a:solidFill>
                  <a:schemeClr val="dk1"/>
                </a:solidFill>
                <a:latin typeface="Google Sans"/>
                <a:ea typeface="Google Sans"/>
                <a:cs typeface="Google Sans"/>
                <a:sym typeface="Google Sans"/>
              </a:defRPr>
            </a:lvl2pPr>
            <a:lvl3pPr lvl="2" rtl="0">
              <a:spcBef>
                <a:spcPts val="0"/>
              </a:spcBef>
              <a:spcAft>
                <a:spcPts val="0"/>
              </a:spcAft>
              <a:buNone/>
              <a:defRPr sz="2400" b="1">
                <a:solidFill>
                  <a:schemeClr val="dk1"/>
                </a:solidFill>
                <a:latin typeface="Google Sans"/>
                <a:ea typeface="Google Sans"/>
                <a:cs typeface="Google Sans"/>
                <a:sym typeface="Google Sans"/>
              </a:defRPr>
            </a:lvl3pPr>
            <a:lvl4pPr lvl="3" rtl="0">
              <a:spcBef>
                <a:spcPts val="0"/>
              </a:spcBef>
              <a:spcAft>
                <a:spcPts val="0"/>
              </a:spcAft>
              <a:buNone/>
              <a:defRPr sz="2400" b="1">
                <a:solidFill>
                  <a:schemeClr val="dk1"/>
                </a:solidFill>
                <a:latin typeface="Google Sans"/>
                <a:ea typeface="Google Sans"/>
                <a:cs typeface="Google Sans"/>
                <a:sym typeface="Google Sans"/>
              </a:defRPr>
            </a:lvl4pPr>
            <a:lvl5pPr lvl="4" rtl="0">
              <a:spcBef>
                <a:spcPts val="0"/>
              </a:spcBef>
              <a:spcAft>
                <a:spcPts val="0"/>
              </a:spcAft>
              <a:buNone/>
              <a:defRPr sz="2400" b="1">
                <a:solidFill>
                  <a:schemeClr val="dk1"/>
                </a:solidFill>
                <a:latin typeface="Google Sans"/>
                <a:ea typeface="Google Sans"/>
                <a:cs typeface="Google Sans"/>
                <a:sym typeface="Google Sans"/>
              </a:defRPr>
            </a:lvl5pPr>
            <a:lvl6pPr lvl="5" rtl="0">
              <a:spcBef>
                <a:spcPts val="0"/>
              </a:spcBef>
              <a:spcAft>
                <a:spcPts val="0"/>
              </a:spcAft>
              <a:buNone/>
              <a:defRPr sz="2400" b="1">
                <a:solidFill>
                  <a:schemeClr val="dk1"/>
                </a:solidFill>
                <a:latin typeface="Google Sans"/>
                <a:ea typeface="Google Sans"/>
                <a:cs typeface="Google Sans"/>
                <a:sym typeface="Google Sans"/>
              </a:defRPr>
            </a:lvl6pPr>
            <a:lvl7pPr lvl="6" rtl="0">
              <a:spcBef>
                <a:spcPts val="0"/>
              </a:spcBef>
              <a:spcAft>
                <a:spcPts val="0"/>
              </a:spcAft>
              <a:buNone/>
              <a:defRPr sz="2400" b="1">
                <a:solidFill>
                  <a:schemeClr val="dk1"/>
                </a:solidFill>
                <a:latin typeface="Google Sans"/>
                <a:ea typeface="Google Sans"/>
                <a:cs typeface="Google Sans"/>
                <a:sym typeface="Google Sans"/>
              </a:defRPr>
            </a:lvl7pPr>
            <a:lvl8pPr lvl="7" rtl="0">
              <a:spcBef>
                <a:spcPts val="0"/>
              </a:spcBef>
              <a:spcAft>
                <a:spcPts val="0"/>
              </a:spcAft>
              <a:buNone/>
              <a:defRPr sz="2400" b="1">
                <a:solidFill>
                  <a:schemeClr val="dk1"/>
                </a:solidFill>
                <a:latin typeface="Google Sans"/>
                <a:ea typeface="Google Sans"/>
                <a:cs typeface="Google Sans"/>
                <a:sym typeface="Google Sans"/>
              </a:defRPr>
            </a:lvl8pPr>
            <a:lvl9pPr lvl="8" rtl="0">
              <a:spcBef>
                <a:spcPts val="0"/>
              </a:spcBef>
              <a:spcAft>
                <a:spcPts val="0"/>
              </a:spcAft>
              <a:buNone/>
              <a:defRPr sz="2400" b="1">
                <a:solidFill>
                  <a:schemeClr val="dk1"/>
                </a:solidFill>
                <a:latin typeface="Google Sans"/>
                <a:ea typeface="Google Sans"/>
                <a:cs typeface="Google Sans"/>
                <a:sym typeface="Google Sans"/>
              </a:defRPr>
            </a:lvl9pPr>
          </a:lstStyle>
          <a:p>
            <a:endParaRPr/>
          </a:p>
        </p:txBody>
      </p:sp>
      <p:sp>
        <p:nvSpPr>
          <p:cNvPr id="714" name="Google Shape;714;p134"/>
          <p:cNvSpPr txBox="1">
            <a:spLocks noGrp="1"/>
          </p:cNvSpPr>
          <p:nvPr>
            <p:ph type="body" idx="1"/>
          </p:nvPr>
        </p:nvSpPr>
        <p:spPr>
          <a:xfrm>
            <a:off x="761825" y="1161825"/>
            <a:ext cx="5080200" cy="3171900"/>
          </a:xfrm>
          <a:prstGeom prst="rect">
            <a:avLst/>
          </a:prstGeom>
          <a:noFill/>
          <a:ln>
            <a:noFill/>
          </a:ln>
        </p:spPr>
        <p:txBody>
          <a:bodyPr spcFirstLastPara="1" wrap="square" lIns="0" tIns="0" rIns="228600" bIns="0" anchor="t" anchorCtr="0"/>
          <a:lstStyle>
            <a:lvl1pPr marL="457200" lvl="0"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rtl="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
        <p:nvSpPr>
          <p:cNvPr id="715" name="Google Shape;715;p13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oboto"/>
                <a:ea typeface="Roboto"/>
                <a:cs typeface="Roboto"/>
                <a:sym typeface="Roboto"/>
              </a:defRPr>
            </a:lvl1pPr>
            <a:lvl2pPr lvl="1" algn="r" rtl="0">
              <a:buNone/>
              <a:defRPr sz="1300">
                <a:solidFill>
                  <a:schemeClr val="dk1"/>
                </a:solidFill>
                <a:latin typeface="Roboto"/>
                <a:ea typeface="Roboto"/>
                <a:cs typeface="Roboto"/>
                <a:sym typeface="Roboto"/>
              </a:defRPr>
            </a:lvl2pPr>
            <a:lvl3pPr lvl="2" algn="r" rtl="0">
              <a:buNone/>
              <a:defRPr sz="1300">
                <a:solidFill>
                  <a:schemeClr val="dk1"/>
                </a:solidFill>
                <a:latin typeface="Roboto"/>
                <a:ea typeface="Roboto"/>
                <a:cs typeface="Roboto"/>
                <a:sym typeface="Roboto"/>
              </a:defRPr>
            </a:lvl3pPr>
            <a:lvl4pPr lvl="3" algn="r" rtl="0">
              <a:buNone/>
              <a:defRPr sz="1300">
                <a:solidFill>
                  <a:schemeClr val="dk1"/>
                </a:solidFill>
                <a:latin typeface="Roboto"/>
                <a:ea typeface="Roboto"/>
                <a:cs typeface="Roboto"/>
                <a:sym typeface="Roboto"/>
              </a:defRPr>
            </a:lvl4pPr>
            <a:lvl5pPr lvl="4" algn="r" rtl="0">
              <a:buNone/>
              <a:defRPr sz="1300">
                <a:solidFill>
                  <a:schemeClr val="dk1"/>
                </a:solidFill>
                <a:latin typeface="Roboto"/>
                <a:ea typeface="Roboto"/>
                <a:cs typeface="Roboto"/>
                <a:sym typeface="Roboto"/>
              </a:defRPr>
            </a:lvl5pPr>
            <a:lvl6pPr lvl="5" algn="r" rtl="0">
              <a:buNone/>
              <a:defRPr sz="1300">
                <a:solidFill>
                  <a:schemeClr val="dk1"/>
                </a:solidFill>
                <a:latin typeface="Roboto"/>
                <a:ea typeface="Roboto"/>
                <a:cs typeface="Roboto"/>
                <a:sym typeface="Roboto"/>
              </a:defRPr>
            </a:lvl6pPr>
            <a:lvl7pPr lvl="6" algn="r" rtl="0">
              <a:buNone/>
              <a:defRPr sz="1300">
                <a:solidFill>
                  <a:schemeClr val="dk1"/>
                </a:solidFill>
                <a:latin typeface="Roboto"/>
                <a:ea typeface="Roboto"/>
                <a:cs typeface="Roboto"/>
                <a:sym typeface="Roboto"/>
              </a:defRPr>
            </a:lvl7pPr>
            <a:lvl8pPr lvl="7" algn="r" rtl="0">
              <a:buNone/>
              <a:defRPr sz="1300">
                <a:solidFill>
                  <a:schemeClr val="dk1"/>
                </a:solidFill>
                <a:latin typeface="Roboto"/>
                <a:ea typeface="Roboto"/>
                <a:cs typeface="Roboto"/>
                <a:sym typeface="Roboto"/>
              </a:defRPr>
            </a:lvl8pPr>
            <a:lvl9pPr lvl="8" algn="r" rtl="0">
              <a:buNone/>
              <a:defRPr sz="1300">
                <a:solidFill>
                  <a:schemeClr val="dk1"/>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 id="2147483803" r:id="rId29"/>
    <p:sldLayoutId id="2147483804" r:id="rId30"/>
    <p:sldLayoutId id="2147483805" r:id="rId31"/>
    <p:sldLayoutId id="2147483806" r:id="rId32"/>
    <p:sldLayoutId id="2147483807" r:id="rId33"/>
    <p:sldLayoutId id="2147483808" r:id="rId34"/>
    <p:sldLayoutId id="2147483809"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510">
          <p15:clr>
            <a:srgbClr val="F06B4A"/>
          </p15:clr>
        </p15:guide>
        <p15:guide id="2" orient="horz" pos="732">
          <p15:clr>
            <a:srgbClr val="F06B4A"/>
          </p15:clr>
        </p15:guide>
        <p15:guide id="3" orient="horz" pos="954">
          <p15:clr>
            <a:srgbClr val="F06B4A"/>
          </p15:clr>
        </p15:guide>
        <p15:guide id="4" orient="horz" pos="1176">
          <p15:clr>
            <a:srgbClr val="F06B4A"/>
          </p15:clr>
        </p15:guide>
        <p15:guide id="5" orient="horz" pos="1398">
          <p15:clr>
            <a:srgbClr val="F06B4A"/>
          </p15:clr>
        </p15:guide>
        <p15:guide id="6" orient="horz" pos="1620">
          <p15:clr>
            <a:srgbClr val="F06B4A"/>
          </p15:clr>
        </p15:guide>
        <p15:guide id="7" orient="horz" pos="1842">
          <p15:clr>
            <a:srgbClr val="F06B4A"/>
          </p15:clr>
        </p15:guide>
        <p15:guide id="8" orient="horz" pos="2064">
          <p15:clr>
            <a:srgbClr val="F06B4A"/>
          </p15:clr>
        </p15:guide>
        <p15:guide id="9" orient="horz" pos="2286">
          <p15:clr>
            <a:srgbClr val="F06B4A"/>
          </p15:clr>
        </p15:guide>
        <p15:guide id="10" orient="horz" pos="2508">
          <p15:clr>
            <a:srgbClr val="F06B4A"/>
          </p15:clr>
        </p15:guide>
        <p15:guide id="11" orient="horz" pos="2730">
          <p15:clr>
            <a:srgbClr val="F06B4A"/>
          </p15:clr>
        </p15:guide>
        <p15:guide id="12" orient="horz" pos="2952">
          <p15:clr>
            <a:srgbClr val="F06B4A"/>
          </p15:clr>
        </p15:guide>
        <p15:guide id="13" orient="horz" pos="288">
          <p15:clr>
            <a:srgbClr val="F06B4A"/>
          </p15:clr>
        </p15:guide>
        <p15:guide id="14" pos="480">
          <p15:clr>
            <a:srgbClr val="F06B4A"/>
          </p15:clr>
        </p15:guide>
        <p15:guide id="15" pos="880">
          <p15:clr>
            <a:srgbClr val="F06B4A"/>
          </p15:clr>
        </p15:guide>
        <p15:guide id="16" pos="1280">
          <p15:clr>
            <a:srgbClr val="F06B4A"/>
          </p15:clr>
        </p15:guide>
        <p15:guide id="17" pos="1680">
          <p15:clr>
            <a:srgbClr val="F06B4A"/>
          </p15:clr>
        </p15:guide>
        <p15:guide id="18" pos="2080">
          <p15:clr>
            <a:srgbClr val="F06B4A"/>
          </p15:clr>
        </p15:guide>
        <p15:guide id="19" pos="2480">
          <p15:clr>
            <a:srgbClr val="F06B4A"/>
          </p15:clr>
        </p15:guide>
        <p15:guide id="20" pos="2880">
          <p15:clr>
            <a:srgbClr val="F06B4A"/>
          </p15:clr>
        </p15:guide>
        <p15:guide id="21" pos="3280">
          <p15:clr>
            <a:srgbClr val="F06B4A"/>
          </p15:clr>
        </p15:guide>
        <p15:guide id="22" pos="3680">
          <p15:clr>
            <a:srgbClr val="F06B4A"/>
          </p15:clr>
        </p15:guide>
        <p15:guide id="23" pos="4080">
          <p15:clr>
            <a:srgbClr val="F06B4A"/>
          </p15:clr>
        </p15:guide>
        <p15:guide id="24" pos="4480">
          <p15:clr>
            <a:srgbClr val="F06B4A"/>
          </p15:clr>
        </p15:guide>
        <p15:guide id="25" pos="4880">
          <p15:clr>
            <a:srgbClr val="F06B4A"/>
          </p15:clr>
        </p15:guide>
        <p15:guide id="26" pos="5280">
          <p15:clr>
            <a:srgbClr val="F06B4A"/>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name="google">
    <p:bg>
      <p:bgPr>
        <a:solidFill>
          <a:srgbClr val="FFFFFF"/>
        </a:solidFill>
        <a:effectLst/>
      </p:bgPr>
    </p:bg>
    <p:spTree>
      <p:nvGrpSpPr>
        <p:cNvPr id="1" name="Shape 1244"/>
        <p:cNvGrpSpPr/>
        <p:nvPr/>
      </p:nvGrpSpPr>
      <p:grpSpPr>
        <a:xfrm>
          <a:off x="0" y="0"/>
          <a:ext cx="0" cy="0"/>
          <a:chOff x="0" y="0"/>
          <a:chExt cx="0" cy="0"/>
        </a:xfrm>
      </p:grpSpPr>
      <p:sp>
        <p:nvSpPr>
          <p:cNvPr id="1245" name="Google Shape;1245;p170"/>
          <p:cNvSpPr txBox="1"/>
          <p:nvPr/>
        </p:nvSpPr>
        <p:spPr>
          <a:xfrm>
            <a:off x="3733800" y="1133500"/>
            <a:ext cx="4572000" cy="34290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1000"/>
              </a:spcAft>
              <a:buNone/>
            </a:pPr>
            <a:endParaRPr sz="1200">
              <a:solidFill>
                <a:srgbClr val="434343"/>
              </a:solidFill>
              <a:latin typeface="Google Sans"/>
              <a:ea typeface="Google Sans"/>
              <a:cs typeface="Google Sans"/>
              <a:sym typeface="Google Sans"/>
            </a:endParaRPr>
          </a:p>
        </p:txBody>
      </p:sp>
      <p:sp>
        <p:nvSpPr>
          <p:cNvPr id="1246" name="Google Shape;1246;p170"/>
          <p:cNvSpPr txBox="1">
            <a:spLocks noGrp="1"/>
          </p:cNvSpPr>
          <p:nvPr>
            <p:ph type="title"/>
          </p:nvPr>
        </p:nvSpPr>
        <p:spPr>
          <a:xfrm>
            <a:off x="685800" y="1133400"/>
            <a:ext cx="3048000" cy="18672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3600" b="1">
                <a:solidFill>
                  <a:srgbClr val="434343"/>
                </a:solidFill>
                <a:latin typeface="Google Sans"/>
                <a:ea typeface="Google Sans"/>
                <a:cs typeface="Google Sans"/>
                <a:sym typeface="Google Sans"/>
              </a:defRPr>
            </a:lvl1pPr>
            <a:lvl2pPr lvl="1" rtl="0">
              <a:spcBef>
                <a:spcPts val="0"/>
              </a:spcBef>
              <a:spcAft>
                <a:spcPts val="0"/>
              </a:spcAft>
              <a:buNone/>
              <a:defRPr sz="3000" b="1">
                <a:solidFill>
                  <a:srgbClr val="434343"/>
                </a:solidFill>
                <a:latin typeface="Google Sans"/>
                <a:ea typeface="Google Sans"/>
                <a:cs typeface="Google Sans"/>
                <a:sym typeface="Google Sans"/>
              </a:defRPr>
            </a:lvl2pPr>
            <a:lvl3pPr lvl="2" rtl="0">
              <a:spcBef>
                <a:spcPts val="0"/>
              </a:spcBef>
              <a:spcAft>
                <a:spcPts val="0"/>
              </a:spcAft>
              <a:buNone/>
              <a:defRPr sz="3000" b="1">
                <a:solidFill>
                  <a:srgbClr val="434343"/>
                </a:solidFill>
                <a:latin typeface="Google Sans"/>
                <a:ea typeface="Google Sans"/>
                <a:cs typeface="Google Sans"/>
                <a:sym typeface="Google Sans"/>
              </a:defRPr>
            </a:lvl3pPr>
            <a:lvl4pPr lvl="3" rtl="0">
              <a:spcBef>
                <a:spcPts val="0"/>
              </a:spcBef>
              <a:spcAft>
                <a:spcPts val="0"/>
              </a:spcAft>
              <a:buNone/>
              <a:defRPr sz="3000" b="1">
                <a:solidFill>
                  <a:srgbClr val="434343"/>
                </a:solidFill>
                <a:latin typeface="Google Sans"/>
                <a:ea typeface="Google Sans"/>
                <a:cs typeface="Google Sans"/>
                <a:sym typeface="Google Sans"/>
              </a:defRPr>
            </a:lvl4pPr>
            <a:lvl5pPr lvl="4" rtl="0">
              <a:spcBef>
                <a:spcPts val="0"/>
              </a:spcBef>
              <a:spcAft>
                <a:spcPts val="0"/>
              </a:spcAft>
              <a:buNone/>
              <a:defRPr sz="3000" b="1">
                <a:solidFill>
                  <a:srgbClr val="434343"/>
                </a:solidFill>
                <a:latin typeface="Google Sans"/>
                <a:ea typeface="Google Sans"/>
                <a:cs typeface="Google Sans"/>
                <a:sym typeface="Google Sans"/>
              </a:defRPr>
            </a:lvl5pPr>
            <a:lvl6pPr lvl="5" rtl="0">
              <a:spcBef>
                <a:spcPts val="0"/>
              </a:spcBef>
              <a:spcAft>
                <a:spcPts val="0"/>
              </a:spcAft>
              <a:buNone/>
              <a:defRPr sz="3000" b="1">
                <a:solidFill>
                  <a:srgbClr val="434343"/>
                </a:solidFill>
                <a:latin typeface="Google Sans"/>
                <a:ea typeface="Google Sans"/>
                <a:cs typeface="Google Sans"/>
                <a:sym typeface="Google Sans"/>
              </a:defRPr>
            </a:lvl6pPr>
            <a:lvl7pPr lvl="6" rtl="0">
              <a:spcBef>
                <a:spcPts val="0"/>
              </a:spcBef>
              <a:spcAft>
                <a:spcPts val="0"/>
              </a:spcAft>
              <a:buNone/>
              <a:defRPr sz="3000" b="1">
                <a:solidFill>
                  <a:srgbClr val="434343"/>
                </a:solidFill>
                <a:latin typeface="Google Sans"/>
                <a:ea typeface="Google Sans"/>
                <a:cs typeface="Google Sans"/>
                <a:sym typeface="Google Sans"/>
              </a:defRPr>
            </a:lvl7pPr>
            <a:lvl8pPr lvl="7" rtl="0">
              <a:spcBef>
                <a:spcPts val="0"/>
              </a:spcBef>
              <a:spcAft>
                <a:spcPts val="0"/>
              </a:spcAft>
              <a:buNone/>
              <a:defRPr sz="3000" b="1">
                <a:solidFill>
                  <a:srgbClr val="434343"/>
                </a:solidFill>
                <a:latin typeface="Google Sans"/>
                <a:ea typeface="Google Sans"/>
                <a:cs typeface="Google Sans"/>
                <a:sym typeface="Google Sans"/>
              </a:defRPr>
            </a:lvl8pPr>
            <a:lvl9pPr lvl="8" rtl="0">
              <a:spcBef>
                <a:spcPts val="0"/>
              </a:spcBef>
              <a:spcAft>
                <a:spcPts val="0"/>
              </a:spcAft>
              <a:buNone/>
              <a:defRPr sz="3000" b="1">
                <a:solidFill>
                  <a:srgbClr val="434343"/>
                </a:solidFill>
                <a:latin typeface="Google Sans"/>
                <a:ea typeface="Google Sans"/>
                <a:cs typeface="Google Sans"/>
                <a:sym typeface="Google Sans"/>
              </a:defRPr>
            </a:lvl9pPr>
          </a:lstStyle>
          <a:p>
            <a:endParaRPr/>
          </a:p>
        </p:txBody>
      </p:sp>
      <p:sp>
        <p:nvSpPr>
          <p:cNvPr id="1247" name="Google Shape;1247;p170"/>
          <p:cNvSpPr txBox="1">
            <a:spLocks noGrp="1"/>
          </p:cNvSpPr>
          <p:nvPr>
            <p:ph type="body" idx="1"/>
          </p:nvPr>
        </p:nvSpPr>
        <p:spPr>
          <a:xfrm>
            <a:off x="3733800" y="1209600"/>
            <a:ext cx="4572000" cy="3076500"/>
          </a:xfrm>
          <a:prstGeom prst="rect">
            <a:avLst/>
          </a:prstGeom>
          <a:noFill/>
          <a:ln>
            <a:noFill/>
          </a:ln>
        </p:spPr>
        <p:txBody>
          <a:bodyPr spcFirstLastPara="1" wrap="square" lIns="91425" tIns="91425" rIns="91425" bIns="91425" anchor="t" anchorCtr="0"/>
          <a:lstStyle>
            <a:lvl1pPr marL="457200" lvl="0" indent="-304800" rtl="0">
              <a:lnSpc>
                <a:spcPct val="115000"/>
              </a:lnSpc>
              <a:spcBef>
                <a:spcPts val="0"/>
              </a:spcBef>
              <a:spcAft>
                <a:spcPts val="0"/>
              </a:spcAft>
              <a:buClr>
                <a:srgbClr val="434343"/>
              </a:buClr>
              <a:buSzPts val="1200"/>
              <a:buFont typeface="Roboto"/>
              <a:buChar char="●"/>
              <a:defRPr sz="1200">
                <a:solidFill>
                  <a:srgbClr val="434343"/>
                </a:solidFill>
                <a:latin typeface="Roboto"/>
                <a:ea typeface="Roboto"/>
                <a:cs typeface="Roboto"/>
                <a:sym typeface="Roboto"/>
              </a:defRPr>
            </a:lvl1pPr>
            <a:lvl2pPr marL="914400" lvl="1" indent="-3048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2pPr>
            <a:lvl3pPr marL="1371600" lvl="2" indent="-3048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3pPr>
            <a:lvl4pPr marL="1828800" lvl="3" indent="-3048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4pPr>
            <a:lvl5pPr marL="2286000" lvl="4" indent="-3048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5pPr>
            <a:lvl6pPr marL="2743200" lvl="5" indent="-3048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6pPr>
            <a:lvl7pPr marL="3200400" lvl="6" indent="-3048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7pPr>
            <a:lvl8pPr marL="3657600" lvl="7" indent="-304800" rtl="0">
              <a:lnSpc>
                <a:spcPct val="115000"/>
              </a:lnSpc>
              <a:spcBef>
                <a:spcPts val="1000"/>
              </a:spcBef>
              <a:spcAft>
                <a:spcPts val="0"/>
              </a:spcAft>
              <a:buClr>
                <a:srgbClr val="434343"/>
              </a:buClr>
              <a:buSzPts val="1200"/>
              <a:buFont typeface="Roboto"/>
              <a:buChar char="○"/>
              <a:defRPr sz="1200">
                <a:solidFill>
                  <a:srgbClr val="434343"/>
                </a:solidFill>
                <a:latin typeface="Roboto"/>
                <a:ea typeface="Roboto"/>
                <a:cs typeface="Roboto"/>
                <a:sym typeface="Roboto"/>
              </a:defRPr>
            </a:lvl8pPr>
            <a:lvl9pPr marL="4114800" lvl="8" indent="-304800" rtl="0">
              <a:lnSpc>
                <a:spcPct val="115000"/>
              </a:lnSpc>
              <a:spcBef>
                <a:spcPts val="1000"/>
              </a:spcBef>
              <a:spcAft>
                <a:spcPts val="1000"/>
              </a:spcAft>
              <a:buClr>
                <a:srgbClr val="434343"/>
              </a:buClr>
              <a:buSzPts val="1200"/>
              <a:buFont typeface="Roboto"/>
              <a:buChar char="■"/>
              <a:defRPr sz="1200">
                <a:solidFill>
                  <a:srgbClr val="434343"/>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80">
          <p15:clr>
            <a:schemeClr val="accent5"/>
          </p15:clr>
        </p15:guide>
        <p15:guide id="2" orient="horz" pos="1620">
          <p15:clr>
            <a:schemeClr val="accent5"/>
          </p15:clr>
        </p15:guide>
        <p15:guide id="3" pos="960">
          <p15:clr>
            <a:schemeClr val="accent5"/>
          </p15:clr>
        </p15:guide>
        <p15:guide id="4" pos="1440">
          <p15:clr>
            <a:schemeClr val="accent5"/>
          </p15:clr>
        </p15:guide>
        <p15:guide id="5" pos="1920">
          <p15:clr>
            <a:schemeClr val="accent5"/>
          </p15:clr>
        </p15:guide>
        <p15:guide id="6" pos="2400">
          <p15:clr>
            <a:schemeClr val="accent5"/>
          </p15:clr>
        </p15:guide>
        <p15:guide id="7" pos="2880">
          <p15:clr>
            <a:schemeClr val="accent5"/>
          </p15:clr>
        </p15:guide>
        <p15:guide id="8" pos="3360">
          <p15:clr>
            <a:schemeClr val="accent5"/>
          </p15:clr>
        </p15:guide>
        <p15:guide id="9" pos="3840">
          <p15:clr>
            <a:schemeClr val="accent5"/>
          </p15:clr>
        </p15:guide>
        <p15:guide id="10" pos="4320">
          <p15:clr>
            <a:schemeClr val="accent5"/>
          </p15:clr>
        </p15:guide>
        <p15:guide id="11" pos="4800">
          <p15:clr>
            <a:schemeClr val="accent5"/>
          </p15:clr>
        </p15:guide>
        <p15:guide id="12" pos="5280">
          <p15:clr>
            <a:schemeClr val="accent5"/>
          </p15:clr>
        </p15:guide>
        <p15:guide id="13" orient="horz" pos="1350">
          <p15:clr>
            <a:schemeClr val="accent5"/>
          </p15:clr>
        </p15:guide>
        <p15:guide id="14" orient="horz" pos="1080">
          <p15:clr>
            <a:schemeClr val="accent5"/>
          </p15:clr>
        </p15:guide>
        <p15:guide id="15" orient="horz" pos="810">
          <p15:clr>
            <a:schemeClr val="accent5"/>
          </p15:clr>
        </p15:guide>
        <p15:guide id="16" orient="horz" pos="540">
          <p15:clr>
            <a:schemeClr val="accent5"/>
          </p15:clr>
        </p15:guide>
        <p15:guide id="17" orient="horz" pos="270">
          <p15:clr>
            <a:schemeClr val="accent5"/>
          </p15:clr>
        </p15:guide>
        <p15:guide id="18" orient="horz" pos="1890">
          <p15:clr>
            <a:schemeClr val="accent5"/>
          </p15:clr>
        </p15:guide>
        <p15:guide id="19" orient="horz" pos="2160">
          <p15:clr>
            <a:schemeClr val="accent5"/>
          </p15:clr>
        </p15:guide>
        <p15:guide id="20" orient="horz" pos="2430">
          <p15:clr>
            <a:schemeClr val="accent5"/>
          </p15:clr>
        </p15:guide>
        <p15:guide id="21" orient="horz" pos="2700">
          <p15:clr>
            <a:schemeClr val="accent5"/>
          </p15:clr>
        </p15:guide>
        <p15:guide id="22" orient="horz" pos="2970">
          <p15:clr>
            <a:schemeClr val="accent5"/>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name="google">
    <p:bg>
      <p:bgPr>
        <a:solidFill>
          <a:srgbClr val="FFFFFF"/>
        </a:solidFill>
        <a:effectLst/>
      </p:bgPr>
    </p:bg>
    <p:spTree>
      <p:nvGrpSpPr>
        <p:cNvPr id="1" name="Shape 175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 id="2147483865" r:id="rId19"/>
    <p:sldLayoutId id="2147483866" r:id="rId20"/>
    <p:sldLayoutId id="2147483867" r:id="rId21"/>
    <p:sldLayoutId id="2147483868" r:id="rId22"/>
    <p:sldLayoutId id="2147483869" r:id="rId23"/>
    <p:sldLayoutId id="2147483870" r:id="rId24"/>
    <p:sldLayoutId id="2147483871" r:id="rId25"/>
    <p:sldLayoutId id="2147483872" r:id="rId26"/>
    <p:sldLayoutId id="2147483873" r:id="rId27"/>
    <p:sldLayoutId id="2147483874" r:id="rId28"/>
    <p:sldLayoutId id="2147483875" r:id="rId29"/>
    <p:sldLayoutId id="2147483876" r:id="rId30"/>
    <p:sldLayoutId id="2147483877" r:id="rId31"/>
    <p:sldLayoutId id="2147483878" r:id="rId32"/>
    <p:sldLayoutId id="2147483879" r:id="rId33"/>
    <p:sldLayoutId id="2147483880" r:id="rId34"/>
    <p:sldLayoutId id="2147483881" r:id="rId35"/>
    <p:sldLayoutId id="2147483882" r:id="rId36"/>
    <p:sldLayoutId id="2147483883" r:id="rId37"/>
    <p:sldLayoutId id="2147483884" r:id="rId38"/>
    <p:sldLayoutId id="2147483885" r:id="rId39"/>
    <p:sldLayoutId id="2147483886" r:id="rId40"/>
    <p:sldLayoutId id="2147483887" r:id="rId41"/>
    <p:sldLayoutId id="2147483888" r:id="rId42"/>
    <p:sldLayoutId id="2147483889" r:id="rId43"/>
    <p:sldLayoutId id="2147483890" r:id="rId44"/>
    <p:sldLayoutId id="2147483891" r:id="rId45"/>
    <p:sldLayoutId id="2147483892" r:id="rId46"/>
    <p:sldLayoutId id="2147483893" r:id="rId47"/>
    <p:sldLayoutId id="2147483894" r:id="rId48"/>
    <p:sldLayoutId id="2147483895" r:id="rId49"/>
    <p:sldLayoutId id="2147483896" r:id="rId50"/>
    <p:sldLayoutId id="2147483897" r:id="rId51"/>
    <p:sldLayoutId id="2147483898" r:id="rId52"/>
    <p:sldLayoutId id="2147483899" r:id="rId53"/>
    <p:sldLayoutId id="2147483900" r:id="rId54"/>
    <p:sldLayoutId id="2147483901" r:id="rId55"/>
    <p:sldLayoutId id="2147483902" r:id="rId56"/>
    <p:sldLayoutId id="2147483903" r:id="rId57"/>
    <p:sldLayoutId id="2147483904" r:id="rId58"/>
    <p:sldLayoutId id="2147483905" r:id="rId59"/>
    <p:sldLayoutId id="2147483906" r:id="rId60"/>
    <p:sldLayoutId id="2147483907" r:id="rId61"/>
    <p:sldLayoutId id="2147483908" r:id="rId62"/>
    <p:sldLayoutId id="2147483909" r:id="rId63"/>
    <p:sldLayoutId id="2147483910" r:id="rId64"/>
    <p:sldLayoutId id="2147483911" r:id="rId65"/>
    <p:sldLayoutId id="2147483912" r:id="rId66"/>
    <p:sldLayoutId id="2147483913" r:id="rId67"/>
    <p:sldLayoutId id="2147483914" r:id="rId68"/>
    <p:sldLayoutId id="2147483915" r:id="rId69"/>
    <p:sldLayoutId id="2147483916" r:id="rId70"/>
    <p:sldLayoutId id="2147483917" r:id="rId71"/>
    <p:sldLayoutId id="2147483918" r:id="rId72"/>
    <p:sldLayoutId id="2147483919" r:id="rId73"/>
    <p:sldLayoutId id="2147483920" r:id="rId74"/>
    <p:sldLayoutId id="2147483921" r:id="rId75"/>
    <p:sldLayoutId id="2147483922" r:id="rId76"/>
    <p:sldLayoutId id="2147483923" r:id="rId77"/>
    <p:sldLayoutId id="2147483924" r:id="rId78"/>
    <p:sldLayoutId id="2147483925" r:id="rId79"/>
    <p:sldLayoutId id="2147483926" r:id="rId80"/>
    <p:sldLayoutId id="2147483927" r:id="rId81"/>
    <p:sldLayoutId id="2147483928" r:id="rId82"/>
    <p:sldLayoutId id="2147483929" r:id="rId83"/>
    <p:sldLayoutId id="2147483930" r:id="rId84"/>
    <p:sldLayoutId id="2147483931" r:id="rId85"/>
    <p:sldLayoutId id="2147483932" r:id="rId86"/>
    <p:sldLayoutId id="2147483933" r:id="rId87"/>
    <p:sldLayoutId id="2147483934" r:id="rId88"/>
    <p:sldLayoutId id="2147483935" r:id="rId89"/>
    <p:sldLayoutId id="2147483936" r:id="rId90"/>
    <p:sldLayoutId id="2147483937" r:id="rId91"/>
    <p:sldLayoutId id="2147483938" r:id="rId92"/>
    <p:sldLayoutId id="2147483939" r:id="rId93"/>
    <p:sldLayoutId id="2147483940" r:id="rId94"/>
    <p:sldLayoutId id="2147483941" r:id="rId95"/>
    <p:sldLayoutId id="2147483942" r:id="rId96"/>
    <p:sldLayoutId id="2147483943" r:id="rId97"/>
    <p:sldLayoutId id="2147483944" r:id="rId9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52.png"/></Relationships>
</file>

<file path=ppt/slides/_rels/slide100.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100.xml"/><Relationship Id="rId1" Type="http://schemas.openxmlformats.org/officeDocument/2006/relationships/slideLayout" Target="../slideLayouts/slideLayout168.xml"/><Relationship Id="rId5" Type="http://schemas.openxmlformats.org/officeDocument/2006/relationships/image" Target="../media/image420.png"/><Relationship Id="rId4" Type="http://schemas.openxmlformats.org/officeDocument/2006/relationships/image" Target="../media/image419.png"/></Relationships>
</file>

<file path=ppt/slides/_rels/slide10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101.xml"/><Relationship Id="rId1" Type="http://schemas.openxmlformats.org/officeDocument/2006/relationships/slideLayout" Target="../slideLayouts/slideLayout168.xml"/><Relationship Id="rId5" Type="http://schemas.openxmlformats.org/officeDocument/2006/relationships/image" Target="../media/image420.png"/><Relationship Id="rId4" Type="http://schemas.openxmlformats.org/officeDocument/2006/relationships/image" Target="../media/image419.png"/></Relationships>
</file>

<file path=ppt/slides/_rels/slide102.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102.xml"/><Relationship Id="rId1" Type="http://schemas.openxmlformats.org/officeDocument/2006/relationships/slideLayout" Target="../slideLayouts/slideLayout168.xml"/><Relationship Id="rId5" Type="http://schemas.openxmlformats.org/officeDocument/2006/relationships/image" Target="../media/image420.png"/><Relationship Id="rId4" Type="http://schemas.openxmlformats.org/officeDocument/2006/relationships/image" Target="../media/image419.png"/></Relationships>
</file>

<file path=ppt/slides/_rels/slide103.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103.xml"/><Relationship Id="rId1" Type="http://schemas.openxmlformats.org/officeDocument/2006/relationships/slideLayout" Target="../slideLayouts/slideLayout168.xml"/><Relationship Id="rId5" Type="http://schemas.openxmlformats.org/officeDocument/2006/relationships/image" Target="../media/image420.png"/><Relationship Id="rId4" Type="http://schemas.openxmlformats.org/officeDocument/2006/relationships/image" Target="../media/image419.png"/></Relationships>
</file>

<file path=ppt/slides/_rels/slide104.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104.xml"/><Relationship Id="rId1" Type="http://schemas.openxmlformats.org/officeDocument/2006/relationships/slideLayout" Target="../slideLayouts/slideLayout193.xml"/><Relationship Id="rId6" Type="http://schemas.openxmlformats.org/officeDocument/2006/relationships/image" Target="../media/image419.png"/><Relationship Id="rId5" Type="http://schemas.openxmlformats.org/officeDocument/2006/relationships/image" Target="../media/image418.png"/><Relationship Id="rId4" Type="http://schemas.openxmlformats.org/officeDocument/2006/relationships/image" Target="../media/image422.png"/></Relationships>
</file>

<file path=ppt/slides/_rels/slide105.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notesSlide" Target="../notesSlides/notesSlide105.xml"/><Relationship Id="rId1" Type="http://schemas.openxmlformats.org/officeDocument/2006/relationships/slideLayout" Target="../slideLayouts/slideLayout174.xml"/><Relationship Id="rId4" Type="http://schemas.openxmlformats.org/officeDocument/2006/relationships/image" Target="../media/image42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425.jpg"/><Relationship Id="rId2" Type="http://schemas.openxmlformats.org/officeDocument/2006/relationships/notesSlide" Target="../notesSlides/notesSlide107.xml"/><Relationship Id="rId1" Type="http://schemas.openxmlformats.org/officeDocument/2006/relationships/slideLayout" Target="../slideLayouts/slideLayout194.xml"/></Relationships>
</file>

<file path=ppt/slides/_rels/slide108.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108.xml"/><Relationship Id="rId1" Type="http://schemas.openxmlformats.org/officeDocument/2006/relationships/slideLayout" Target="../slideLayouts/slideLayout194.xml"/></Relationships>
</file>

<file path=ppt/slides/_rels/slide109.xml.rels><?xml version="1.0" encoding="UTF-8" standalone="yes"?>
<Relationships xmlns="http://schemas.openxmlformats.org/package/2006/relationships"><Relationship Id="rId3" Type="http://schemas.openxmlformats.org/officeDocument/2006/relationships/image" Target="../media/image427.jpg"/><Relationship Id="rId2" Type="http://schemas.openxmlformats.org/officeDocument/2006/relationships/notesSlide" Target="../notesSlides/notesSlide109.xml"/><Relationship Id="rId1" Type="http://schemas.openxmlformats.org/officeDocument/2006/relationships/slideLayout" Target="../slideLayouts/slideLayout194.xml"/></Relationships>
</file>

<file path=ppt/slides/_rels/slide11.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428.jpg"/><Relationship Id="rId2" Type="http://schemas.openxmlformats.org/officeDocument/2006/relationships/notesSlide" Target="../notesSlides/notesSlide110.xml"/><Relationship Id="rId1" Type="http://schemas.openxmlformats.org/officeDocument/2006/relationships/slideLayout" Target="../slideLayouts/slideLayout194.xml"/></Relationships>
</file>

<file path=ppt/slides/_rels/slide111.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notesSlide" Target="../notesSlides/notesSlide111.xml"/><Relationship Id="rId1" Type="http://schemas.openxmlformats.org/officeDocument/2006/relationships/slideLayout" Target="../slideLayouts/slideLayout174.xml"/><Relationship Id="rId6" Type="http://schemas.openxmlformats.org/officeDocument/2006/relationships/image" Target="../media/image432.png"/><Relationship Id="rId5" Type="http://schemas.openxmlformats.org/officeDocument/2006/relationships/image" Target="../media/image431.png"/><Relationship Id="rId4" Type="http://schemas.openxmlformats.org/officeDocument/2006/relationships/image" Target="../media/image430.png"/></Relationships>
</file>

<file path=ppt/slides/_rels/slide112.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112.xml"/><Relationship Id="rId1" Type="http://schemas.openxmlformats.org/officeDocument/2006/relationships/slideLayout" Target="../slideLayouts/slideLayout174.xml"/></Relationships>
</file>

<file path=ppt/slides/_rels/slide113.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notesSlide" Target="../notesSlides/notesSlide113.xml"/><Relationship Id="rId1" Type="http://schemas.openxmlformats.org/officeDocument/2006/relationships/slideLayout" Target="../slideLayouts/slideLayout174.xml"/></Relationships>
</file>

<file path=ppt/slides/_rels/slide114.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notesSlide" Target="../notesSlides/notesSlide114.xml"/><Relationship Id="rId1" Type="http://schemas.openxmlformats.org/officeDocument/2006/relationships/slideLayout" Target="../slideLayouts/slideLayout174.xml"/></Relationships>
</file>

<file path=ppt/slides/_rels/slide115.xml.rels><?xml version="1.0" encoding="UTF-8" standalone="yes"?>
<Relationships xmlns="http://schemas.openxmlformats.org/package/2006/relationships"><Relationship Id="rId3" Type="http://schemas.openxmlformats.org/officeDocument/2006/relationships/image" Target="../media/image436.png"/><Relationship Id="rId2" Type="http://schemas.openxmlformats.org/officeDocument/2006/relationships/notesSlide" Target="../notesSlides/notesSlide115.xml"/><Relationship Id="rId1" Type="http://schemas.openxmlformats.org/officeDocument/2006/relationships/slideLayout" Target="../slideLayouts/slideLayout174.xml"/></Relationships>
</file>

<file path=ppt/slides/_rels/slide116.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16.xml"/><Relationship Id="rId1" Type="http://schemas.openxmlformats.org/officeDocument/2006/relationships/slideLayout" Target="../slideLayouts/slideLayout192.xml"/></Relationships>
</file>

<file path=ppt/slides/_rels/slide117.xml.rels><?xml version="1.0" encoding="UTF-8" standalone="yes"?>
<Relationships xmlns="http://schemas.openxmlformats.org/package/2006/relationships"><Relationship Id="rId8" Type="http://schemas.openxmlformats.org/officeDocument/2006/relationships/image" Target="../media/image443.png"/><Relationship Id="rId3" Type="http://schemas.openxmlformats.org/officeDocument/2006/relationships/image" Target="../media/image438.png"/><Relationship Id="rId7" Type="http://schemas.openxmlformats.org/officeDocument/2006/relationships/image" Target="../media/image442.png"/><Relationship Id="rId2" Type="http://schemas.openxmlformats.org/officeDocument/2006/relationships/notesSlide" Target="../notesSlides/notesSlide117.xml"/><Relationship Id="rId1" Type="http://schemas.openxmlformats.org/officeDocument/2006/relationships/slideLayout" Target="../slideLayouts/slideLayout192.xml"/><Relationship Id="rId6" Type="http://schemas.openxmlformats.org/officeDocument/2006/relationships/image" Target="../media/image441.png"/><Relationship Id="rId5" Type="http://schemas.openxmlformats.org/officeDocument/2006/relationships/image" Target="../media/image440.png"/><Relationship Id="rId10" Type="http://schemas.openxmlformats.org/officeDocument/2006/relationships/image" Target="../media/image445.png"/><Relationship Id="rId4" Type="http://schemas.openxmlformats.org/officeDocument/2006/relationships/image" Target="../media/image439.png"/><Relationship Id="rId9" Type="http://schemas.openxmlformats.org/officeDocument/2006/relationships/image" Target="../media/image444.png"/></Relationships>
</file>

<file path=ppt/slides/_rels/slide118.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118.xml"/><Relationship Id="rId1" Type="http://schemas.openxmlformats.org/officeDocument/2006/relationships/slideLayout" Target="../slideLayouts/slideLayout192.xml"/></Relationships>
</file>

<file path=ppt/slides/_rels/slide119.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119.xml"/><Relationship Id="rId1" Type="http://schemas.openxmlformats.org/officeDocument/2006/relationships/slideLayout" Target="../slideLayouts/slideLayout192.xml"/></Relationships>
</file>

<file path=ppt/slides/_rels/slide1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55.png"/></Relationships>
</file>

<file path=ppt/slides/_rels/slide120.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120.xml"/><Relationship Id="rId1" Type="http://schemas.openxmlformats.org/officeDocument/2006/relationships/slideLayout" Target="../slideLayouts/slideLayout192.xml"/></Relationships>
</file>

<file path=ppt/slides/_rels/slide121.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notesSlide" Target="../notesSlides/notesSlide121.xml"/><Relationship Id="rId1" Type="http://schemas.openxmlformats.org/officeDocument/2006/relationships/slideLayout" Target="../slideLayouts/slideLayout192.xml"/></Relationships>
</file>

<file path=ppt/slides/_rels/slide12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22.xml"/><Relationship Id="rId1" Type="http://schemas.openxmlformats.org/officeDocument/2006/relationships/slideLayout" Target="../slideLayouts/slideLayout19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92.xml"/></Relationships>
</file>

<file path=ppt/slides/_rels/slide12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8" Type="http://schemas.openxmlformats.org/officeDocument/2006/relationships/image" Target="../media/image457.jpg"/><Relationship Id="rId3" Type="http://schemas.openxmlformats.org/officeDocument/2006/relationships/image" Target="../media/image452.png"/><Relationship Id="rId7" Type="http://schemas.openxmlformats.org/officeDocument/2006/relationships/image" Target="../media/image456.jpg"/><Relationship Id="rId2" Type="http://schemas.openxmlformats.org/officeDocument/2006/relationships/notesSlide" Target="../notesSlides/notesSlide126.xml"/><Relationship Id="rId1" Type="http://schemas.openxmlformats.org/officeDocument/2006/relationships/slideLayout" Target="../slideLayouts/slideLayout202.xml"/><Relationship Id="rId6" Type="http://schemas.openxmlformats.org/officeDocument/2006/relationships/image" Target="../media/image455.jpg"/><Relationship Id="rId5" Type="http://schemas.openxmlformats.org/officeDocument/2006/relationships/image" Target="../media/image454.png"/><Relationship Id="rId4" Type="http://schemas.openxmlformats.org/officeDocument/2006/relationships/image" Target="../media/image453.png"/></Relationships>
</file>

<file path=ppt/slides/_rels/slide127.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458.jpg"/><Relationship Id="rId7" Type="http://schemas.openxmlformats.org/officeDocument/2006/relationships/image" Target="../media/image460.png"/><Relationship Id="rId2" Type="http://schemas.openxmlformats.org/officeDocument/2006/relationships/notesSlide" Target="../notesSlides/notesSlide127.xml"/><Relationship Id="rId1" Type="http://schemas.openxmlformats.org/officeDocument/2006/relationships/slideLayout" Target="../slideLayouts/slideLayout209.xml"/><Relationship Id="rId6" Type="http://schemas.openxmlformats.org/officeDocument/2006/relationships/image" Target="../media/image459.png"/><Relationship Id="rId5" Type="http://schemas.openxmlformats.org/officeDocument/2006/relationships/image" Target="../media/image41.png"/><Relationship Id="rId4" Type="http://schemas.openxmlformats.org/officeDocument/2006/relationships/image" Target="../media/image45.png"/></Relationships>
</file>

<file path=ppt/slides/_rels/slide128.xml.rels><?xml version="1.0" encoding="UTF-8" standalone="yes"?>
<Relationships xmlns="http://schemas.openxmlformats.org/package/2006/relationships"><Relationship Id="rId8" Type="http://schemas.openxmlformats.org/officeDocument/2006/relationships/image" Target="../media/image467.png"/><Relationship Id="rId3" Type="http://schemas.openxmlformats.org/officeDocument/2006/relationships/image" Target="../media/image462.png"/><Relationship Id="rId7" Type="http://schemas.openxmlformats.org/officeDocument/2006/relationships/image" Target="../media/image466.jpg"/><Relationship Id="rId2" Type="http://schemas.openxmlformats.org/officeDocument/2006/relationships/notesSlide" Target="../notesSlides/notesSlide128.xml"/><Relationship Id="rId1" Type="http://schemas.openxmlformats.org/officeDocument/2006/relationships/slideLayout" Target="../slideLayouts/slideLayout206.xml"/><Relationship Id="rId6" Type="http://schemas.openxmlformats.org/officeDocument/2006/relationships/image" Target="../media/image465.jpg"/><Relationship Id="rId11" Type="http://schemas.openxmlformats.org/officeDocument/2006/relationships/image" Target="../media/image469.png"/><Relationship Id="rId5" Type="http://schemas.openxmlformats.org/officeDocument/2006/relationships/image" Target="../media/image464.png"/><Relationship Id="rId10" Type="http://schemas.openxmlformats.org/officeDocument/2006/relationships/hyperlink" Target="https://cloud.google.com/securitykey" TargetMode="External"/><Relationship Id="rId4" Type="http://schemas.openxmlformats.org/officeDocument/2006/relationships/image" Target="../media/image463.png"/><Relationship Id="rId9" Type="http://schemas.openxmlformats.org/officeDocument/2006/relationships/image" Target="../media/image468.png"/></Relationships>
</file>

<file path=ppt/slides/_rels/slide129.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129.xml"/><Relationship Id="rId1" Type="http://schemas.openxmlformats.org/officeDocument/2006/relationships/slideLayout" Target="../slideLayouts/slideLayout327.xml"/></Relationships>
</file>

<file path=ppt/slides/_rels/slide13.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263.png"/><Relationship Id="rId4" Type="http://schemas.openxmlformats.org/officeDocument/2006/relationships/image" Target="../media/image257.png"/><Relationship Id="rId9" Type="http://schemas.openxmlformats.org/officeDocument/2006/relationships/image" Target="../media/image262.png"/></Relationships>
</file>

<file path=ppt/slides/_rels/slide130.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notesSlide" Target="../notesSlides/notesSlide130.xml"/><Relationship Id="rId1" Type="http://schemas.openxmlformats.org/officeDocument/2006/relationships/slideLayout" Target="../slideLayouts/slideLayout32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133.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135.xml"/><Relationship Id="rId1" Type="http://schemas.openxmlformats.org/officeDocument/2006/relationships/slideLayout" Target="../slideLayouts/slideLayout5.xml"/><Relationship Id="rId4" Type="http://schemas.openxmlformats.org/officeDocument/2006/relationships/image" Target="../media/image476.png"/></Relationships>
</file>

<file path=ppt/slides/_rels/slide136.xml.rels><?xml version="1.0" encoding="UTF-8" standalone="yes"?>
<Relationships xmlns="http://schemas.openxmlformats.org/package/2006/relationships"><Relationship Id="rId3" Type="http://schemas.openxmlformats.org/officeDocument/2006/relationships/image" Target="../media/image248.gif"/><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notesSlide" Target="../notesSlides/notesSlide138.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65.png"/></Relationships>
</file>

<file path=ppt/slides/_rels/slide140.xml.rels><?xml version="1.0" encoding="UTF-8" standalone="yes"?>
<Relationships xmlns="http://schemas.openxmlformats.org/package/2006/relationships"><Relationship Id="rId3" Type="http://schemas.openxmlformats.org/officeDocument/2006/relationships/image" Target="../media/image479.png"/><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notesSlide" Target="../notesSlides/notesSlide143.xml"/><Relationship Id="rId1" Type="http://schemas.openxmlformats.org/officeDocument/2006/relationships/slideLayout" Target="../slideLayouts/slideLayout10.xml"/><Relationship Id="rId4" Type="http://schemas.openxmlformats.org/officeDocument/2006/relationships/image" Target="../media/image483.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quizlet.com/blog/quizlet-cloud-spanne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69.png"/></Relationships>
</file>

<file path=ppt/slides/_rels/slide1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www.cloudbenchmark.com/details/object_storage_service" TargetMode="External"/><Relationship Id="rId4" Type="http://schemas.openxmlformats.org/officeDocument/2006/relationships/image" Target="../media/image27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earchstorage.techtarget.com/definition/data-availability"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hyperlink" Target="http://searchcio.techtarget.com/definition/data-latency"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72.gif"/><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74.jpg"/><Relationship Id="rId4" Type="http://schemas.openxmlformats.org/officeDocument/2006/relationships/image" Target="../media/image273.png"/></Relationships>
</file>

<file path=ppt/slides/_rels/slide2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28.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282.png"/><Relationship Id="rId4" Type="http://schemas.openxmlformats.org/officeDocument/2006/relationships/image" Target="../media/image279.png"/></Relationships>
</file>

<file path=ppt/slides/_rels/slide29.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hyperlink" Target="http://maplatency.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87.png"/></Relationships>
</file>

<file path=ppt/slides/_rels/slide3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89.png"/></Relationships>
</file>

<file path=ppt/slides/_rels/slide3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91.png"/></Relationships>
</file>

<file path=ppt/slides/_rels/slide33.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93.png"/><Relationship Id="rId7" Type="http://schemas.openxmlformats.org/officeDocument/2006/relationships/image" Target="../media/image297.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96.png"/><Relationship Id="rId11" Type="http://schemas.openxmlformats.org/officeDocument/2006/relationships/image" Target="../media/image301.png"/><Relationship Id="rId5" Type="http://schemas.openxmlformats.org/officeDocument/2006/relationships/image" Target="../media/image295.png"/><Relationship Id="rId10" Type="http://schemas.openxmlformats.org/officeDocument/2006/relationships/image" Target="../media/image300.png"/><Relationship Id="rId4" Type="http://schemas.openxmlformats.org/officeDocument/2006/relationships/image" Target="../media/image294.png"/><Relationship Id="rId9" Type="http://schemas.openxmlformats.org/officeDocument/2006/relationships/image" Target="../media/image29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image" Target="../media/image302.png"/><Relationship Id="rId7" Type="http://schemas.openxmlformats.org/officeDocument/2006/relationships/image" Target="../media/image306.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305.png"/><Relationship Id="rId5" Type="http://schemas.openxmlformats.org/officeDocument/2006/relationships/image" Target="../media/image304.png"/><Relationship Id="rId10" Type="http://schemas.openxmlformats.org/officeDocument/2006/relationships/image" Target="../media/image293.png"/><Relationship Id="rId4" Type="http://schemas.openxmlformats.org/officeDocument/2006/relationships/image" Target="../media/image303.png"/><Relationship Id="rId9" Type="http://schemas.openxmlformats.org/officeDocument/2006/relationships/image" Target="../media/image308.png"/></Relationships>
</file>

<file path=ppt/slides/_rels/slide38.xml.rels><?xml version="1.0" encoding="UTF-8" standalone="yes"?>
<Relationships xmlns="http://schemas.openxmlformats.org/package/2006/relationships"><Relationship Id="rId3" Type="http://schemas.openxmlformats.org/officeDocument/2006/relationships/hyperlink" Target="https://bigquery.cloud.google.com/"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30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261.png"/><Relationship Id="rId13" Type="http://schemas.openxmlformats.org/officeDocument/2006/relationships/image" Target="../media/image314.png"/><Relationship Id="rId3" Type="http://schemas.openxmlformats.org/officeDocument/2006/relationships/image" Target="../media/image257.png"/><Relationship Id="rId7" Type="http://schemas.openxmlformats.org/officeDocument/2006/relationships/image" Target="../media/image256.png"/><Relationship Id="rId12" Type="http://schemas.openxmlformats.org/officeDocument/2006/relationships/image" Target="../media/image313.png"/><Relationship Id="rId2" Type="http://schemas.openxmlformats.org/officeDocument/2006/relationships/notesSlide" Target="../notesSlides/notesSlide40.xml"/><Relationship Id="rId1" Type="http://schemas.openxmlformats.org/officeDocument/2006/relationships/slideLayout" Target="../slideLayouts/slideLayout403.xml"/><Relationship Id="rId6" Type="http://schemas.openxmlformats.org/officeDocument/2006/relationships/image" Target="../media/image262.png"/><Relationship Id="rId11" Type="http://schemas.openxmlformats.org/officeDocument/2006/relationships/image" Target="../media/image312.png"/><Relationship Id="rId5" Type="http://schemas.openxmlformats.org/officeDocument/2006/relationships/image" Target="../media/image259.png"/><Relationship Id="rId15" Type="http://schemas.openxmlformats.org/officeDocument/2006/relationships/image" Target="../media/image316.png"/><Relationship Id="rId10" Type="http://schemas.openxmlformats.org/officeDocument/2006/relationships/image" Target="../media/image311.png"/><Relationship Id="rId4" Type="http://schemas.openxmlformats.org/officeDocument/2006/relationships/image" Target="../media/image258.png"/><Relationship Id="rId9" Type="http://schemas.openxmlformats.org/officeDocument/2006/relationships/image" Target="../media/image310.png"/><Relationship Id="rId14" Type="http://schemas.openxmlformats.org/officeDocument/2006/relationships/image" Target="../media/image315.png"/></Relationships>
</file>

<file path=ppt/slides/_rels/slide4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319.png"/><Relationship Id="rId4" Type="http://schemas.openxmlformats.org/officeDocument/2006/relationships/image" Target="../media/image318.png"/></Relationships>
</file>

<file path=ppt/slides/_rels/slide4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321.png"/><Relationship Id="rId4" Type="http://schemas.openxmlformats.org/officeDocument/2006/relationships/image" Target="../media/image3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44.xml"/><Relationship Id="rId1" Type="http://schemas.openxmlformats.org/officeDocument/2006/relationships/slideLayout" Target="../slideLayouts/slideLayout401.xml"/></Relationships>
</file>

<file path=ppt/slides/_rels/slide45.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45.xml"/><Relationship Id="rId1" Type="http://schemas.openxmlformats.org/officeDocument/2006/relationships/slideLayout" Target="../slideLayouts/slideLayout401.xml"/><Relationship Id="rId4" Type="http://schemas.openxmlformats.org/officeDocument/2006/relationships/image" Target="../media/image324.gif"/></Relationships>
</file>

<file path=ppt/slides/_rels/slide46.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34.png"/><Relationship Id="rId18" Type="http://schemas.openxmlformats.org/officeDocument/2006/relationships/image" Target="../media/image258.png"/><Relationship Id="rId3" Type="http://schemas.openxmlformats.org/officeDocument/2006/relationships/image" Target="../media/image325.png"/><Relationship Id="rId21" Type="http://schemas.openxmlformats.org/officeDocument/2006/relationships/image" Target="../media/image339.png"/><Relationship Id="rId7" Type="http://schemas.openxmlformats.org/officeDocument/2006/relationships/image" Target="../media/image329.png"/><Relationship Id="rId12" Type="http://schemas.openxmlformats.org/officeDocument/2006/relationships/image" Target="../media/image304.png"/><Relationship Id="rId17" Type="http://schemas.openxmlformats.org/officeDocument/2006/relationships/image" Target="../media/image257.png"/><Relationship Id="rId2" Type="http://schemas.openxmlformats.org/officeDocument/2006/relationships/notesSlide" Target="../notesSlides/notesSlide46.xml"/><Relationship Id="rId16" Type="http://schemas.openxmlformats.org/officeDocument/2006/relationships/image" Target="../media/image336.png"/><Relationship Id="rId20" Type="http://schemas.openxmlformats.org/officeDocument/2006/relationships/image" Target="../media/image338.gif"/><Relationship Id="rId1" Type="http://schemas.openxmlformats.org/officeDocument/2006/relationships/slideLayout" Target="../slideLayouts/slideLayout5.xml"/><Relationship Id="rId6" Type="http://schemas.openxmlformats.org/officeDocument/2006/relationships/image" Target="../media/image328.jpg"/><Relationship Id="rId11" Type="http://schemas.openxmlformats.org/officeDocument/2006/relationships/image" Target="../media/image333.png"/><Relationship Id="rId5" Type="http://schemas.openxmlformats.org/officeDocument/2006/relationships/image" Target="../media/image327.png"/><Relationship Id="rId15" Type="http://schemas.openxmlformats.org/officeDocument/2006/relationships/image" Target="../media/image259.png"/><Relationship Id="rId10" Type="http://schemas.openxmlformats.org/officeDocument/2006/relationships/image" Target="../media/image332.png"/><Relationship Id="rId19" Type="http://schemas.openxmlformats.org/officeDocument/2006/relationships/image" Target="../media/image337.png"/><Relationship Id="rId4" Type="http://schemas.openxmlformats.org/officeDocument/2006/relationships/image" Target="../media/image326.png"/><Relationship Id="rId9" Type="http://schemas.openxmlformats.org/officeDocument/2006/relationships/image" Target="../media/image331.png"/><Relationship Id="rId14" Type="http://schemas.openxmlformats.org/officeDocument/2006/relationships/image" Target="../media/image335.png"/><Relationship Id="rId22" Type="http://schemas.openxmlformats.org/officeDocument/2006/relationships/image" Target="../media/image340.png"/></Relationships>
</file>

<file path=ppt/slides/_rels/slide47.xml.rels><?xml version="1.0" encoding="UTF-8" standalone="yes"?>
<Relationships xmlns="http://schemas.openxmlformats.org/package/2006/relationships"><Relationship Id="rId3" Type="http://schemas.openxmlformats.org/officeDocument/2006/relationships/hyperlink" Target="https://ec.europa.eu/info/law/law-topic/data-protection/reform/rules-business-and-organisations/dealing-citizens/do-we-always-have-delete-personal-data-if-person-asks_en" TargetMode="External"/><Relationship Id="rId2" Type="http://schemas.openxmlformats.org/officeDocument/2006/relationships/notesSlide" Target="../notesSlides/notesSlide47.xml"/><Relationship Id="rId1" Type="http://schemas.openxmlformats.org/officeDocument/2006/relationships/slideLayout" Target="../slideLayouts/slideLayout421.xml"/></Relationships>
</file>

<file path=ppt/slides/_rels/slide48.xml.rels><?xml version="1.0" encoding="UTF-8" standalone="yes"?>
<Relationships xmlns="http://schemas.openxmlformats.org/package/2006/relationships"><Relationship Id="rId3" Type="http://schemas.openxmlformats.org/officeDocument/2006/relationships/image" Target="../media/image341.gif"/><Relationship Id="rId2" Type="http://schemas.openxmlformats.org/officeDocument/2006/relationships/notesSlide" Target="../notesSlides/notesSlide48.xml"/><Relationship Id="rId1" Type="http://schemas.openxmlformats.org/officeDocument/2006/relationships/slideLayout" Target="../slideLayouts/slideLayout421.xml"/></Relationships>
</file>

<file path=ppt/slides/_rels/slide49.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49.xml"/><Relationship Id="rId1" Type="http://schemas.openxmlformats.org/officeDocument/2006/relationships/slideLayout" Target="../slideLayouts/slideLayout421.xml"/></Relationships>
</file>

<file path=ppt/slides/_rels/slide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5.xml"/><Relationship Id="rId1" Type="http://schemas.openxmlformats.org/officeDocument/2006/relationships/slideLayout" Target="../slideLayouts/slideLayout97.xml"/></Relationships>
</file>

<file path=ppt/slides/_rels/slide50.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50.xml"/><Relationship Id="rId1" Type="http://schemas.openxmlformats.org/officeDocument/2006/relationships/slideLayout" Target="../slideLayouts/slideLayout4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44.png"/><Relationship Id="rId7" Type="http://schemas.openxmlformats.org/officeDocument/2006/relationships/image" Target="../media/image348.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347.png"/><Relationship Id="rId5" Type="http://schemas.openxmlformats.org/officeDocument/2006/relationships/image" Target="../media/image346.png"/><Relationship Id="rId4" Type="http://schemas.openxmlformats.org/officeDocument/2006/relationships/image" Target="../media/image345.png"/></Relationships>
</file>

<file path=ppt/slides/_rels/slide54.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5.xml"/><Relationship Id="rId1" Type="http://schemas.openxmlformats.org/officeDocument/2006/relationships/slideLayout" Target="../slideLayouts/slideLayout57.xml"/><Relationship Id="rId4" Type="http://schemas.openxmlformats.org/officeDocument/2006/relationships/image" Target="../media/image351.png"/></Relationships>
</file>

<file path=ppt/slides/_rels/slide56.xml.rels><?xml version="1.0" encoding="UTF-8" standalone="yes"?>
<Relationships xmlns="http://schemas.openxmlformats.org/package/2006/relationships"><Relationship Id="rId8" Type="http://schemas.openxmlformats.org/officeDocument/2006/relationships/image" Target="../media/image357.png"/><Relationship Id="rId3" Type="http://schemas.openxmlformats.org/officeDocument/2006/relationships/image" Target="../media/image352.png"/><Relationship Id="rId7" Type="http://schemas.openxmlformats.org/officeDocument/2006/relationships/image" Target="../media/image356.pn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355.png"/><Relationship Id="rId5" Type="http://schemas.openxmlformats.org/officeDocument/2006/relationships/image" Target="../media/image354.png"/><Relationship Id="rId10" Type="http://schemas.openxmlformats.org/officeDocument/2006/relationships/image" Target="../media/image359.png"/><Relationship Id="rId4" Type="http://schemas.openxmlformats.org/officeDocument/2006/relationships/image" Target="../media/image353.png"/><Relationship Id="rId9" Type="http://schemas.openxmlformats.org/officeDocument/2006/relationships/image" Target="../media/image358.png"/></Relationships>
</file>

<file path=ppt/slides/_rels/slide5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361.png"/></Relationships>
</file>

<file path=ppt/slides/_rels/slide58.xml.rels><?xml version="1.0" encoding="UTF-8" standalone="yes"?>
<Relationships xmlns="http://schemas.openxmlformats.org/package/2006/relationships"><Relationship Id="rId3" Type="http://schemas.openxmlformats.org/officeDocument/2006/relationships/image" Target="../media/image36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47.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369.png"/><Relationship Id="rId3" Type="http://schemas.openxmlformats.org/officeDocument/2006/relationships/image" Target="../media/image364.png"/><Relationship Id="rId7" Type="http://schemas.openxmlformats.org/officeDocument/2006/relationships/image" Target="../media/image368.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367.png"/><Relationship Id="rId5" Type="http://schemas.openxmlformats.org/officeDocument/2006/relationships/image" Target="../media/image366.png"/><Relationship Id="rId10" Type="http://schemas.openxmlformats.org/officeDocument/2006/relationships/image" Target="../media/image371.png"/><Relationship Id="rId4" Type="http://schemas.openxmlformats.org/officeDocument/2006/relationships/image" Target="../media/image365.png"/><Relationship Id="rId9" Type="http://schemas.openxmlformats.org/officeDocument/2006/relationships/image" Target="../media/image370.png"/></Relationships>
</file>

<file path=ppt/slides/_rels/slide62.xml.rels><?xml version="1.0" encoding="UTF-8" standalone="yes"?>
<Relationships xmlns="http://schemas.openxmlformats.org/package/2006/relationships"><Relationship Id="rId3" Type="http://schemas.openxmlformats.org/officeDocument/2006/relationships/image" Target="../media/image372.jpg"/><Relationship Id="rId2" Type="http://schemas.openxmlformats.org/officeDocument/2006/relationships/notesSlide" Target="../notesSlides/notesSlide62.xml"/><Relationship Id="rId1" Type="http://schemas.openxmlformats.org/officeDocument/2006/relationships/slideLayout" Target="../slideLayouts/slideLayout12.xml"/><Relationship Id="rId5" Type="http://schemas.openxmlformats.org/officeDocument/2006/relationships/image" Target="../media/image374.jpg"/><Relationship Id="rId4" Type="http://schemas.openxmlformats.org/officeDocument/2006/relationships/image" Target="../media/image373.jpg"/></Relationships>
</file>

<file path=ppt/slides/_rels/slide63.xml.rels><?xml version="1.0" encoding="UTF-8" standalone="yes"?>
<Relationships xmlns="http://schemas.openxmlformats.org/package/2006/relationships"><Relationship Id="rId3" Type="http://schemas.openxmlformats.org/officeDocument/2006/relationships/image" Target="../media/image375.jp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377.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image" Target="../media/image381.png"/><Relationship Id="rId4" Type="http://schemas.openxmlformats.org/officeDocument/2006/relationships/image" Target="../media/image38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383.png"/></Relationships>
</file>

<file path=ppt/slides/_rels/slide7.xml.rels><?xml version="1.0" encoding="UTF-8" standalone="yes"?>
<Relationships xmlns="http://schemas.openxmlformats.org/package/2006/relationships"><Relationship Id="rId3" Type="http://schemas.openxmlformats.org/officeDocument/2006/relationships/image" Target="../media/image248.gi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www.youtube.com/watch?v=fQuy6ZkWiO8" TargetMode="External"/><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384.jpg"/></Relationships>
</file>

<file path=ppt/slides/_rels/slide72.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386.png"/></Relationships>
</file>

<file path=ppt/slides/_rels/slide73.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73.xml"/><Relationship Id="rId1" Type="http://schemas.openxmlformats.org/officeDocument/2006/relationships/slideLayout" Target="../slideLayouts/slideLayout5.xml"/><Relationship Id="rId5" Type="http://schemas.openxmlformats.org/officeDocument/2006/relationships/image" Target="../media/image389.png"/><Relationship Id="rId4" Type="http://schemas.openxmlformats.org/officeDocument/2006/relationships/image" Target="../media/image388.png"/></Relationships>
</file>

<file path=ppt/slides/_rels/slide7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391.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395.png"/></Relationships>
</file>

<file path=ppt/slides/_rels/slide7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notesSlide" Target="../notesSlides/notesSlide79.xml"/><Relationship Id="rId1" Type="http://schemas.openxmlformats.org/officeDocument/2006/relationships/slideLayout" Target="../slideLayouts/slideLayout97.xml"/></Relationships>
</file>

<file path=ppt/slides/_rels/slide8.xml.rels><?xml version="1.0" encoding="UTF-8" standalone="yes"?>
<Relationships xmlns="http://schemas.openxmlformats.org/package/2006/relationships"><Relationship Id="rId3" Type="http://schemas.openxmlformats.org/officeDocument/2006/relationships/image" Target="../media/image249.gi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402.png"/><Relationship Id="rId3" Type="http://schemas.openxmlformats.org/officeDocument/2006/relationships/image" Target="../media/image397.png"/><Relationship Id="rId7" Type="http://schemas.openxmlformats.org/officeDocument/2006/relationships/image" Target="../media/image401.png"/><Relationship Id="rId2" Type="http://schemas.openxmlformats.org/officeDocument/2006/relationships/notesSlide" Target="../notesSlides/notesSlide80.xml"/><Relationship Id="rId1" Type="http://schemas.openxmlformats.org/officeDocument/2006/relationships/slideLayout" Target="../slideLayouts/slideLayout97.xml"/><Relationship Id="rId6" Type="http://schemas.openxmlformats.org/officeDocument/2006/relationships/image" Target="../media/image400.png"/><Relationship Id="rId5" Type="http://schemas.openxmlformats.org/officeDocument/2006/relationships/image" Target="../media/image399.png"/><Relationship Id="rId4" Type="http://schemas.openxmlformats.org/officeDocument/2006/relationships/image" Target="../media/image398.png"/><Relationship Id="rId9" Type="http://schemas.openxmlformats.org/officeDocument/2006/relationships/image" Target="../media/image40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notesSlide" Target="../notesSlides/notesSlide83.xml"/><Relationship Id="rId1" Type="http://schemas.openxmlformats.org/officeDocument/2006/relationships/slideLayout" Target="../slideLayouts/slideLayout11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9.xml"/></Relationships>
</file>

<file path=ppt/slides/_rels/slide8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85.xml"/><Relationship Id="rId1" Type="http://schemas.openxmlformats.org/officeDocument/2006/relationships/slideLayout" Target="../slideLayouts/slideLayout119.xml"/><Relationship Id="rId4" Type="http://schemas.openxmlformats.org/officeDocument/2006/relationships/image" Target="../media/image406.png"/></Relationships>
</file>

<file path=ppt/slides/_rels/slide86.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86.xml"/><Relationship Id="rId1" Type="http://schemas.openxmlformats.org/officeDocument/2006/relationships/slideLayout" Target="../slideLayouts/slideLayout119.xml"/><Relationship Id="rId4" Type="http://schemas.openxmlformats.org/officeDocument/2006/relationships/image" Target="../media/image408.png"/></Relationships>
</file>

<file path=ppt/slides/_rels/slide87.xml.rels><?xml version="1.0" encoding="UTF-8" standalone="yes"?>
<Relationships xmlns="http://schemas.openxmlformats.org/package/2006/relationships"><Relationship Id="rId3" Type="http://schemas.openxmlformats.org/officeDocument/2006/relationships/image" Target="../media/image409.png"/><Relationship Id="rId7" Type="http://schemas.openxmlformats.org/officeDocument/2006/relationships/image" Target="../media/image413.png"/><Relationship Id="rId2" Type="http://schemas.openxmlformats.org/officeDocument/2006/relationships/notesSlide" Target="../notesSlides/notesSlide87.xml"/><Relationship Id="rId1" Type="http://schemas.openxmlformats.org/officeDocument/2006/relationships/slideLayout" Target="../slideLayouts/slideLayout5.xml"/><Relationship Id="rId6" Type="http://schemas.openxmlformats.org/officeDocument/2006/relationships/image" Target="../media/image412.png"/><Relationship Id="rId5" Type="http://schemas.openxmlformats.org/officeDocument/2006/relationships/image" Target="../media/image411.png"/><Relationship Id="rId4" Type="http://schemas.openxmlformats.org/officeDocument/2006/relationships/image" Target="../media/image41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92.xml"/><Relationship Id="rId1" Type="http://schemas.openxmlformats.org/officeDocument/2006/relationships/slideLayout" Target="../slideLayouts/slideLayout153.xml"/><Relationship Id="rId4" Type="http://schemas.openxmlformats.org/officeDocument/2006/relationships/image" Target="../media/image417.png"/></Relationships>
</file>

<file path=ppt/slides/_rels/slide93.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93.xml"/><Relationship Id="rId1" Type="http://schemas.openxmlformats.org/officeDocument/2006/relationships/slideLayout" Target="../slideLayouts/slideLayout181.xml"/><Relationship Id="rId5" Type="http://schemas.openxmlformats.org/officeDocument/2006/relationships/image" Target="../media/image420.png"/><Relationship Id="rId4" Type="http://schemas.openxmlformats.org/officeDocument/2006/relationships/image" Target="../media/image419.png"/></Relationships>
</file>

<file path=ppt/slides/_rels/slide94.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94.xml"/><Relationship Id="rId1" Type="http://schemas.openxmlformats.org/officeDocument/2006/relationships/slideLayout" Target="../slideLayouts/slideLayout168.xml"/><Relationship Id="rId5" Type="http://schemas.openxmlformats.org/officeDocument/2006/relationships/image" Target="../media/image420.png"/><Relationship Id="rId4" Type="http://schemas.openxmlformats.org/officeDocument/2006/relationships/image" Target="../media/image419.png"/></Relationships>
</file>

<file path=ppt/slides/_rels/slide95.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95.xml"/><Relationship Id="rId1" Type="http://schemas.openxmlformats.org/officeDocument/2006/relationships/slideLayout" Target="../slideLayouts/slideLayout168.xml"/><Relationship Id="rId5" Type="http://schemas.openxmlformats.org/officeDocument/2006/relationships/image" Target="../media/image420.png"/><Relationship Id="rId4" Type="http://schemas.openxmlformats.org/officeDocument/2006/relationships/image" Target="../media/image419.png"/></Relationships>
</file>

<file path=ppt/slides/_rels/slide96.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96.xml"/><Relationship Id="rId1" Type="http://schemas.openxmlformats.org/officeDocument/2006/relationships/slideLayout" Target="../slideLayouts/slideLayout168.xml"/><Relationship Id="rId5" Type="http://schemas.openxmlformats.org/officeDocument/2006/relationships/image" Target="../media/image420.png"/><Relationship Id="rId4" Type="http://schemas.openxmlformats.org/officeDocument/2006/relationships/image" Target="../media/image419.png"/></Relationships>
</file>

<file path=ppt/slides/_rels/slide97.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97.xml"/><Relationship Id="rId1" Type="http://schemas.openxmlformats.org/officeDocument/2006/relationships/slideLayout" Target="../slideLayouts/slideLayout168.xml"/><Relationship Id="rId5" Type="http://schemas.openxmlformats.org/officeDocument/2006/relationships/image" Target="../media/image420.png"/><Relationship Id="rId4" Type="http://schemas.openxmlformats.org/officeDocument/2006/relationships/image" Target="../media/image419.png"/></Relationships>
</file>

<file path=ppt/slides/_rels/slide98.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98.xml"/><Relationship Id="rId1" Type="http://schemas.openxmlformats.org/officeDocument/2006/relationships/slideLayout" Target="../slideLayouts/slideLayout168.xml"/><Relationship Id="rId5" Type="http://schemas.openxmlformats.org/officeDocument/2006/relationships/image" Target="../media/image420.png"/><Relationship Id="rId4" Type="http://schemas.openxmlformats.org/officeDocument/2006/relationships/image" Target="../media/image419.png"/></Relationships>
</file>

<file path=ppt/slides/_rels/slide99.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99.xml"/><Relationship Id="rId1" Type="http://schemas.openxmlformats.org/officeDocument/2006/relationships/slideLayout" Target="../slideLayouts/slideLayout168.xml"/><Relationship Id="rId5" Type="http://schemas.openxmlformats.org/officeDocument/2006/relationships/image" Target="../media/image420.png"/><Relationship Id="rId4" Type="http://schemas.openxmlformats.org/officeDocument/2006/relationships/image" Target="../media/image4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97"/>
        <p:cNvGrpSpPr/>
        <p:nvPr/>
      </p:nvGrpSpPr>
      <p:grpSpPr>
        <a:xfrm>
          <a:off x="0" y="0"/>
          <a:ext cx="0" cy="0"/>
          <a:chOff x="0" y="0"/>
          <a:chExt cx="0" cy="0"/>
        </a:xfrm>
      </p:grpSpPr>
      <p:sp>
        <p:nvSpPr>
          <p:cNvPr id="5098" name="Google Shape;5098;p434"/>
          <p:cNvSpPr txBox="1">
            <a:spLocks noGrp="1"/>
          </p:cNvSpPr>
          <p:nvPr>
            <p:ph type="title"/>
          </p:nvPr>
        </p:nvSpPr>
        <p:spPr>
          <a:xfrm>
            <a:off x="1447800" y="2342825"/>
            <a:ext cx="5334000" cy="1943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Google Cloud Platform</a:t>
            </a:r>
            <a:endParaRPr/>
          </a:p>
        </p:txBody>
      </p:sp>
      <p:sp>
        <p:nvSpPr>
          <p:cNvPr id="5099" name="Google Shape;5099;p434"/>
          <p:cNvSpPr txBox="1">
            <a:spLocks noGrp="1"/>
          </p:cNvSpPr>
          <p:nvPr>
            <p:ph type="subTitle" idx="1"/>
          </p:nvPr>
        </p:nvSpPr>
        <p:spPr>
          <a:xfrm>
            <a:off x="6019800" y="1638000"/>
            <a:ext cx="2854800" cy="1285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Aug, 2018</a:t>
            </a:r>
            <a:endParaRPr dirty="0"/>
          </a:p>
          <a:p>
            <a:pPr marL="0" lvl="0" indent="0">
              <a:spcBef>
                <a:spcPts val="0"/>
              </a:spcBef>
              <a:spcAft>
                <a:spcPts val="0"/>
              </a:spcAft>
              <a:buNone/>
            </a:pPr>
            <a:r>
              <a:rPr lang="en-US" dirty="0" err="1" smtClean="0"/>
              <a:t>Namutech</a:t>
            </a:r>
            <a:endParaRPr lang="en-US" dirty="0" smtClean="0"/>
          </a:p>
          <a:p>
            <a:pPr marL="0" lvl="0" indent="0">
              <a:spcBef>
                <a:spcPts val="0"/>
              </a:spcBef>
              <a:spcAft>
                <a:spcPts val="0"/>
              </a:spcAft>
              <a:buNone/>
            </a:pPr>
            <a:r>
              <a:rPr lang="en-US" dirty="0" smtClean="0"/>
              <a:t>Youngtaek.an@namutech.co.kr</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97"/>
        <p:cNvGrpSpPr/>
        <p:nvPr/>
      </p:nvGrpSpPr>
      <p:grpSpPr>
        <a:xfrm>
          <a:off x="0" y="0"/>
          <a:ext cx="0" cy="0"/>
          <a:chOff x="0" y="0"/>
          <a:chExt cx="0" cy="0"/>
        </a:xfrm>
      </p:grpSpPr>
      <p:pic>
        <p:nvPicPr>
          <p:cNvPr id="5198" name="Google Shape;5198;p443"/>
          <p:cNvPicPr preferRelativeResize="0"/>
          <p:nvPr/>
        </p:nvPicPr>
        <p:blipFill>
          <a:blip r:embed="rId3">
            <a:alphaModFix/>
          </a:blip>
          <a:stretch>
            <a:fillRect/>
          </a:stretch>
        </p:blipFill>
        <p:spPr>
          <a:xfrm>
            <a:off x="1068500" y="1616925"/>
            <a:ext cx="3222199" cy="2206225"/>
          </a:xfrm>
          <a:prstGeom prst="rect">
            <a:avLst/>
          </a:prstGeom>
          <a:noFill/>
          <a:ln>
            <a:noFill/>
          </a:ln>
        </p:spPr>
      </p:pic>
      <p:sp>
        <p:nvSpPr>
          <p:cNvPr id="5199" name="Google Shape;5199;p443"/>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Virtual Machine</a:t>
            </a:r>
            <a:endParaRPr sz="2800">
              <a:solidFill>
                <a:srgbClr val="545454"/>
              </a:solidFill>
              <a:latin typeface="Roboto"/>
              <a:ea typeface="Roboto"/>
              <a:cs typeface="Roboto"/>
              <a:sym typeface="Roboto"/>
            </a:endParaRPr>
          </a:p>
        </p:txBody>
      </p:sp>
      <p:sp>
        <p:nvSpPr>
          <p:cNvPr id="5200" name="Google Shape;5200;p443"/>
          <p:cNvSpPr txBox="1"/>
          <p:nvPr/>
        </p:nvSpPr>
        <p:spPr>
          <a:xfrm>
            <a:off x="162475" y="836475"/>
            <a:ext cx="8771400" cy="3933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Performance (general performance)</a:t>
            </a:r>
            <a:endParaRPr sz="1800">
              <a:solidFill>
                <a:srgbClr val="4A86E8"/>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Reduce cost with customized instance type</a:t>
            </a:r>
            <a:endParaRPr sz="1200">
              <a:solidFill>
                <a:srgbClr val="545454"/>
              </a:solidFill>
              <a:latin typeface="Roboto"/>
              <a:ea typeface="Roboto"/>
              <a:cs typeface="Roboto"/>
              <a:sym typeface="Roboto"/>
            </a:endParaRPr>
          </a:p>
          <a:p>
            <a:pPr marL="45720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457200" lvl="0" indent="0" rtl="0">
              <a:lnSpc>
                <a:spcPct val="150000"/>
              </a:lnSpc>
              <a:spcBef>
                <a:spcPts val="0"/>
              </a:spcBef>
              <a:spcAft>
                <a:spcPts val="0"/>
              </a:spcAft>
              <a:buNone/>
            </a:pPr>
            <a:endParaRPr sz="1200">
              <a:solidFill>
                <a:srgbClr val="545454"/>
              </a:solidFill>
              <a:latin typeface="Roboto"/>
              <a:ea typeface="Roboto"/>
              <a:cs typeface="Roboto"/>
              <a:sym typeface="Roboto"/>
            </a:endParaRPr>
          </a:p>
        </p:txBody>
      </p:sp>
      <p:sp>
        <p:nvSpPr>
          <p:cNvPr id="5201" name="Google Shape;5201;p443"/>
          <p:cNvSpPr txBox="1"/>
          <p:nvPr/>
        </p:nvSpPr>
        <p:spPr>
          <a:xfrm>
            <a:off x="1243200" y="4195375"/>
            <a:ext cx="2872800" cy="43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t>Source : https://www.cloudbenchmark.com/details/sysbench_oltp</a:t>
            </a:r>
            <a:endParaRPr sz="700"/>
          </a:p>
        </p:txBody>
      </p:sp>
      <p:sp>
        <p:nvSpPr>
          <p:cNvPr id="5202" name="Google Shape;5202;p443"/>
          <p:cNvSpPr txBox="1"/>
          <p:nvPr/>
        </p:nvSpPr>
        <p:spPr>
          <a:xfrm>
            <a:off x="1280775" y="3823138"/>
            <a:ext cx="2872800" cy="2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Sysbench OLTP performance</a:t>
            </a:r>
            <a:endParaRPr/>
          </a:p>
        </p:txBody>
      </p:sp>
      <p:pic>
        <p:nvPicPr>
          <p:cNvPr id="5203" name="Google Shape;5203;p443"/>
          <p:cNvPicPr preferRelativeResize="0"/>
          <p:nvPr/>
        </p:nvPicPr>
        <p:blipFill>
          <a:blip r:embed="rId4">
            <a:alphaModFix/>
          </a:blip>
          <a:stretch>
            <a:fillRect/>
          </a:stretch>
        </p:blipFill>
        <p:spPr>
          <a:xfrm>
            <a:off x="4499875" y="1616924"/>
            <a:ext cx="3179793" cy="2206226"/>
          </a:xfrm>
          <a:prstGeom prst="rect">
            <a:avLst/>
          </a:prstGeom>
          <a:noFill/>
          <a:ln>
            <a:noFill/>
          </a:ln>
        </p:spPr>
      </p:pic>
      <p:sp>
        <p:nvSpPr>
          <p:cNvPr id="5204" name="Google Shape;5204;p443"/>
          <p:cNvSpPr txBox="1"/>
          <p:nvPr/>
        </p:nvSpPr>
        <p:spPr>
          <a:xfrm>
            <a:off x="4710788" y="4195375"/>
            <a:ext cx="2872800" cy="431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700"/>
              <a:t>Source : https://www.cloudbenchmark.com/details/mongodb_ycsb</a:t>
            </a:r>
            <a:endParaRPr sz="700"/>
          </a:p>
        </p:txBody>
      </p:sp>
      <p:sp>
        <p:nvSpPr>
          <p:cNvPr id="5205" name="Google Shape;5205;p443"/>
          <p:cNvSpPr txBox="1"/>
          <p:nvPr/>
        </p:nvSpPr>
        <p:spPr>
          <a:xfrm>
            <a:off x="4748363" y="3823138"/>
            <a:ext cx="2872800" cy="2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Mongodb ycbs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668"/>
        <p:cNvGrpSpPr/>
        <p:nvPr/>
      </p:nvGrpSpPr>
      <p:grpSpPr>
        <a:xfrm>
          <a:off x="0" y="0"/>
          <a:ext cx="0" cy="0"/>
          <a:chOff x="0" y="0"/>
          <a:chExt cx="0" cy="0"/>
        </a:xfrm>
      </p:grpSpPr>
      <p:sp>
        <p:nvSpPr>
          <p:cNvPr id="6669" name="Google Shape;6669;p533"/>
          <p:cNvSpPr txBox="1"/>
          <p:nvPr/>
        </p:nvSpPr>
        <p:spPr>
          <a:xfrm>
            <a:off x="4731300" y="1914475"/>
            <a:ext cx="4351200" cy="288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1000"/>
              </a:spcBef>
              <a:spcAft>
                <a:spcPts val="0"/>
              </a:spcAft>
              <a:buNone/>
            </a:pPr>
            <a:r>
              <a:rPr lang="en">
                <a:solidFill>
                  <a:srgbClr val="434343"/>
                </a:solidFill>
                <a:latin typeface="Roboto"/>
                <a:ea typeface="Roboto"/>
                <a:cs typeface="Roboto"/>
                <a:sym typeface="Roboto"/>
              </a:rPr>
              <a:t>Envoy forwards response to the original caller, where response is intercepted by Envoy on the caller side.</a:t>
            </a:r>
            <a:endParaRPr>
              <a:solidFill>
                <a:srgbClr val="434343"/>
              </a:solidFill>
              <a:latin typeface="Roboto"/>
              <a:ea typeface="Roboto"/>
              <a:cs typeface="Roboto"/>
              <a:sym typeface="Roboto"/>
            </a:endParaRPr>
          </a:p>
        </p:txBody>
      </p:sp>
      <p:sp>
        <p:nvSpPr>
          <p:cNvPr id="6670" name="Google Shape;6670;p533"/>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671" name="Google Shape;6671;p533"/>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672" name="Google Shape;6672;p533"/>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673" name="Google Shape;6673;p533"/>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674" name="Google Shape;6674;p533"/>
          <p:cNvGrpSpPr/>
          <p:nvPr/>
        </p:nvGrpSpPr>
        <p:grpSpPr>
          <a:xfrm>
            <a:off x="861919" y="1752868"/>
            <a:ext cx="868660" cy="247248"/>
            <a:chOff x="3471866" y="2456996"/>
            <a:chExt cx="989700" cy="281700"/>
          </a:xfrm>
        </p:grpSpPr>
        <p:sp>
          <p:nvSpPr>
            <p:cNvPr id="6675" name="Google Shape;6675;p533"/>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676" name="Google Shape;6676;p533"/>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677" name="Google Shape;6677;p533"/>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678" name="Google Shape;6678;p533"/>
          <p:cNvGrpSpPr/>
          <p:nvPr/>
        </p:nvGrpSpPr>
        <p:grpSpPr>
          <a:xfrm>
            <a:off x="3138969" y="1752886"/>
            <a:ext cx="868660" cy="247248"/>
            <a:chOff x="3471866" y="2430005"/>
            <a:chExt cx="989700" cy="281700"/>
          </a:xfrm>
        </p:grpSpPr>
        <p:sp>
          <p:nvSpPr>
            <p:cNvPr id="6679" name="Google Shape;6679;p533"/>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680" name="Google Shape;6680;p533"/>
            <p:cNvPicPr preferRelativeResize="0"/>
            <p:nvPr/>
          </p:nvPicPr>
          <p:blipFill rotWithShape="1">
            <a:blip r:embed="rId3">
              <a:alphaModFix/>
            </a:blip>
            <a:srcRect/>
            <a:stretch/>
          </p:blipFill>
          <p:spPr>
            <a:xfrm>
              <a:off x="3520340" y="2469283"/>
              <a:ext cx="203100" cy="203100"/>
            </a:xfrm>
            <a:prstGeom prst="rect">
              <a:avLst/>
            </a:prstGeom>
            <a:noFill/>
            <a:ln>
              <a:noFill/>
            </a:ln>
          </p:spPr>
        </p:pic>
      </p:grpSp>
      <p:cxnSp>
        <p:nvCxnSpPr>
          <p:cNvPr id="6681" name="Google Shape;6681;p533"/>
          <p:cNvCxnSpPr>
            <a:stCxn id="6682" idx="3"/>
            <a:endCxn id="6683" idx="1"/>
          </p:cNvCxnSpPr>
          <p:nvPr/>
        </p:nvCxnSpPr>
        <p:spPr>
          <a:xfrm>
            <a:off x="1730534" y="2513049"/>
            <a:ext cx="1406700" cy="600"/>
          </a:xfrm>
          <a:prstGeom prst="bentConnector3">
            <a:avLst>
              <a:gd name="adj1" fmla="val 50003"/>
            </a:avLst>
          </a:prstGeom>
          <a:noFill/>
          <a:ln w="19050" cap="flat" cmpd="sng">
            <a:solidFill>
              <a:srgbClr val="4284F3"/>
            </a:solidFill>
            <a:prstDash val="solid"/>
            <a:round/>
            <a:headEnd type="triangle" w="sm" len="sm"/>
            <a:tailEnd type="none" w="sm" len="sm"/>
          </a:ln>
        </p:spPr>
      </p:cxnSp>
      <p:grpSp>
        <p:nvGrpSpPr>
          <p:cNvPr id="6684" name="Google Shape;6684;p533"/>
          <p:cNvGrpSpPr/>
          <p:nvPr/>
        </p:nvGrpSpPr>
        <p:grpSpPr>
          <a:xfrm>
            <a:off x="861957" y="2389486"/>
            <a:ext cx="868577" cy="247126"/>
            <a:chOff x="3027125" y="2882313"/>
            <a:chExt cx="1397100" cy="397500"/>
          </a:xfrm>
        </p:grpSpPr>
        <p:sp>
          <p:nvSpPr>
            <p:cNvPr id="6682" name="Google Shape;6682;p533"/>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685" name="Google Shape;6685;p533"/>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686" name="Google Shape;6686;p533"/>
          <p:cNvGrpSpPr/>
          <p:nvPr/>
        </p:nvGrpSpPr>
        <p:grpSpPr>
          <a:xfrm>
            <a:off x="3137320" y="2389486"/>
            <a:ext cx="868577" cy="247126"/>
            <a:chOff x="3027125" y="2882313"/>
            <a:chExt cx="1397100" cy="397500"/>
          </a:xfrm>
        </p:grpSpPr>
        <p:sp>
          <p:nvSpPr>
            <p:cNvPr id="6683" name="Google Shape;6683;p533"/>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687" name="Google Shape;6687;p533"/>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688" name="Google Shape;6688;p533"/>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6689" name="Google Shape;6689;p533"/>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690" name="Google Shape;6690;p533"/>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691" name="Google Shape;6691;p533"/>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sz="1200" b="0" i="0" u="none" strike="noStrike" cap="none">
              <a:solidFill>
                <a:srgbClr val="212121"/>
              </a:solidFill>
              <a:latin typeface="Roboto"/>
              <a:ea typeface="Roboto"/>
              <a:cs typeface="Roboto"/>
              <a:sym typeface="Roboto"/>
            </a:endParaRPr>
          </a:p>
        </p:txBody>
      </p:sp>
      <p:pic>
        <p:nvPicPr>
          <p:cNvPr id="6692" name="Google Shape;6692;p533"/>
          <p:cNvPicPr preferRelativeResize="0"/>
          <p:nvPr/>
        </p:nvPicPr>
        <p:blipFill>
          <a:blip r:embed="rId5">
            <a:alphaModFix/>
          </a:blip>
          <a:stretch>
            <a:fillRect/>
          </a:stretch>
        </p:blipFill>
        <p:spPr>
          <a:xfrm>
            <a:off x="3072438" y="3691836"/>
            <a:ext cx="260268" cy="247250"/>
          </a:xfrm>
          <a:prstGeom prst="rect">
            <a:avLst/>
          </a:prstGeom>
          <a:noFill/>
          <a:ln>
            <a:noFill/>
          </a:ln>
        </p:spPr>
      </p:pic>
      <p:sp>
        <p:nvSpPr>
          <p:cNvPr id="6693" name="Google Shape;6693;p533"/>
          <p:cNvSpPr txBox="1"/>
          <p:nvPr/>
        </p:nvSpPr>
        <p:spPr>
          <a:xfrm>
            <a:off x="298000" y="522375"/>
            <a:ext cx="8249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b="1">
                <a:solidFill>
                  <a:srgbClr val="434343"/>
                </a:solidFill>
                <a:latin typeface="Google Sans"/>
                <a:ea typeface="Google Sans"/>
                <a:cs typeface="Google Sans"/>
                <a:sym typeface="Google Sans"/>
              </a:rPr>
              <a:t>Life of a request in the mesh</a:t>
            </a:r>
            <a:endParaRPr sz="3600" b="1">
              <a:solidFill>
                <a:srgbClr val="434343"/>
              </a:solidFill>
              <a:latin typeface="Google Sans"/>
              <a:ea typeface="Google Sans"/>
              <a:cs typeface="Google Sans"/>
              <a:sym typeface="Google San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697"/>
        <p:cNvGrpSpPr/>
        <p:nvPr/>
      </p:nvGrpSpPr>
      <p:grpSpPr>
        <a:xfrm>
          <a:off x="0" y="0"/>
          <a:ext cx="0" cy="0"/>
          <a:chOff x="0" y="0"/>
          <a:chExt cx="0" cy="0"/>
        </a:xfrm>
      </p:grpSpPr>
      <p:sp>
        <p:nvSpPr>
          <p:cNvPr id="6698" name="Google Shape;6698;p534"/>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699" name="Google Shape;6699;p534"/>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700" name="Google Shape;6700;p534"/>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701" name="Google Shape;6701;p534"/>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702" name="Google Shape;6702;p534"/>
          <p:cNvGrpSpPr/>
          <p:nvPr/>
        </p:nvGrpSpPr>
        <p:grpSpPr>
          <a:xfrm>
            <a:off x="861919" y="1752868"/>
            <a:ext cx="868660" cy="247248"/>
            <a:chOff x="3471866" y="2456996"/>
            <a:chExt cx="989700" cy="281700"/>
          </a:xfrm>
        </p:grpSpPr>
        <p:sp>
          <p:nvSpPr>
            <p:cNvPr id="6703" name="Google Shape;6703;p534"/>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704" name="Google Shape;6704;p534"/>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705" name="Google Shape;6705;p534"/>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706" name="Google Shape;6706;p534"/>
          <p:cNvGrpSpPr/>
          <p:nvPr/>
        </p:nvGrpSpPr>
        <p:grpSpPr>
          <a:xfrm>
            <a:off x="3138969" y="1752886"/>
            <a:ext cx="868660" cy="247248"/>
            <a:chOff x="3471866" y="2430005"/>
            <a:chExt cx="989700" cy="281700"/>
          </a:xfrm>
        </p:grpSpPr>
        <p:sp>
          <p:nvSpPr>
            <p:cNvPr id="6707" name="Google Shape;6707;p534"/>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708" name="Google Shape;6708;p534"/>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709" name="Google Shape;6709;p534"/>
          <p:cNvGrpSpPr/>
          <p:nvPr/>
        </p:nvGrpSpPr>
        <p:grpSpPr>
          <a:xfrm>
            <a:off x="861957" y="2389486"/>
            <a:ext cx="868577" cy="247126"/>
            <a:chOff x="3027125" y="2882313"/>
            <a:chExt cx="1397100" cy="397500"/>
          </a:xfrm>
        </p:grpSpPr>
        <p:sp>
          <p:nvSpPr>
            <p:cNvPr id="6710" name="Google Shape;6710;p534"/>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711" name="Google Shape;6711;p534"/>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712" name="Google Shape;6712;p534"/>
          <p:cNvGrpSpPr/>
          <p:nvPr/>
        </p:nvGrpSpPr>
        <p:grpSpPr>
          <a:xfrm>
            <a:off x="3137320" y="2389486"/>
            <a:ext cx="868577" cy="247126"/>
            <a:chOff x="3027125" y="2882313"/>
            <a:chExt cx="1397100" cy="397500"/>
          </a:xfrm>
        </p:grpSpPr>
        <p:sp>
          <p:nvSpPr>
            <p:cNvPr id="6713" name="Google Shape;6713;p534"/>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714" name="Google Shape;6714;p534"/>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715" name="Google Shape;6715;p534"/>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6716" name="Google Shape;6716;p534"/>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717" name="Google Shape;6717;p534"/>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718" name="Google Shape;6718;p534"/>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sz="1200" b="0" i="0" u="none" strike="noStrike" cap="none">
              <a:solidFill>
                <a:srgbClr val="212121"/>
              </a:solidFill>
              <a:latin typeface="Roboto"/>
              <a:ea typeface="Roboto"/>
              <a:cs typeface="Roboto"/>
              <a:sym typeface="Roboto"/>
            </a:endParaRPr>
          </a:p>
        </p:txBody>
      </p:sp>
      <p:pic>
        <p:nvPicPr>
          <p:cNvPr id="6719" name="Google Shape;6719;p534"/>
          <p:cNvPicPr preferRelativeResize="0"/>
          <p:nvPr/>
        </p:nvPicPr>
        <p:blipFill>
          <a:blip r:embed="rId5">
            <a:alphaModFix/>
          </a:blip>
          <a:stretch>
            <a:fillRect/>
          </a:stretch>
        </p:blipFill>
        <p:spPr>
          <a:xfrm>
            <a:off x="3072438" y="3691836"/>
            <a:ext cx="260268" cy="247250"/>
          </a:xfrm>
          <a:prstGeom prst="rect">
            <a:avLst/>
          </a:prstGeom>
          <a:noFill/>
          <a:ln>
            <a:noFill/>
          </a:ln>
        </p:spPr>
      </p:pic>
      <p:cxnSp>
        <p:nvCxnSpPr>
          <p:cNvPr id="6720" name="Google Shape;6720;p534"/>
          <p:cNvCxnSpPr>
            <a:stCxn id="6713" idx="2"/>
            <a:endCxn id="6700" idx="0"/>
          </p:cNvCxnSpPr>
          <p:nvPr/>
        </p:nvCxnSpPr>
        <p:spPr>
          <a:xfrm flipH="1">
            <a:off x="2455309" y="2636612"/>
            <a:ext cx="1116300" cy="980100"/>
          </a:xfrm>
          <a:prstGeom prst="straightConnector1">
            <a:avLst/>
          </a:prstGeom>
          <a:noFill/>
          <a:ln w="19050" cap="flat" cmpd="sng">
            <a:solidFill>
              <a:srgbClr val="4284F3"/>
            </a:solidFill>
            <a:prstDash val="solid"/>
            <a:round/>
            <a:headEnd type="none" w="sm" len="sm"/>
            <a:tailEnd type="triangle" w="sm" len="sm"/>
          </a:ln>
        </p:spPr>
      </p:cxnSp>
      <p:grpSp>
        <p:nvGrpSpPr>
          <p:cNvPr id="6721" name="Google Shape;6721;p534"/>
          <p:cNvGrpSpPr/>
          <p:nvPr/>
        </p:nvGrpSpPr>
        <p:grpSpPr>
          <a:xfrm>
            <a:off x="2018425" y="4023050"/>
            <a:ext cx="873850" cy="1116300"/>
            <a:chOff x="6535350" y="3319800"/>
            <a:chExt cx="873850" cy="1116300"/>
          </a:xfrm>
        </p:grpSpPr>
        <p:sp>
          <p:nvSpPr>
            <p:cNvPr id="6722" name="Google Shape;6722;p534"/>
            <p:cNvSpPr/>
            <p:nvPr/>
          </p:nvSpPr>
          <p:spPr>
            <a:xfrm rot="-5400000">
              <a:off x="617595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r"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Logging plugin</a:t>
              </a:r>
              <a:endParaRPr sz="1000" b="0" i="0" u="none" strike="noStrike" cap="none">
                <a:solidFill>
                  <a:srgbClr val="212121"/>
                </a:solidFill>
                <a:latin typeface="Roboto"/>
                <a:ea typeface="Roboto"/>
                <a:cs typeface="Roboto"/>
                <a:sym typeface="Roboto"/>
              </a:endParaRPr>
            </a:p>
          </p:txBody>
        </p:sp>
        <p:sp>
          <p:nvSpPr>
            <p:cNvPr id="6723" name="Google Shape;6723;p534"/>
            <p:cNvSpPr/>
            <p:nvPr/>
          </p:nvSpPr>
          <p:spPr>
            <a:xfrm rot="-5400000">
              <a:off x="665230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r"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Monitoring plugin</a:t>
              </a:r>
              <a:endParaRPr sz="1000">
                <a:solidFill>
                  <a:srgbClr val="212121"/>
                </a:solidFill>
                <a:latin typeface="Roboto"/>
                <a:ea typeface="Roboto"/>
                <a:cs typeface="Roboto"/>
                <a:sym typeface="Roboto"/>
              </a:endParaRPr>
            </a:p>
          </p:txBody>
        </p:sp>
      </p:grpSp>
      <p:sp>
        <p:nvSpPr>
          <p:cNvPr id="6724" name="Google Shape;6724;p534"/>
          <p:cNvSpPr txBox="1"/>
          <p:nvPr/>
        </p:nvSpPr>
        <p:spPr>
          <a:xfrm>
            <a:off x="4731300" y="1914475"/>
            <a:ext cx="4351200" cy="288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1000"/>
              </a:spcBef>
              <a:spcAft>
                <a:spcPts val="0"/>
              </a:spcAft>
              <a:buNone/>
            </a:pPr>
            <a:r>
              <a:rPr lang="en">
                <a:solidFill>
                  <a:srgbClr val="434343"/>
                </a:solidFill>
                <a:latin typeface="Roboto"/>
                <a:ea typeface="Roboto"/>
                <a:cs typeface="Roboto"/>
                <a:sym typeface="Roboto"/>
              </a:rPr>
              <a:t>Envoy reports telemetry to Mixer, which in turn notifies appropriate plugins</a:t>
            </a:r>
            <a:endParaRPr>
              <a:solidFill>
                <a:srgbClr val="434343"/>
              </a:solidFill>
              <a:latin typeface="Roboto"/>
              <a:ea typeface="Roboto"/>
              <a:cs typeface="Roboto"/>
              <a:sym typeface="Roboto"/>
            </a:endParaRPr>
          </a:p>
          <a:p>
            <a:pPr marL="0" lvl="0" indent="0" rtl="0">
              <a:lnSpc>
                <a:spcPct val="115000"/>
              </a:lnSpc>
              <a:spcBef>
                <a:spcPts val="1000"/>
              </a:spcBef>
              <a:spcAft>
                <a:spcPts val="0"/>
              </a:spcAft>
              <a:buNone/>
            </a:pPr>
            <a:endParaRPr>
              <a:solidFill>
                <a:srgbClr val="434343"/>
              </a:solidFill>
              <a:latin typeface="Roboto"/>
              <a:ea typeface="Roboto"/>
              <a:cs typeface="Roboto"/>
              <a:sym typeface="Roboto"/>
            </a:endParaRPr>
          </a:p>
        </p:txBody>
      </p:sp>
      <p:sp>
        <p:nvSpPr>
          <p:cNvPr id="6725" name="Google Shape;6725;p534"/>
          <p:cNvSpPr txBox="1"/>
          <p:nvPr/>
        </p:nvSpPr>
        <p:spPr>
          <a:xfrm>
            <a:off x="298000" y="522375"/>
            <a:ext cx="8249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b="1">
                <a:solidFill>
                  <a:srgbClr val="434343"/>
                </a:solidFill>
                <a:latin typeface="Google Sans"/>
                <a:ea typeface="Google Sans"/>
                <a:cs typeface="Google Sans"/>
                <a:sym typeface="Google Sans"/>
              </a:rPr>
              <a:t>Life of a request in the mesh</a:t>
            </a:r>
            <a:endParaRPr sz="3600" b="1">
              <a:solidFill>
                <a:srgbClr val="434343"/>
              </a:solidFill>
              <a:latin typeface="Google Sans"/>
              <a:ea typeface="Google Sans"/>
              <a:cs typeface="Google Sans"/>
              <a:sym typeface="Google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729"/>
        <p:cNvGrpSpPr/>
        <p:nvPr/>
      </p:nvGrpSpPr>
      <p:grpSpPr>
        <a:xfrm>
          <a:off x="0" y="0"/>
          <a:ext cx="0" cy="0"/>
          <a:chOff x="0" y="0"/>
          <a:chExt cx="0" cy="0"/>
        </a:xfrm>
      </p:grpSpPr>
      <p:sp>
        <p:nvSpPr>
          <p:cNvPr id="6730" name="Google Shape;6730;p535"/>
          <p:cNvSpPr txBox="1"/>
          <p:nvPr/>
        </p:nvSpPr>
        <p:spPr>
          <a:xfrm>
            <a:off x="4731300" y="1914475"/>
            <a:ext cx="4351200" cy="288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1000"/>
              </a:spcBef>
              <a:spcAft>
                <a:spcPts val="0"/>
              </a:spcAft>
              <a:buNone/>
            </a:pPr>
            <a:r>
              <a:rPr lang="en">
                <a:latin typeface="Roboto"/>
                <a:ea typeface="Roboto"/>
                <a:cs typeface="Roboto"/>
                <a:sym typeface="Roboto"/>
              </a:rPr>
              <a:t>Client-side Envoy forwards response to original caller.</a:t>
            </a:r>
            <a:endParaRPr>
              <a:latin typeface="Roboto"/>
              <a:ea typeface="Roboto"/>
              <a:cs typeface="Roboto"/>
              <a:sym typeface="Roboto"/>
            </a:endParaRPr>
          </a:p>
        </p:txBody>
      </p:sp>
      <p:sp>
        <p:nvSpPr>
          <p:cNvPr id="6731" name="Google Shape;6731;p535"/>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732" name="Google Shape;6732;p535"/>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733" name="Google Shape;6733;p535"/>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734" name="Google Shape;6734;p535"/>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735" name="Google Shape;6735;p535"/>
          <p:cNvGrpSpPr/>
          <p:nvPr/>
        </p:nvGrpSpPr>
        <p:grpSpPr>
          <a:xfrm>
            <a:off x="861919" y="1752868"/>
            <a:ext cx="868660" cy="247248"/>
            <a:chOff x="3471866" y="2456996"/>
            <a:chExt cx="989700" cy="281700"/>
          </a:xfrm>
        </p:grpSpPr>
        <p:sp>
          <p:nvSpPr>
            <p:cNvPr id="6736" name="Google Shape;6736;p535"/>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737" name="Google Shape;6737;p535"/>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738" name="Google Shape;6738;p535"/>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739" name="Google Shape;6739;p535"/>
          <p:cNvGrpSpPr/>
          <p:nvPr/>
        </p:nvGrpSpPr>
        <p:grpSpPr>
          <a:xfrm>
            <a:off x="3138969" y="1752886"/>
            <a:ext cx="868660" cy="247248"/>
            <a:chOff x="3471866" y="2430005"/>
            <a:chExt cx="989700" cy="281700"/>
          </a:xfrm>
        </p:grpSpPr>
        <p:sp>
          <p:nvSpPr>
            <p:cNvPr id="6740" name="Google Shape;6740;p535"/>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741" name="Google Shape;6741;p535"/>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742" name="Google Shape;6742;p535"/>
          <p:cNvGrpSpPr/>
          <p:nvPr/>
        </p:nvGrpSpPr>
        <p:grpSpPr>
          <a:xfrm>
            <a:off x="861957" y="2389486"/>
            <a:ext cx="868577" cy="247126"/>
            <a:chOff x="3027125" y="2882313"/>
            <a:chExt cx="1397100" cy="397500"/>
          </a:xfrm>
        </p:grpSpPr>
        <p:sp>
          <p:nvSpPr>
            <p:cNvPr id="6743" name="Google Shape;6743;p535"/>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744" name="Google Shape;6744;p535"/>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745" name="Google Shape;6745;p535"/>
          <p:cNvGrpSpPr/>
          <p:nvPr/>
        </p:nvGrpSpPr>
        <p:grpSpPr>
          <a:xfrm>
            <a:off x="3137320" y="2389486"/>
            <a:ext cx="868577" cy="247126"/>
            <a:chOff x="3027125" y="2882313"/>
            <a:chExt cx="1397100" cy="397500"/>
          </a:xfrm>
        </p:grpSpPr>
        <p:sp>
          <p:nvSpPr>
            <p:cNvPr id="6746" name="Google Shape;6746;p535"/>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747" name="Google Shape;6747;p535"/>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748" name="Google Shape;6748;p535"/>
          <p:cNvPicPr preferRelativeResize="0"/>
          <p:nvPr/>
        </p:nvPicPr>
        <p:blipFill>
          <a:blip r:embed="rId5">
            <a:alphaModFix/>
          </a:blip>
          <a:stretch>
            <a:fillRect/>
          </a:stretch>
        </p:blipFill>
        <p:spPr>
          <a:xfrm>
            <a:off x="1929438" y="3691836"/>
            <a:ext cx="260268" cy="247250"/>
          </a:xfrm>
          <a:prstGeom prst="rect">
            <a:avLst/>
          </a:prstGeom>
          <a:noFill/>
          <a:ln>
            <a:noFill/>
          </a:ln>
        </p:spPr>
      </p:pic>
      <p:cxnSp>
        <p:nvCxnSpPr>
          <p:cNvPr id="6749" name="Google Shape;6749;p535"/>
          <p:cNvCxnSpPr>
            <a:stCxn id="6736" idx="2"/>
            <a:endCxn id="6743" idx="0"/>
          </p:cNvCxnSpPr>
          <p:nvPr/>
        </p:nvCxnSpPr>
        <p:spPr>
          <a:xfrm rot="-5400000" flipH="1">
            <a:off x="1101849" y="2194517"/>
            <a:ext cx="389400" cy="600"/>
          </a:xfrm>
          <a:prstGeom prst="bentConnector3">
            <a:avLst>
              <a:gd name="adj1" fmla="val 49996"/>
            </a:avLst>
          </a:prstGeom>
          <a:noFill/>
          <a:ln w="19050" cap="flat" cmpd="sng">
            <a:solidFill>
              <a:srgbClr val="4284F3"/>
            </a:solidFill>
            <a:prstDash val="solid"/>
            <a:round/>
            <a:headEnd type="triangle" w="sm" len="sm"/>
            <a:tailEnd type="none" w="sm" len="sm"/>
          </a:ln>
        </p:spPr>
      </p:cxnSp>
      <p:sp>
        <p:nvSpPr>
          <p:cNvPr id="6750" name="Google Shape;6750;p535"/>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751" name="Google Shape;6751;p535"/>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752" name="Google Shape;6752;p535"/>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sz="1200" b="0" i="0" u="none" strike="noStrike" cap="none">
              <a:solidFill>
                <a:srgbClr val="212121"/>
              </a:solidFill>
              <a:latin typeface="Roboto"/>
              <a:ea typeface="Roboto"/>
              <a:cs typeface="Roboto"/>
              <a:sym typeface="Roboto"/>
            </a:endParaRPr>
          </a:p>
        </p:txBody>
      </p:sp>
      <p:pic>
        <p:nvPicPr>
          <p:cNvPr id="6753" name="Google Shape;6753;p535"/>
          <p:cNvPicPr preferRelativeResize="0"/>
          <p:nvPr/>
        </p:nvPicPr>
        <p:blipFill>
          <a:blip r:embed="rId5">
            <a:alphaModFix/>
          </a:blip>
          <a:stretch>
            <a:fillRect/>
          </a:stretch>
        </p:blipFill>
        <p:spPr>
          <a:xfrm>
            <a:off x="3072438" y="3691836"/>
            <a:ext cx="260268" cy="247250"/>
          </a:xfrm>
          <a:prstGeom prst="rect">
            <a:avLst/>
          </a:prstGeom>
          <a:noFill/>
          <a:ln>
            <a:noFill/>
          </a:ln>
        </p:spPr>
      </p:pic>
      <p:sp>
        <p:nvSpPr>
          <p:cNvPr id="6754" name="Google Shape;6754;p535"/>
          <p:cNvSpPr txBox="1"/>
          <p:nvPr/>
        </p:nvSpPr>
        <p:spPr>
          <a:xfrm>
            <a:off x="298000" y="522375"/>
            <a:ext cx="8249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b="1">
                <a:solidFill>
                  <a:srgbClr val="434343"/>
                </a:solidFill>
                <a:latin typeface="Google Sans"/>
                <a:ea typeface="Google Sans"/>
                <a:cs typeface="Google Sans"/>
                <a:sym typeface="Google Sans"/>
              </a:rPr>
              <a:t>Life of a request in the mesh</a:t>
            </a:r>
            <a:endParaRPr sz="3600" b="1">
              <a:solidFill>
                <a:srgbClr val="434343"/>
              </a:solidFill>
              <a:latin typeface="Google Sans"/>
              <a:ea typeface="Google Sans"/>
              <a:cs typeface="Google Sans"/>
              <a:sym typeface="Google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758"/>
        <p:cNvGrpSpPr/>
        <p:nvPr/>
      </p:nvGrpSpPr>
      <p:grpSpPr>
        <a:xfrm>
          <a:off x="0" y="0"/>
          <a:ext cx="0" cy="0"/>
          <a:chOff x="0" y="0"/>
          <a:chExt cx="0" cy="0"/>
        </a:xfrm>
      </p:grpSpPr>
      <p:sp>
        <p:nvSpPr>
          <p:cNvPr id="6759" name="Google Shape;6759;p536"/>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760" name="Google Shape;6760;p536"/>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761" name="Google Shape;6761;p536"/>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762" name="Google Shape;6762;p536"/>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763" name="Google Shape;6763;p536"/>
          <p:cNvGrpSpPr/>
          <p:nvPr/>
        </p:nvGrpSpPr>
        <p:grpSpPr>
          <a:xfrm>
            <a:off x="861919" y="1752868"/>
            <a:ext cx="868660" cy="247248"/>
            <a:chOff x="3471866" y="2456996"/>
            <a:chExt cx="989700" cy="281700"/>
          </a:xfrm>
        </p:grpSpPr>
        <p:sp>
          <p:nvSpPr>
            <p:cNvPr id="6764" name="Google Shape;6764;p536"/>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765" name="Google Shape;6765;p536"/>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766" name="Google Shape;6766;p536"/>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767" name="Google Shape;6767;p536"/>
          <p:cNvGrpSpPr/>
          <p:nvPr/>
        </p:nvGrpSpPr>
        <p:grpSpPr>
          <a:xfrm>
            <a:off x="3138969" y="1752886"/>
            <a:ext cx="868660" cy="247248"/>
            <a:chOff x="3471866" y="2430005"/>
            <a:chExt cx="989700" cy="281700"/>
          </a:xfrm>
        </p:grpSpPr>
        <p:sp>
          <p:nvSpPr>
            <p:cNvPr id="6768" name="Google Shape;6768;p536"/>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769" name="Google Shape;6769;p536"/>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770" name="Google Shape;6770;p536"/>
          <p:cNvGrpSpPr/>
          <p:nvPr/>
        </p:nvGrpSpPr>
        <p:grpSpPr>
          <a:xfrm>
            <a:off x="861957" y="2389486"/>
            <a:ext cx="868577" cy="247126"/>
            <a:chOff x="3027125" y="2882313"/>
            <a:chExt cx="1397100" cy="397500"/>
          </a:xfrm>
        </p:grpSpPr>
        <p:sp>
          <p:nvSpPr>
            <p:cNvPr id="6771" name="Google Shape;6771;p536"/>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772" name="Google Shape;6772;p536"/>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773" name="Google Shape;6773;p536"/>
          <p:cNvGrpSpPr/>
          <p:nvPr/>
        </p:nvGrpSpPr>
        <p:grpSpPr>
          <a:xfrm>
            <a:off x="3137320" y="2389486"/>
            <a:ext cx="868577" cy="247126"/>
            <a:chOff x="3027125" y="2882313"/>
            <a:chExt cx="1397100" cy="397500"/>
          </a:xfrm>
        </p:grpSpPr>
        <p:sp>
          <p:nvSpPr>
            <p:cNvPr id="6774" name="Google Shape;6774;p536"/>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775" name="Google Shape;6775;p536"/>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776" name="Google Shape;6776;p536"/>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6777" name="Google Shape;6777;p536"/>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778" name="Google Shape;6778;p536"/>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779" name="Google Shape;6779;p536"/>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sz="1200" b="0" i="0" u="none" strike="noStrike" cap="none">
              <a:solidFill>
                <a:srgbClr val="212121"/>
              </a:solidFill>
              <a:latin typeface="Roboto"/>
              <a:ea typeface="Roboto"/>
              <a:cs typeface="Roboto"/>
              <a:sym typeface="Roboto"/>
            </a:endParaRPr>
          </a:p>
        </p:txBody>
      </p:sp>
      <p:pic>
        <p:nvPicPr>
          <p:cNvPr id="6780" name="Google Shape;6780;p536"/>
          <p:cNvPicPr preferRelativeResize="0"/>
          <p:nvPr/>
        </p:nvPicPr>
        <p:blipFill>
          <a:blip r:embed="rId5">
            <a:alphaModFix/>
          </a:blip>
          <a:stretch>
            <a:fillRect/>
          </a:stretch>
        </p:blipFill>
        <p:spPr>
          <a:xfrm>
            <a:off x="3072438" y="3691836"/>
            <a:ext cx="260268" cy="247250"/>
          </a:xfrm>
          <a:prstGeom prst="rect">
            <a:avLst/>
          </a:prstGeom>
          <a:noFill/>
          <a:ln>
            <a:noFill/>
          </a:ln>
        </p:spPr>
      </p:pic>
      <p:cxnSp>
        <p:nvCxnSpPr>
          <p:cNvPr id="6781" name="Google Shape;6781;p536"/>
          <p:cNvCxnSpPr>
            <a:stCxn id="6771" idx="2"/>
            <a:endCxn id="6761" idx="0"/>
          </p:cNvCxnSpPr>
          <p:nvPr/>
        </p:nvCxnSpPr>
        <p:spPr>
          <a:xfrm>
            <a:off x="1296246" y="2636612"/>
            <a:ext cx="1159200" cy="980100"/>
          </a:xfrm>
          <a:prstGeom prst="straightConnector1">
            <a:avLst/>
          </a:prstGeom>
          <a:noFill/>
          <a:ln w="19050" cap="flat" cmpd="sng">
            <a:solidFill>
              <a:srgbClr val="4284F3"/>
            </a:solidFill>
            <a:prstDash val="solid"/>
            <a:round/>
            <a:headEnd type="none" w="sm" len="sm"/>
            <a:tailEnd type="triangle" w="sm" len="sm"/>
          </a:ln>
        </p:spPr>
      </p:cxnSp>
      <p:grpSp>
        <p:nvGrpSpPr>
          <p:cNvPr id="6782" name="Google Shape;6782;p536"/>
          <p:cNvGrpSpPr/>
          <p:nvPr/>
        </p:nvGrpSpPr>
        <p:grpSpPr>
          <a:xfrm>
            <a:off x="2018425" y="4023050"/>
            <a:ext cx="873850" cy="1116300"/>
            <a:chOff x="6535350" y="3319800"/>
            <a:chExt cx="873850" cy="1116300"/>
          </a:xfrm>
        </p:grpSpPr>
        <p:sp>
          <p:nvSpPr>
            <p:cNvPr id="6783" name="Google Shape;6783;p536"/>
            <p:cNvSpPr/>
            <p:nvPr/>
          </p:nvSpPr>
          <p:spPr>
            <a:xfrm rot="-5400000">
              <a:off x="617595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r"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Logging plugin</a:t>
              </a:r>
              <a:endParaRPr sz="1000" b="0" i="0" u="none" strike="noStrike" cap="none">
                <a:solidFill>
                  <a:srgbClr val="212121"/>
                </a:solidFill>
                <a:latin typeface="Roboto"/>
                <a:ea typeface="Roboto"/>
                <a:cs typeface="Roboto"/>
                <a:sym typeface="Roboto"/>
              </a:endParaRPr>
            </a:p>
          </p:txBody>
        </p:sp>
        <p:sp>
          <p:nvSpPr>
            <p:cNvPr id="6784" name="Google Shape;6784;p536"/>
            <p:cNvSpPr/>
            <p:nvPr/>
          </p:nvSpPr>
          <p:spPr>
            <a:xfrm rot="-5400000">
              <a:off x="665230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r"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Monitoring plugin</a:t>
              </a:r>
              <a:endParaRPr sz="1000">
                <a:solidFill>
                  <a:srgbClr val="212121"/>
                </a:solidFill>
                <a:latin typeface="Roboto"/>
                <a:ea typeface="Roboto"/>
                <a:cs typeface="Roboto"/>
                <a:sym typeface="Roboto"/>
              </a:endParaRPr>
            </a:p>
          </p:txBody>
        </p:sp>
      </p:grpSp>
      <p:sp>
        <p:nvSpPr>
          <p:cNvPr id="6785" name="Google Shape;6785;p536"/>
          <p:cNvSpPr txBox="1"/>
          <p:nvPr/>
        </p:nvSpPr>
        <p:spPr>
          <a:xfrm>
            <a:off x="4731300" y="1914475"/>
            <a:ext cx="4351200" cy="288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1000"/>
              </a:spcBef>
              <a:spcAft>
                <a:spcPts val="0"/>
              </a:spcAft>
              <a:buNone/>
            </a:pPr>
            <a:r>
              <a:rPr lang="en">
                <a:solidFill>
                  <a:srgbClr val="434343"/>
                </a:solidFill>
                <a:latin typeface="Roboto"/>
                <a:ea typeface="Roboto"/>
                <a:cs typeface="Roboto"/>
                <a:sym typeface="Roboto"/>
              </a:rPr>
              <a:t>Client-side Envoy reports telemetry to Mixer (including client-perceived latency), which in turn notifies appropriate plugins</a:t>
            </a:r>
            <a:endParaRPr>
              <a:solidFill>
                <a:srgbClr val="434343"/>
              </a:solidFill>
              <a:latin typeface="Roboto"/>
              <a:ea typeface="Roboto"/>
              <a:cs typeface="Roboto"/>
              <a:sym typeface="Roboto"/>
            </a:endParaRPr>
          </a:p>
          <a:p>
            <a:pPr marL="0" lvl="0" indent="0" rtl="0">
              <a:lnSpc>
                <a:spcPct val="115000"/>
              </a:lnSpc>
              <a:spcBef>
                <a:spcPts val="1000"/>
              </a:spcBef>
              <a:spcAft>
                <a:spcPts val="0"/>
              </a:spcAft>
              <a:buNone/>
            </a:pPr>
            <a:endParaRPr>
              <a:solidFill>
                <a:srgbClr val="434343"/>
              </a:solidFill>
              <a:latin typeface="Roboto"/>
              <a:ea typeface="Roboto"/>
              <a:cs typeface="Roboto"/>
              <a:sym typeface="Roboto"/>
            </a:endParaRPr>
          </a:p>
          <a:p>
            <a:pPr marL="0" lvl="0" indent="0" rtl="0">
              <a:lnSpc>
                <a:spcPct val="115000"/>
              </a:lnSpc>
              <a:spcBef>
                <a:spcPts val="1000"/>
              </a:spcBef>
              <a:spcAft>
                <a:spcPts val="0"/>
              </a:spcAft>
              <a:buNone/>
            </a:pPr>
            <a:endParaRPr>
              <a:solidFill>
                <a:srgbClr val="434343"/>
              </a:solidFill>
              <a:latin typeface="Roboto"/>
              <a:ea typeface="Roboto"/>
              <a:cs typeface="Roboto"/>
              <a:sym typeface="Roboto"/>
            </a:endParaRPr>
          </a:p>
        </p:txBody>
      </p:sp>
      <p:sp>
        <p:nvSpPr>
          <p:cNvPr id="6786" name="Google Shape;6786;p536"/>
          <p:cNvSpPr txBox="1"/>
          <p:nvPr/>
        </p:nvSpPr>
        <p:spPr>
          <a:xfrm>
            <a:off x="298000" y="522375"/>
            <a:ext cx="8249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b="1">
                <a:solidFill>
                  <a:srgbClr val="434343"/>
                </a:solidFill>
                <a:latin typeface="Google Sans"/>
                <a:ea typeface="Google Sans"/>
                <a:cs typeface="Google Sans"/>
                <a:sym typeface="Google Sans"/>
              </a:rPr>
              <a:t>Life of a request in the mesh</a:t>
            </a:r>
            <a:endParaRPr sz="3600" b="1">
              <a:solidFill>
                <a:srgbClr val="434343"/>
              </a:solidFill>
              <a:latin typeface="Google Sans"/>
              <a:ea typeface="Google Sans"/>
              <a:cs typeface="Google Sans"/>
              <a:sym typeface="Google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790"/>
        <p:cNvGrpSpPr/>
        <p:nvPr/>
      </p:nvGrpSpPr>
      <p:grpSpPr>
        <a:xfrm>
          <a:off x="0" y="0"/>
          <a:ext cx="0" cy="0"/>
          <a:chOff x="0" y="0"/>
          <a:chExt cx="0" cy="0"/>
        </a:xfrm>
      </p:grpSpPr>
      <p:sp>
        <p:nvSpPr>
          <p:cNvPr id="6791" name="Google Shape;6791;p537"/>
          <p:cNvSpPr txBox="1">
            <a:spLocks noGrp="1"/>
          </p:cNvSpPr>
          <p:nvPr>
            <p:ph type="body" idx="1"/>
          </p:nvPr>
        </p:nvSpPr>
        <p:spPr>
          <a:xfrm>
            <a:off x="3733800" y="1209600"/>
            <a:ext cx="4572000" cy="30003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Clr>
                <a:srgbClr val="3C4043"/>
              </a:buClr>
              <a:buSzPts val="1400"/>
              <a:buAutoNum type="arabicPeriod"/>
            </a:pPr>
            <a:r>
              <a:rPr lang="en" sz="1400">
                <a:solidFill>
                  <a:srgbClr val="3C4043"/>
                </a:solidFill>
              </a:rPr>
              <a:t>Called by Envoy to gate traffic &amp; report telemetry</a:t>
            </a:r>
            <a:endParaRPr sz="1400">
              <a:solidFill>
                <a:srgbClr val="3C4043"/>
              </a:solidFill>
            </a:endParaRPr>
          </a:p>
          <a:p>
            <a:pPr marL="914400" lvl="1" indent="-317500" rtl="0">
              <a:spcBef>
                <a:spcPts val="0"/>
              </a:spcBef>
              <a:spcAft>
                <a:spcPts val="0"/>
              </a:spcAft>
              <a:buClr>
                <a:srgbClr val="3C4043"/>
              </a:buClr>
              <a:buSzPts val="1400"/>
              <a:buAutoNum type="alphaLcPeriod"/>
            </a:pPr>
            <a:r>
              <a:rPr lang="en" sz="1400">
                <a:solidFill>
                  <a:srgbClr val="3C4043"/>
                </a:solidFill>
              </a:rPr>
              <a:t>Response caching in Envoy for amortization</a:t>
            </a:r>
            <a:endParaRPr sz="1400">
              <a:solidFill>
                <a:srgbClr val="3C4043"/>
              </a:solidFill>
            </a:endParaRPr>
          </a:p>
          <a:p>
            <a:pPr marL="914400" lvl="1" indent="-317500" rtl="0">
              <a:spcBef>
                <a:spcPts val="0"/>
              </a:spcBef>
              <a:spcAft>
                <a:spcPts val="0"/>
              </a:spcAft>
              <a:buClr>
                <a:srgbClr val="3C4043"/>
              </a:buClr>
              <a:buSzPts val="1400"/>
              <a:buAutoNum type="alphaLcPeriod"/>
            </a:pPr>
            <a:r>
              <a:rPr lang="en" sz="1400">
                <a:solidFill>
                  <a:srgbClr val="3C4043"/>
                </a:solidFill>
              </a:rPr>
              <a:t>Pluggable component for integrating monitoring &amp; logging systems, policy and more</a:t>
            </a:r>
            <a:endParaRPr sz="1400">
              <a:solidFill>
                <a:srgbClr val="3C4043"/>
              </a:solidFill>
            </a:endParaRPr>
          </a:p>
          <a:p>
            <a:pPr marL="457200" lvl="0" indent="-317500" rtl="0">
              <a:spcBef>
                <a:spcPts val="0"/>
              </a:spcBef>
              <a:spcAft>
                <a:spcPts val="0"/>
              </a:spcAft>
              <a:buClr>
                <a:srgbClr val="3C4043"/>
              </a:buClr>
              <a:buSzPts val="1400"/>
              <a:buAutoNum type="arabicPeriod"/>
            </a:pPr>
            <a:r>
              <a:rPr lang="en" sz="1400">
                <a:solidFill>
                  <a:srgbClr val="3C4043"/>
                </a:solidFill>
              </a:rPr>
              <a:t>Execution Phases</a:t>
            </a:r>
            <a:endParaRPr sz="1400">
              <a:solidFill>
                <a:srgbClr val="3C4043"/>
              </a:solidFill>
            </a:endParaRPr>
          </a:p>
          <a:p>
            <a:pPr marL="914400" lvl="1" indent="-317500" rtl="0">
              <a:spcBef>
                <a:spcPts val="0"/>
              </a:spcBef>
              <a:spcAft>
                <a:spcPts val="0"/>
              </a:spcAft>
              <a:buClr>
                <a:srgbClr val="3C4043"/>
              </a:buClr>
              <a:buSzPts val="1400"/>
              <a:buAutoNum type="alphaLcPeriod"/>
            </a:pPr>
            <a:r>
              <a:rPr lang="en" sz="1400">
                <a:solidFill>
                  <a:srgbClr val="3C4043"/>
                </a:solidFill>
              </a:rPr>
              <a:t>Receives base set of ‘attributes’ from Envoy </a:t>
            </a:r>
            <a:endParaRPr sz="1400">
              <a:solidFill>
                <a:srgbClr val="3C4043"/>
              </a:solidFill>
            </a:endParaRPr>
          </a:p>
          <a:p>
            <a:pPr marL="914400" lvl="1" indent="-317500" rtl="0">
              <a:spcBef>
                <a:spcPts val="0"/>
              </a:spcBef>
              <a:spcAft>
                <a:spcPts val="0"/>
              </a:spcAft>
              <a:buClr>
                <a:srgbClr val="3C4043"/>
              </a:buClr>
              <a:buSzPts val="1400"/>
              <a:buAutoNum type="alphaLcPeriod"/>
            </a:pPr>
            <a:r>
              <a:rPr lang="en" sz="1400">
                <a:solidFill>
                  <a:srgbClr val="3C4043"/>
                </a:solidFill>
              </a:rPr>
              <a:t>Supplements attributes based on environment</a:t>
            </a:r>
            <a:endParaRPr sz="1400">
              <a:solidFill>
                <a:srgbClr val="3C4043"/>
              </a:solidFill>
            </a:endParaRPr>
          </a:p>
          <a:p>
            <a:pPr marL="914400" lvl="1" indent="-317500" rtl="0">
              <a:spcBef>
                <a:spcPts val="0"/>
              </a:spcBef>
              <a:spcAft>
                <a:spcPts val="0"/>
              </a:spcAft>
              <a:buClr>
                <a:srgbClr val="3C4043"/>
              </a:buClr>
              <a:buSzPts val="1400"/>
              <a:buAutoNum type="alphaLcPeriod"/>
            </a:pPr>
            <a:r>
              <a:rPr lang="en" sz="1400">
                <a:solidFill>
                  <a:srgbClr val="3C4043"/>
                </a:solidFill>
              </a:rPr>
              <a:t>Selects behavior to apply based on attributes</a:t>
            </a:r>
            <a:endParaRPr sz="1400">
              <a:solidFill>
                <a:srgbClr val="3C4043"/>
              </a:solidFill>
            </a:endParaRPr>
          </a:p>
          <a:p>
            <a:pPr marL="914400" lvl="1" indent="-317500" rtl="0">
              <a:spcBef>
                <a:spcPts val="0"/>
              </a:spcBef>
              <a:spcAft>
                <a:spcPts val="0"/>
              </a:spcAft>
              <a:buClr>
                <a:srgbClr val="3C4043"/>
              </a:buClr>
              <a:buSzPts val="1400"/>
              <a:buAutoNum type="alphaLcPeriod"/>
            </a:pPr>
            <a:r>
              <a:rPr lang="en" sz="1400">
                <a:solidFill>
                  <a:srgbClr val="3C4043"/>
                </a:solidFill>
              </a:rPr>
              <a:t>Passes attributes to adapters which implement rules</a:t>
            </a:r>
            <a:endParaRPr sz="1400">
              <a:solidFill>
                <a:srgbClr val="3C4043"/>
              </a:solidFill>
            </a:endParaRPr>
          </a:p>
          <a:p>
            <a:pPr marL="914400" lvl="1" indent="-317500" rtl="0">
              <a:spcBef>
                <a:spcPts val="0"/>
              </a:spcBef>
              <a:spcAft>
                <a:spcPts val="0"/>
              </a:spcAft>
              <a:buClr>
                <a:srgbClr val="3C4043"/>
              </a:buClr>
              <a:buSzPts val="1400"/>
              <a:buAutoNum type="alphaLcPeriod"/>
            </a:pPr>
            <a:r>
              <a:rPr lang="en" sz="1400">
                <a:solidFill>
                  <a:srgbClr val="3C4043"/>
                </a:solidFill>
              </a:rPr>
              <a:t>Sends applied rules as a response</a:t>
            </a:r>
            <a:endParaRPr sz="1400">
              <a:solidFill>
                <a:srgbClr val="3C4043"/>
              </a:solidFill>
            </a:endParaRPr>
          </a:p>
          <a:p>
            <a:pPr marL="0" lvl="0" indent="0" rtl="0">
              <a:spcBef>
                <a:spcPts val="1000"/>
              </a:spcBef>
              <a:spcAft>
                <a:spcPts val="1000"/>
              </a:spcAft>
              <a:buNone/>
            </a:pPr>
            <a:endParaRPr sz="1400">
              <a:solidFill>
                <a:srgbClr val="3C4043"/>
              </a:solidFill>
            </a:endParaRPr>
          </a:p>
        </p:txBody>
      </p:sp>
      <p:sp>
        <p:nvSpPr>
          <p:cNvPr id="6792" name="Google Shape;6792;p537"/>
          <p:cNvSpPr txBox="1">
            <a:spLocks noGrp="1"/>
          </p:cNvSpPr>
          <p:nvPr>
            <p:ph type="title"/>
          </p:nvPr>
        </p:nvSpPr>
        <p:spPr>
          <a:xfrm>
            <a:off x="616050" y="428225"/>
            <a:ext cx="6759300" cy="1867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000">
                <a:latin typeface="Google Sans"/>
                <a:ea typeface="Google Sans"/>
                <a:cs typeface="Google Sans"/>
                <a:sym typeface="Google Sans"/>
              </a:rPr>
              <a:t>Mixer: Pluggable control plane</a:t>
            </a:r>
            <a:endParaRPr sz="3000">
              <a:latin typeface="Google Sans"/>
              <a:ea typeface="Google Sans"/>
              <a:cs typeface="Google Sans"/>
              <a:sym typeface="Google Sans"/>
            </a:endParaRPr>
          </a:p>
        </p:txBody>
      </p:sp>
      <p:grpSp>
        <p:nvGrpSpPr>
          <p:cNvPr id="6793" name="Google Shape;6793;p537"/>
          <p:cNvGrpSpPr/>
          <p:nvPr/>
        </p:nvGrpSpPr>
        <p:grpSpPr>
          <a:xfrm>
            <a:off x="411393" y="1638787"/>
            <a:ext cx="3163170" cy="3386967"/>
            <a:chOff x="4806368" y="1049133"/>
            <a:chExt cx="3163170" cy="3386967"/>
          </a:xfrm>
        </p:grpSpPr>
        <p:grpSp>
          <p:nvGrpSpPr>
            <p:cNvPr id="6794" name="Google Shape;6794;p537"/>
            <p:cNvGrpSpPr/>
            <p:nvPr/>
          </p:nvGrpSpPr>
          <p:grpSpPr>
            <a:xfrm>
              <a:off x="6035555" y="2860400"/>
              <a:ext cx="1397100" cy="397500"/>
              <a:chOff x="3067475" y="3865300"/>
              <a:chExt cx="1397100" cy="397500"/>
            </a:xfrm>
          </p:grpSpPr>
          <p:sp>
            <p:nvSpPr>
              <p:cNvPr id="6795" name="Google Shape;6795;p537"/>
              <p:cNvSpPr/>
              <p:nvPr/>
            </p:nvSpPr>
            <p:spPr>
              <a:xfrm>
                <a:off x="3067475" y="3865300"/>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   Mixer</a:t>
                </a:r>
                <a:endParaRPr sz="1200" b="0" i="0" u="none" strike="noStrike" cap="none">
                  <a:solidFill>
                    <a:srgbClr val="212121"/>
                  </a:solidFill>
                  <a:latin typeface="Roboto"/>
                  <a:ea typeface="Roboto"/>
                  <a:cs typeface="Roboto"/>
                  <a:sym typeface="Roboto"/>
                </a:endParaRPr>
              </a:p>
            </p:txBody>
          </p:sp>
          <p:grpSp>
            <p:nvGrpSpPr>
              <p:cNvPr id="6796" name="Google Shape;6796;p537"/>
              <p:cNvGrpSpPr/>
              <p:nvPr/>
            </p:nvGrpSpPr>
            <p:grpSpPr>
              <a:xfrm>
                <a:off x="3141821" y="3924649"/>
                <a:ext cx="279900" cy="279900"/>
                <a:chOff x="3141821" y="3924649"/>
                <a:chExt cx="279900" cy="279900"/>
              </a:xfrm>
            </p:grpSpPr>
            <p:pic>
              <p:nvPicPr>
                <p:cNvPr id="6797" name="Google Shape;6797;p537"/>
                <p:cNvPicPr preferRelativeResize="0"/>
                <p:nvPr/>
              </p:nvPicPr>
              <p:blipFill rotWithShape="1">
                <a:blip r:embed="rId3">
                  <a:alphaModFix/>
                </a:blip>
                <a:srcRect/>
                <a:stretch/>
              </p:blipFill>
              <p:spPr>
                <a:xfrm>
                  <a:off x="3141821" y="3924649"/>
                  <a:ext cx="279900" cy="279900"/>
                </a:xfrm>
                <a:prstGeom prst="rect">
                  <a:avLst/>
                </a:prstGeom>
                <a:noFill/>
                <a:ln>
                  <a:noFill/>
                </a:ln>
              </p:spPr>
            </p:pic>
            <p:pic>
              <p:nvPicPr>
                <p:cNvPr id="6798" name="Google Shape;6798;p537" descr="logo.png"/>
                <p:cNvPicPr preferRelativeResize="0"/>
                <p:nvPr/>
              </p:nvPicPr>
              <p:blipFill>
                <a:blip r:embed="rId4">
                  <a:alphaModFix/>
                </a:blip>
                <a:stretch>
                  <a:fillRect/>
                </a:stretch>
              </p:blipFill>
              <p:spPr>
                <a:xfrm>
                  <a:off x="3210481" y="3939975"/>
                  <a:ext cx="149475" cy="223096"/>
                </a:xfrm>
                <a:prstGeom prst="rect">
                  <a:avLst/>
                </a:prstGeom>
                <a:noFill/>
                <a:ln>
                  <a:noFill/>
                </a:ln>
              </p:spPr>
            </p:pic>
          </p:grpSp>
        </p:grpSp>
        <p:sp>
          <p:nvSpPr>
            <p:cNvPr id="6799" name="Google Shape;6799;p537"/>
            <p:cNvSpPr/>
            <p:nvPr/>
          </p:nvSpPr>
          <p:spPr>
            <a:xfrm>
              <a:off x="5597089" y="1049133"/>
              <a:ext cx="1069500" cy="839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800" name="Google Shape;6800;p537"/>
            <p:cNvGrpSpPr/>
            <p:nvPr/>
          </p:nvGrpSpPr>
          <p:grpSpPr>
            <a:xfrm>
              <a:off x="5700380" y="1143668"/>
              <a:ext cx="868660" cy="247248"/>
              <a:chOff x="3471866" y="2456996"/>
              <a:chExt cx="989700" cy="281700"/>
            </a:xfrm>
          </p:grpSpPr>
          <p:sp>
            <p:nvSpPr>
              <p:cNvPr id="6801" name="Google Shape;6801;p537"/>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frontend</a:t>
                </a:r>
                <a:endParaRPr sz="1000" b="0" i="0" u="none" strike="noStrike" cap="none">
                  <a:solidFill>
                    <a:srgbClr val="212121"/>
                  </a:solidFill>
                  <a:latin typeface="Roboto"/>
                  <a:ea typeface="Roboto"/>
                  <a:cs typeface="Roboto"/>
                  <a:sym typeface="Roboto"/>
                </a:endParaRPr>
              </a:p>
            </p:txBody>
          </p:sp>
          <p:pic>
            <p:nvPicPr>
              <p:cNvPr id="6802" name="Google Shape;6802;p537"/>
              <p:cNvPicPr preferRelativeResize="0"/>
              <p:nvPr/>
            </p:nvPicPr>
            <p:blipFill rotWithShape="1">
              <a:blip r:embed="rId5">
                <a:alphaModFix/>
              </a:blip>
              <a:srcRect/>
              <a:stretch/>
            </p:blipFill>
            <p:spPr>
              <a:xfrm>
                <a:off x="3520340" y="2496274"/>
                <a:ext cx="203100" cy="203100"/>
              </a:xfrm>
              <a:prstGeom prst="rect">
                <a:avLst/>
              </a:prstGeom>
              <a:noFill/>
              <a:ln>
                <a:noFill/>
              </a:ln>
            </p:spPr>
          </p:pic>
        </p:grpSp>
        <p:sp>
          <p:nvSpPr>
            <p:cNvPr id="6803" name="Google Shape;6803;p537"/>
            <p:cNvSpPr/>
            <p:nvPr/>
          </p:nvSpPr>
          <p:spPr>
            <a:xfrm>
              <a:off x="6896701" y="1049133"/>
              <a:ext cx="1069500" cy="8394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804" name="Google Shape;6804;p537"/>
            <p:cNvGrpSpPr/>
            <p:nvPr/>
          </p:nvGrpSpPr>
          <p:grpSpPr>
            <a:xfrm>
              <a:off x="6998656" y="1143286"/>
              <a:ext cx="868660" cy="247248"/>
              <a:chOff x="3471866" y="2430005"/>
              <a:chExt cx="989700" cy="281700"/>
            </a:xfrm>
          </p:grpSpPr>
          <p:sp>
            <p:nvSpPr>
              <p:cNvPr id="6805" name="Google Shape;6805;p537"/>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pictures</a:t>
                </a:r>
                <a:endParaRPr sz="1000" b="0" i="0" u="none" strike="noStrike" cap="none">
                  <a:solidFill>
                    <a:srgbClr val="212121"/>
                  </a:solidFill>
                  <a:latin typeface="Roboto"/>
                  <a:ea typeface="Roboto"/>
                  <a:cs typeface="Roboto"/>
                  <a:sym typeface="Roboto"/>
                </a:endParaRPr>
              </a:p>
            </p:txBody>
          </p:sp>
          <p:pic>
            <p:nvPicPr>
              <p:cNvPr id="6806" name="Google Shape;6806;p537"/>
              <p:cNvPicPr preferRelativeResize="0"/>
              <p:nvPr/>
            </p:nvPicPr>
            <p:blipFill rotWithShape="1">
              <a:blip r:embed="rId5">
                <a:alphaModFix/>
              </a:blip>
              <a:srcRect/>
              <a:stretch/>
            </p:blipFill>
            <p:spPr>
              <a:xfrm>
                <a:off x="3520340" y="2469283"/>
                <a:ext cx="203100" cy="203100"/>
              </a:xfrm>
              <a:prstGeom prst="rect">
                <a:avLst/>
              </a:prstGeom>
              <a:noFill/>
              <a:ln>
                <a:noFill/>
              </a:ln>
            </p:spPr>
          </p:pic>
        </p:grpSp>
        <p:cxnSp>
          <p:nvCxnSpPr>
            <p:cNvPr id="6807" name="Google Shape;6807;p537"/>
            <p:cNvCxnSpPr>
              <a:stCxn id="6808" idx="3"/>
              <a:endCxn id="6809" idx="1"/>
            </p:cNvCxnSpPr>
            <p:nvPr/>
          </p:nvCxnSpPr>
          <p:spPr>
            <a:xfrm>
              <a:off x="6568645" y="1674849"/>
              <a:ext cx="428400" cy="600"/>
            </a:xfrm>
            <a:prstGeom prst="bentConnector3">
              <a:avLst>
                <a:gd name="adj1" fmla="val 49996"/>
              </a:avLst>
            </a:prstGeom>
            <a:noFill/>
            <a:ln w="19050" cap="flat" cmpd="sng">
              <a:solidFill>
                <a:srgbClr val="4284F3"/>
              </a:solidFill>
              <a:prstDash val="solid"/>
              <a:round/>
              <a:headEnd type="none" w="sm" len="sm"/>
              <a:tailEnd type="triangle" w="sm" len="sm"/>
            </a:ln>
          </p:spPr>
        </p:cxnSp>
        <p:grpSp>
          <p:nvGrpSpPr>
            <p:cNvPr id="6810" name="Google Shape;6810;p537"/>
            <p:cNvGrpSpPr/>
            <p:nvPr/>
          </p:nvGrpSpPr>
          <p:grpSpPr>
            <a:xfrm>
              <a:off x="5700068" y="1551286"/>
              <a:ext cx="868577" cy="247126"/>
              <a:chOff x="3027125" y="2882313"/>
              <a:chExt cx="1397100" cy="397500"/>
            </a:xfrm>
          </p:grpSpPr>
          <p:sp>
            <p:nvSpPr>
              <p:cNvPr id="6808" name="Google Shape;6808;p537"/>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811" name="Google Shape;6811;p537"/>
              <p:cNvPicPr preferRelativeResize="0"/>
              <p:nvPr/>
            </p:nvPicPr>
            <p:blipFill>
              <a:blip r:embed="rId6">
                <a:alphaModFix/>
              </a:blip>
              <a:stretch>
                <a:fillRect/>
              </a:stretch>
            </p:blipFill>
            <p:spPr>
              <a:xfrm>
                <a:off x="3096250" y="2951938"/>
                <a:ext cx="258400" cy="258400"/>
              </a:xfrm>
              <a:prstGeom prst="rect">
                <a:avLst/>
              </a:prstGeom>
              <a:noFill/>
              <a:ln>
                <a:noFill/>
              </a:ln>
            </p:spPr>
          </p:pic>
        </p:grpSp>
        <p:grpSp>
          <p:nvGrpSpPr>
            <p:cNvPr id="6812" name="Google Shape;6812;p537"/>
            <p:cNvGrpSpPr/>
            <p:nvPr/>
          </p:nvGrpSpPr>
          <p:grpSpPr>
            <a:xfrm>
              <a:off x="6997007" y="1551286"/>
              <a:ext cx="868577" cy="247126"/>
              <a:chOff x="3027125" y="2882313"/>
              <a:chExt cx="1397100" cy="397500"/>
            </a:xfrm>
          </p:grpSpPr>
          <p:sp>
            <p:nvSpPr>
              <p:cNvPr id="6809" name="Google Shape;6809;p537"/>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813" name="Google Shape;6813;p537"/>
              <p:cNvPicPr preferRelativeResize="0"/>
              <p:nvPr/>
            </p:nvPicPr>
            <p:blipFill>
              <a:blip r:embed="rId6">
                <a:alphaModFix/>
              </a:blip>
              <a:stretch>
                <a:fillRect/>
              </a:stretch>
            </p:blipFill>
            <p:spPr>
              <a:xfrm>
                <a:off x="3096250" y="2951938"/>
                <a:ext cx="258400" cy="258400"/>
              </a:xfrm>
              <a:prstGeom prst="rect">
                <a:avLst/>
              </a:prstGeom>
              <a:noFill/>
              <a:ln>
                <a:noFill/>
              </a:ln>
            </p:spPr>
          </p:pic>
        </p:grpSp>
        <p:cxnSp>
          <p:nvCxnSpPr>
            <p:cNvPr id="6814" name="Google Shape;6814;p537"/>
            <p:cNvCxnSpPr>
              <a:stCxn id="6808" idx="2"/>
              <a:endCxn id="6795" idx="0"/>
            </p:cNvCxnSpPr>
            <p:nvPr/>
          </p:nvCxnSpPr>
          <p:spPr>
            <a:xfrm rot="-5400000" flipH="1">
              <a:off x="5903207" y="2029562"/>
              <a:ext cx="1062000" cy="599700"/>
            </a:xfrm>
            <a:prstGeom prst="curvedConnector3">
              <a:avLst>
                <a:gd name="adj1" fmla="val 49999"/>
              </a:avLst>
            </a:prstGeom>
            <a:noFill/>
            <a:ln w="19050" cap="flat" cmpd="sng">
              <a:solidFill>
                <a:srgbClr val="9E9E9E"/>
              </a:solidFill>
              <a:prstDash val="dot"/>
              <a:round/>
              <a:headEnd type="none" w="sm" len="sm"/>
              <a:tailEnd type="triangle" w="sm" len="sm"/>
            </a:ln>
          </p:spPr>
        </p:cxnSp>
        <p:cxnSp>
          <p:nvCxnSpPr>
            <p:cNvPr id="6815" name="Google Shape;6815;p537"/>
            <p:cNvCxnSpPr>
              <a:endCxn id="6808" idx="1"/>
            </p:cNvCxnSpPr>
            <p:nvPr/>
          </p:nvCxnSpPr>
          <p:spPr>
            <a:xfrm>
              <a:off x="4806368" y="1674849"/>
              <a:ext cx="893700" cy="0"/>
            </a:xfrm>
            <a:prstGeom prst="straightConnector1">
              <a:avLst/>
            </a:prstGeom>
            <a:noFill/>
            <a:ln w="19050" cap="flat" cmpd="sng">
              <a:solidFill>
                <a:srgbClr val="4284F3"/>
              </a:solidFill>
              <a:prstDash val="solid"/>
              <a:round/>
              <a:headEnd type="none" w="sm" len="sm"/>
              <a:tailEnd type="triangle" w="sm" len="sm"/>
            </a:ln>
          </p:spPr>
        </p:cxnSp>
        <p:sp>
          <p:nvSpPr>
            <p:cNvPr id="6816" name="Google Shape;6816;p537"/>
            <p:cNvSpPr txBox="1"/>
            <p:nvPr/>
          </p:nvSpPr>
          <p:spPr>
            <a:xfrm>
              <a:off x="6896438" y="1989975"/>
              <a:ext cx="1073100" cy="839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900">
                  <a:solidFill>
                    <a:srgbClr val="434343"/>
                  </a:solidFill>
                  <a:latin typeface="Roboto"/>
                  <a:ea typeface="Roboto"/>
                  <a:cs typeface="Roboto"/>
                  <a:sym typeface="Roboto"/>
                </a:rPr>
                <a:t>API: /pictures</a:t>
              </a:r>
              <a:endParaRPr sz="900">
                <a:solidFill>
                  <a:srgbClr val="434343"/>
                </a:solidFill>
                <a:latin typeface="Roboto"/>
                <a:ea typeface="Roboto"/>
                <a:cs typeface="Roboto"/>
                <a:sym typeface="Roboto"/>
              </a:endParaRPr>
            </a:p>
            <a:p>
              <a:pPr marL="0" lvl="0" indent="0" rtl="0">
                <a:spcBef>
                  <a:spcPts val="0"/>
                </a:spcBef>
                <a:spcAft>
                  <a:spcPts val="0"/>
                </a:spcAft>
                <a:buNone/>
              </a:pPr>
              <a:r>
                <a:rPr lang="en" sz="900">
                  <a:solidFill>
                    <a:srgbClr val="434343"/>
                  </a:solidFill>
                  <a:latin typeface="Roboto"/>
                  <a:ea typeface="Roboto"/>
                  <a:cs typeface="Roboto"/>
                  <a:sym typeface="Roboto"/>
                </a:rPr>
                <a:t>Latency: 10ms</a:t>
              </a:r>
              <a:endParaRPr sz="900">
                <a:solidFill>
                  <a:srgbClr val="434343"/>
                </a:solidFill>
                <a:latin typeface="Roboto"/>
                <a:ea typeface="Roboto"/>
                <a:cs typeface="Roboto"/>
                <a:sym typeface="Roboto"/>
              </a:endParaRPr>
            </a:p>
            <a:p>
              <a:pPr marL="0" lvl="0" indent="0" rtl="0">
                <a:spcBef>
                  <a:spcPts val="0"/>
                </a:spcBef>
                <a:spcAft>
                  <a:spcPts val="0"/>
                </a:spcAft>
                <a:buNone/>
              </a:pPr>
              <a:r>
                <a:rPr lang="en" sz="900">
                  <a:solidFill>
                    <a:srgbClr val="434343"/>
                  </a:solidFill>
                  <a:latin typeface="Roboto"/>
                  <a:ea typeface="Roboto"/>
                  <a:cs typeface="Roboto"/>
                  <a:sym typeface="Roboto"/>
                </a:rPr>
                <a:t>Status Code: 503</a:t>
              </a:r>
              <a:endParaRPr sz="900">
                <a:solidFill>
                  <a:srgbClr val="434343"/>
                </a:solidFill>
                <a:latin typeface="Roboto"/>
                <a:ea typeface="Roboto"/>
                <a:cs typeface="Roboto"/>
                <a:sym typeface="Roboto"/>
              </a:endParaRPr>
            </a:p>
            <a:p>
              <a:pPr marL="0" lvl="0" indent="0" rtl="0">
                <a:spcBef>
                  <a:spcPts val="0"/>
                </a:spcBef>
                <a:spcAft>
                  <a:spcPts val="0"/>
                </a:spcAft>
                <a:buNone/>
              </a:pPr>
              <a:r>
                <a:rPr lang="en" sz="900">
                  <a:solidFill>
                    <a:srgbClr val="434343"/>
                  </a:solidFill>
                  <a:latin typeface="Roboto"/>
                  <a:ea typeface="Roboto"/>
                  <a:cs typeface="Roboto"/>
                  <a:sym typeface="Roboto"/>
                </a:rPr>
                <a:t>src: 10.0.0.1</a:t>
              </a:r>
              <a:endParaRPr sz="900">
                <a:solidFill>
                  <a:srgbClr val="434343"/>
                </a:solidFill>
                <a:latin typeface="Roboto"/>
                <a:ea typeface="Roboto"/>
                <a:cs typeface="Roboto"/>
                <a:sym typeface="Roboto"/>
              </a:endParaRPr>
            </a:p>
            <a:p>
              <a:pPr marL="0" lvl="0" indent="0" rtl="0">
                <a:spcBef>
                  <a:spcPts val="0"/>
                </a:spcBef>
                <a:spcAft>
                  <a:spcPts val="0"/>
                </a:spcAft>
                <a:buNone/>
              </a:pPr>
              <a:r>
                <a:rPr lang="en" sz="900">
                  <a:solidFill>
                    <a:srgbClr val="434343"/>
                  </a:solidFill>
                  <a:latin typeface="Roboto"/>
                  <a:ea typeface="Roboto"/>
                  <a:cs typeface="Roboto"/>
                  <a:sym typeface="Roboto"/>
                </a:rPr>
                <a:t>dst: 10.0.0.2</a:t>
              </a:r>
              <a:endParaRPr sz="900">
                <a:solidFill>
                  <a:srgbClr val="434343"/>
                </a:solidFill>
                <a:latin typeface="Roboto"/>
                <a:ea typeface="Roboto"/>
                <a:cs typeface="Roboto"/>
                <a:sym typeface="Roboto"/>
              </a:endParaRPr>
            </a:p>
          </p:txBody>
        </p:sp>
        <p:sp>
          <p:nvSpPr>
            <p:cNvPr id="6817" name="Google Shape;6817;p537"/>
            <p:cNvSpPr/>
            <p:nvPr/>
          </p:nvSpPr>
          <p:spPr>
            <a:xfrm rot="-5400000">
              <a:off x="617595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r"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InfluxDB  </a:t>
              </a:r>
              <a:endParaRPr sz="1000" b="0" i="0" u="none" strike="noStrike" cap="none">
                <a:solidFill>
                  <a:srgbClr val="212121"/>
                </a:solidFill>
                <a:latin typeface="Roboto"/>
                <a:ea typeface="Roboto"/>
                <a:cs typeface="Roboto"/>
                <a:sym typeface="Roboto"/>
              </a:endParaRPr>
            </a:p>
          </p:txBody>
        </p:sp>
        <p:sp>
          <p:nvSpPr>
            <p:cNvPr id="6818" name="Google Shape;6818;p537"/>
            <p:cNvSpPr/>
            <p:nvPr/>
          </p:nvSpPr>
          <p:spPr>
            <a:xfrm rot="-5400000">
              <a:off x="569960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r"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Prometheus  </a:t>
              </a:r>
              <a:endParaRPr sz="1000" b="0" i="0" u="none" strike="noStrike" cap="none">
                <a:solidFill>
                  <a:srgbClr val="212121"/>
                </a:solidFill>
                <a:latin typeface="Roboto"/>
                <a:ea typeface="Roboto"/>
                <a:cs typeface="Roboto"/>
                <a:sym typeface="Roboto"/>
              </a:endParaRPr>
            </a:p>
          </p:txBody>
        </p:sp>
        <p:sp>
          <p:nvSpPr>
            <p:cNvPr id="6819" name="Google Shape;6819;p537"/>
            <p:cNvSpPr/>
            <p:nvPr/>
          </p:nvSpPr>
          <p:spPr>
            <a:xfrm rot="-5400000">
              <a:off x="665230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r"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Custom  </a:t>
              </a:r>
              <a:endParaRPr sz="1000">
                <a:solidFill>
                  <a:srgbClr val="212121"/>
                </a:solidFill>
                <a:latin typeface="Roboto"/>
                <a:ea typeface="Roboto"/>
                <a:cs typeface="Roboto"/>
                <a:sym typeface="Roboto"/>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823"/>
        <p:cNvGrpSpPr/>
        <p:nvPr/>
      </p:nvGrpSpPr>
      <p:grpSpPr>
        <a:xfrm>
          <a:off x="0" y="0"/>
          <a:ext cx="0" cy="0"/>
          <a:chOff x="0" y="0"/>
          <a:chExt cx="0" cy="0"/>
        </a:xfrm>
      </p:grpSpPr>
      <p:grpSp>
        <p:nvGrpSpPr>
          <p:cNvPr id="6824" name="Google Shape;6824;p538"/>
          <p:cNvGrpSpPr/>
          <p:nvPr/>
        </p:nvGrpSpPr>
        <p:grpSpPr>
          <a:xfrm>
            <a:off x="8016925" y="-266875"/>
            <a:ext cx="1448100" cy="1448100"/>
            <a:chOff x="6387900" y="3478350"/>
            <a:chExt cx="1448100" cy="1448100"/>
          </a:xfrm>
        </p:grpSpPr>
        <p:sp>
          <p:nvSpPr>
            <p:cNvPr id="6825" name="Google Shape;6825;p538"/>
            <p:cNvSpPr/>
            <p:nvPr/>
          </p:nvSpPr>
          <p:spPr>
            <a:xfrm>
              <a:off x="6958650" y="3478350"/>
              <a:ext cx="306600" cy="1448100"/>
            </a:xfrm>
            <a:prstGeom prst="rect">
              <a:avLst/>
            </a:prstGeom>
            <a:solidFill>
              <a:srgbClr val="34A8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26" name="Google Shape;6826;p538"/>
            <p:cNvSpPr/>
            <p:nvPr/>
          </p:nvSpPr>
          <p:spPr>
            <a:xfrm rot="-5400000">
              <a:off x="6958650" y="3478350"/>
              <a:ext cx="306600" cy="1448100"/>
            </a:xfrm>
            <a:prstGeom prst="rect">
              <a:avLst/>
            </a:prstGeom>
            <a:solidFill>
              <a:srgbClr val="34A85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6827" name="Google Shape;6827;p538"/>
          <p:cNvSpPr txBox="1"/>
          <p:nvPr/>
        </p:nvSpPr>
        <p:spPr>
          <a:xfrm>
            <a:off x="356616" y="612648"/>
            <a:ext cx="7891200" cy="55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434343"/>
                </a:solidFill>
                <a:latin typeface="Google Sans"/>
                <a:ea typeface="Google Sans"/>
                <a:cs typeface="Google Sans"/>
                <a:sym typeface="Google Sans"/>
              </a:rPr>
              <a:t>Stackdriver Service </a:t>
            </a:r>
            <a:endParaRPr sz="3000">
              <a:solidFill>
                <a:srgbClr val="434343"/>
              </a:solidFill>
              <a:latin typeface="Google Sans"/>
              <a:ea typeface="Google Sans"/>
              <a:cs typeface="Google Sans"/>
              <a:sym typeface="Google Sans"/>
            </a:endParaRPr>
          </a:p>
          <a:p>
            <a:pPr marL="0" lvl="0" indent="0" rtl="0">
              <a:spcBef>
                <a:spcPts val="0"/>
              </a:spcBef>
              <a:spcAft>
                <a:spcPts val="0"/>
              </a:spcAft>
              <a:buNone/>
            </a:pPr>
            <a:r>
              <a:rPr lang="en" sz="3000">
                <a:solidFill>
                  <a:srgbClr val="434343"/>
                </a:solidFill>
                <a:latin typeface="Google Sans"/>
                <a:ea typeface="Google Sans"/>
                <a:cs typeface="Google Sans"/>
                <a:sym typeface="Google Sans"/>
              </a:rPr>
              <a:t>Monitoring</a:t>
            </a:r>
            <a:endParaRPr sz="3000">
              <a:solidFill>
                <a:srgbClr val="434343"/>
              </a:solidFill>
              <a:latin typeface="Google Sans"/>
              <a:ea typeface="Google Sans"/>
              <a:cs typeface="Google Sans"/>
              <a:sym typeface="Google Sans"/>
            </a:endParaRPr>
          </a:p>
        </p:txBody>
      </p:sp>
      <p:pic>
        <p:nvPicPr>
          <p:cNvPr id="6828" name="Google Shape;6828;p538"/>
          <p:cNvPicPr preferRelativeResize="0"/>
          <p:nvPr/>
        </p:nvPicPr>
        <p:blipFill rotWithShape="1">
          <a:blip r:embed="rId3">
            <a:alphaModFix/>
          </a:blip>
          <a:srcRect l="4759" t="7684" r="22348" b="10915"/>
          <a:stretch/>
        </p:blipFill>
        <p:spPr>
          <a:xfrm>
            <a:off x="3228500" y="737100"/>
            <a:ext cx="5930625" cy="4003025"/>
          </a:xfrm>
          <a:prstGeom prst="rect">
            <a:avLst/>
          </a:prstGeom>
          <a:noFill/>
          <a:ln>
            <a:noFill/>
          </a:ln>
        </p:spPr>
      </p:pic>
      <p:pic>
        <p:nvPicPr>
          <p:cNvPr id="6829" name="Google Shape;6829;p538"/>
          <p:cNvPicPr preferRelativeResize="0"/>
          <p:nvPr/>
        </p:nvPicPr>
        <p:blipFill rotWithShape="1">
          <a:blip r:embed="rId4">
            <a:alphaModFix/>
          </a:blip>
          <a:srcRect b="1748"/>
          <a:stretch/>
        </p:blipFill>
        <p:spPr>
          <a:xfrm>
            <a:off x="4141063" y="982531"/>
            <a:ext cx="5018062" cy="3284203"/>
          </a:xfrm>
          <a:prstGeom prst="rect">
            <a:avLst/>
          </a:prstGeom>
          <a:noFill/>
          <a:ln>
            <a:noFill/>
          </a:ln>
        </p:spPr>
      </p:pic>
      <p:sp>
        <p:nvSpPr>
          <p:cNvPr id="6830" name="Google Shape;6830;p538"/>
          <p:cNvSpPr txBox="1"/>
          <p:nvPr/>
        </p:nvSpPr>
        <p:spPr>
          <a:xfrm>
            <a:off x="356625" y="1638100"/>
            <a:ext cx="3386100" cy="2556000"/>
          </a:xfrm>
          <a:prstGeom prst="rect">
            <a:avLst/>
          </a:prstGeom>
          <a:noFill/>
          <a:ln>
            <a:noFill/>
          </a:ln>
        </p:spPr>
        <p:txBody>
          <a:bodyPr spcFirstLastPara="1" wrap="square" lIns="91425" tIns="91425" rIns="91425" bIns="91425" anchor="t" anchorCtr="0">
            <a:noAutofit/>
          </a:bodyPr>
          <a:lstStyle/>
          <a:p>
            <a:pPr marL="0" lvl="0" indent="0" rtl="0">
              <a:lnSpc>
                <a:spcPct val="114000"/>
              </a:lnSpc>
              <a:spcBef>
                <a:spcPts val="0"/>
              </a:spcBef>
              <a:spcAft>
                <a:spcPts val="0"/>
              </a:spcAft>
              <a:buNone/>
            </a:pPr>
            <a:r>
              <a:rPr lang="en">
                <a:solidFill>
                  <a:srgbClr val="434343"/>
                </a:solidFill>
                <a:latin typeface="Google Sans"/>
                <a:ea typeface="Google Sans"/>
                <a:cs typeface="Google Sans"/>
                <a:sym typeface="Google Sans"/>
              </a:rPr>
              <a:t>Full observability for Istio and GAE services and topology</a:t>
            </a:r>
            <a:endParaRPr>
              <a:solidFill>
                <a:srgbClr val="434343"/>
              </a:solidFill>
              <a:latin typeface="Google Sans"/>
              <a:ea typeface="Google Sans"/>
              <a:cs typeface="Google Sans"/>
              <a:sym typeface="Google Sans"/>
            </a:endParaRPr>
          </a:p>
          <a:p>
            <a:pPr marL="0" lvl="0" indent="0" rtl="0">
              <a:lnSpc>
                <a:spcPct val="114000"/>
              </a:lnSpc>
              <a:spcBef>
                <a:spcPts val="1000"/>
              </a:spcBef>
              <a:spcAft>
                <a:spcPts val="0"/>
              </a:spcAft>
              <a:buNone/>
            </a:pPr>
            <a:r>
              <a:rPr lang="en">
                <a:solidFill>
                  <a:srgbClr val="434343"/>
                </a:solidFill>
                <a:latin typeface="Google Sans"/>
                <a:ea typeface="Google Sans"/>
                <a:cs typeface="Google Sans"/>
                <a:sym typeface="Google Sans"/>
              </a:rPr>
              <a:t>Service dashboard Incorporates infrastructure, container and application management and monitoring</a:t>
            </a:r>
            <a:endParaRPr>
              <a:solidFill>
                <a:srgbClr val="434343"/>
              </a:solidFill>
              <a:latin typeface="Google Sans"/>
              <a:ea typeface="Google Sans"/>
              <a:cs typeface="Google Sans"/>
              <a:sym typeface="Google Sans"/>
            </a:endParaRPr>
          </a:p>
          <a:p>
            <a:pPr marL="0" lvl="0" indent="0" rtl="0">
              <a:lnSpc>
                <a:spcPct val="114000"/>
              </a:lnSpc>
              <a:spcBef>
                <a:spcPts val="1000"/>
              </a:spcBef>
              <a:spcAft>
                <a:spcPts val="0"/>
              </a:spcAft>
              <a:buNone/>
            </a:pPr>
            <a:r>
              <a:rPr lang="en">
                <a:solidFill>
                  <a:srgbClr val="434343"/>
                </a:solidFill>
                <a:latin typeface="Google Sans"/>
                <a:ea typeface="Google Sans"/>
                <a:cs typeface="Google Sans"/>
                <a:sym typeface="Google Sans"/>
              </a:rPr>
              <a:t>Set, monitor and alert on specific Service Level Obligations</a:t>
            </a:r>
            <a:endParaRPr>
              <a:solidFill>
                <a:srgbClr val="434343"/>
              </a:solidFill>
              <a:latin typeface="Google Sans"/>
              <a:ea typeface="Google Sans"/>
              <a:cs typeface="Google Sans"/>
              <a:sym typeface="Google Sans"/>
            </a:endParaRPr>
          </a:p>
          <a:p>
            <a:pPr marL="0" lvl="0" indent="0" rtl="0">
              <a:lnSpc>
                <a:spcPct val="114000"/>
              </a:lnSpc>
              <a:spcBef>
                <a:spcPts val="1000"/>
              </a:spcBef>
              <a:spcAft>
                <a:spcPts val="1000"/>
              </a:spcAft>
              <a:buNone/>
            </a:pPr>
            <a:r>
              <a:rPr lang="en" b="1">
                <a:solidFill>
                  <a:srgbClr val="434343"/>
                </a:solidFill>
                <a:latin typeface="Google Sans"/>
                <a:ea typeface="Google Sans"/>
                <a:cs typeface="Google Sans"/>
                <a:sym typeface="Google Sans"/>
              </a:rPr>
              <a:t>Speeds time to root cause analysis and resolution</a:t>
            </a:r>
            <a:endParaRPr b="1">
              <a:solidFill>
                <a:srgbClr val="434343"/>
              </a:solidFill>
              <a:latin typeface="Google Sans"/>
              <a:ea typeface="Google Sans"/>
              <a:cs typeface="Google Sans"/>
              <a:sym typeface="Google Sans"/>
            </a:endParaRPr>
          </a:p>
        </p:txBody>
      </p:sp>
      <p:sp>
        <p:nvSpPr>
          <p:cNvPr id="6831" name="Google Shape;6831;p538"/>
          <p:cNvSpPr/>
          <p:nvPr/>
        </p:nvSpPr>
        <p:spPr>
          <a:xfrm>
            <a:off x="356625" y="350225"/>
            <a:ext cx="3650700" cy="213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434343"/>
                </a:solidFill>
                <a:latin typeface="Google Sans"/>
                <a:ea typeface="Google Sans"/>
                <a:cs typeface="Google Sans"/>
                <a:sym typeface="Google Sans"/>
              </a:rPr>
              <a:t>Cloud Services Platform</a:t>
            </a:r>
            <a:endParaRPr sz="1200" b="1">
              <a:solidFill>
                <a:srgbClr val="434343"/>
              </a:solidFill>
              <a:latin typeface="Google Sans"/>
              <a:ea typeface="Google Sans"/>
              <a:cs typeface="Google Sans"/>
              <a:sym typeface="Google Sans"/>
            </a:endParaRPr>
          </a:p>
        </p:txBody>
      </p:sp>
      <p:sp>
        <p:nvSpPr>
          <p:cNvPr id="6832" name="Google Shape;6832;p538"/>
          <p:cNvSpPr txBox="1"/>
          <p:nvPr/>
        </p:nvSpPr>
        <p:spPr>
          <a:xfrm>
            <a:off x="8382050" y="4686175"/>
            <a:ext cx="548700" cy="34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rgbClr val="434343"/>
                </a:solidFill>
                <a:latin typeface="Google Sans"/>
                <a:ea typeface="Google Sans"/>
                <a:cs typeface="Google Sans"/>
                <a:sym typeface="Google Sans"/>
              </a:rPr>
              <a:t>105</a:t>
            </a:fld>
            <a:endParaRPr sz="800">
              <a:solidFill>
                <a:srgbClr val="434343"/>
              </a:solidFill>
              <a:latin typeface="Google Sans"/>
              <a:ea typeface="Google Sans"/>
              <a:cs typeface="Google Sans"/>
              <a:sym typeface="Google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836"/>
        <p:cNvGrpSpPr/>
        <p:nvPr/>
      </p:nvGrpSpPr>
      <p:grpSpPr>
        <a:xfrm>
          <a:off x="0" y="0"/>
          <a:ext cx="0" cy="0"/>
          <a:chOff x="0" y="0"/>
          <a:chExt cx="0" cy="0"/>
        </a:xfrm>
      </p:grpSpPr>
      <p:sp>
        <p:nvSpPr>
          <p:cNvPr id="6837" name="Google Shape;6837;p539"/>
          <p:cNvSpPr/>
          <p:nvPr/>
        </p:nvSpPr>
        <p:spPr>
          <a:xfrm>
            <a:off x="4576050" y="428700"/>
            <a:ext cx="4572000" cy="471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838" name="Google Shape;6838;p539"/>
          <p:cNvSpPr txBox="1"/>
          <p:nvPr/>
        </p:nvSpPr>
        <p:spPr>
          <a:xfrm>
            <a:off x="3043950" y="1295350"/>
            <a:ext cx="6096000" cy="429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800"/>
              </a:spcAft>
              <a:buNone/>
            </a:pPr>
            <a:r>
              <a:rPr lang="en" sz="38000">
                <a:solidFill>
                  <a:srgbClr val="FFFFFF"/>
                </a:solidFill>
                <a:latin typeface="Google Sans"/>
                <a:ea typeface="Google Sans"/>
                <a:cs typeface="Google Sans"/>
                <a:sym typeface="Google Sans"/>
              </a:rPr>
              <a:t>07</a:t>
            </a:r>
            <a:endParaRPr sz="38000">
              <a:solidFill>
                <a:srgbClr val="FFFFFF"/>
              </a:solidFill>
              <a:latin typeface="Google Sans"/>
              <a:ea typeface="Google Sans"/>
              <a:cs typeface="Google Sans"/>
              <a:sym typeface="Google Sans"/>
            </a:endParaRPr>
          </a:p>
        </p:txBody>
      </p:sp>
      <p:sp>
        <p:nvSpPr>
          <p:cNvPr id="6839" name="Google Shape;6839;p539"/>
          <p:cNvSpPr txBox="1">
            <a:spLocks noGrp="1"/>
          </p:cNvSpPr>
          <p:nvPr>
            <p:ph type="title"/>
          </p:nvPr>
        </p:nvSpPr>
        <p:spPr>
          <a:xfrm>
            <a:off x="228600" y="1485900"/>
            <a:ext cx="5366400" cy="194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200"/>
              <a:t>CI/CD &amp; Monitoring</a:t>
            </a:r>
            <a:endParaRPr sz="42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843"/>
        <p:cNvGrpSpPr/>
        <p:nvPr/>
      </p:nvGrpSpPr>
      <p:grpSpPr>
        <a:xfrm>
          <a:off x="0" y="0"/>
          <a:ext cx="0" cy="0"/>
          <a:chOff x="0" y="0"/>
          <a:chExt cx="0" cy="0"/>
        </a:xfrm>
      </p:grpSpPr>
      <p:pic>
        <p:nvPicPr>
          <p:cNvPr id="6844" name="Google Shape;6844;p54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848"/>
        <p:cNvGrpSpPr/>
        <p:nvPr/>
      </p:nvGrpSpPr>
      <p:grpSpPr>
        <a:xfrm>
          <a:off x="0" y="0"/>
          <a:ext cx="0" cy="0"/>
          <a:chOff x="0" y="0"/>
          <a:chExt cx="0" cy="0"/>
        </a:xfrm>
      </p:grpSpPr>
      <p:pic>
        <p:nvPicPr>
          <p:cNvPr id="6849" name="Google Shape;6849;p541"/>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853"/>
        <p:cNvGrpSpPr/>
        <p:nvPr/>
      </p:nvGrpSpPr>
      <p:grpSpPr>
        <a:xfrm>
          <a:off x="0" y="0"/>
          <a:ext cx="0" cy="0"/>
          <a:chOff x="0" y="0"/>
          <a:chExt cx="0" cy="0"/>
        </a:xfrm>
      </p:grpSpPr>
      <p:pic>
        <p:nvPicPr>
          <p:cNvPr id="6854" name="Google Shape;6854;p542"/>
          <p:cNvPicPr preferRelativeResize="0"/>
          <p:nvPr/>
        </p:nvPicPr>
        <p:blipFill>
          <a:blip r:embed="rId3">
            <a:alphaModFix/>
          </a:blip>
          <a:stretch>
            <a:fillRect/>
          </a:stretch>
        </p:blipFill>
        <p:spPr>
          <a:xfrm>
            <a:off x="0" y="0"/>
            <a:ext cx="9163707"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09"/>
        <p:cNvGrpSpPr/>
        <p:nvPr/>
      </p:nvGrpSpPr>
      <p:grpSpPr>
        <a:xfrm>
          <a:off x="0" y="0"/>
          <a:ext cx="0" cy="0"/>
          <a:chOff x="0" y="0"/>
          <a:chExt cx="0" cy="0"/>
        </a:xfrm>
      </p:grpSpPr>
      <p:sp>
        <p:nvSpPr>
          <p:cNvPr id="5210" name="Google Shape;5210;p444"/>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Virtual Machine</a:t>
            </a:r>
            <a:endParaRPr sz="2800">
              <a:solidFill>
                <a:srgbClr val="545454"/>
              </a:solidFill>
              <a:latin typeface="Roboto"/>
              <a:ea typeface="Roboto"/>
              <a:cs typeface="Roboto"/>
              <a:sym typeface="Roboto"/>
            </a:endParaRPr>
          </a:p>
        </p:txBody>
      </p:sp>
      <p:sp>
        <p:nvSpPr>
          <p:cNvPr id="5211" name="Google Shape;5211;p444"/>
          <p:cNvSpPr txBox="1"/>
          <p:nvPr/>
        </p:nvSpPr>
        <p:spPr>
          <a:xfrm>
            <a:off x="162475" y="836475"/>
            <a:ext cx="8771400" cy="3933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Performance (network)</a:t>
            </a:r>
            <a:endParaRPr sz="1800">
              <a:solidFill>
                <a:srgbClr val="4A86E8"/>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VM to VM network performance comparison</a:t>
            </a:r>
            <a:endParaRPr sz="1200">
              <a:solidFill>
                <a:srgbClr val="545454"/>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GCE provides max 16GB internal network bandwidth without additional cost</a:t>
            </a:r>
            <a:endParaRPr sz="1200">
              <a:solidFill>
                <a:srgbClr val="545454"/>
              </a:solidFill>
              <a:latin typeface="Roboto"/>
              <a:ea typeface="Roboto"/>
              <a:cs typeface="Roboto"/>
              <a:sym typeface="Roboto"/>
            </a:endParaRPr>
          </a:p>
          <a:p>
            <a:pPr marL="45720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457200" lvl="0" indent="0" rtl="0">
              <a:lnSpc>
                <a:spcPct val="150000"/>
              </a:lnSpc>
              <a:spcBef>
                <a:spcPts val="0"/>
              </a:spcBef>
              <a:spcAft>
                <a:spcPts val="0"/>
              </a:spcAft>
              <a:buNone/>
            </a:pPr>
            <a:endParaRPr sz="1200">
              <a:solidFill>
                <a:srgbClr val="545454"/>
              </a:solidFill>
              <a:latin typeface="Roboto"/>
              <a:ea typeface="Roboto"/>
              <a:cs typeface="Roboto"/>
              <a:sym typeface="Roboto"/>
            </a:endParaRPr>
          </a:p>
        </p:txBody>
      </p:sp>
      <p:pic>
        <p:nvPicPr>
          <p:cNvPr id="5212" name="Google Shape;5212;p444"/>
          <p:cNvPicPr preferRelativeResize="0"/>
          <p:nvPr/>
        </p:nvPicPr>
        <p:blipFill>
          <a:blip r:embed="rId3">
            <a:alphaModFix/>
          </a:blip>
          <a:stretch>
            <a:fillRect/>
          </a:stretch>
        </p:blipFill>
        <p:spPr>
          <a:xfrm>
            <a:off x="1435325" y="1813850"/>
            <a:ext cx="5784125" cy="29234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858"/>
        <p:cNvGrpSpPr/>
        <p:nvPr/>
      </p:nvGrpSpPr>
      <p:grpSpPr>
        <a:xfrm>
          <a:off x="0" y="0"/>
          <a:ext cx="0" cy="0"/>
          <a:chOff x="0" y="0"/>
          <a:chExt cx="0" cy="0"/>
        </a:xfrm>
      </p:grpSpPr>
      <p:pic>
        <p:nvPicPr>
          <p:cNvPr id="6859" name="Google Shape;6859;p543"/>
          <p:cNvPicPr preferRelativeResize="0"/>
          <p:nvPr/>
        </p:nvPicPr>
        <p:blipFill>
          <a:blip r:embed="rId3">
            <a:alphaModFix/>
          </a:blip>
          <a:stretch>
            <a:fillRect/>
          </a:stretch>
        </p:blipFill>
        <p:spPr>
          <a:xfrm>
            <a:off x="0" y="0"/>
            <a:ext cx="9144002" cy="514350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863"/>
        <p:cNvGrpSpPr/>
        <p:nvPr/>
      </p:nvGrpSpPr>
      <p:grpSpPr>
        <a:xfrm>
          <a:off x="0" y="0"/>
          <a:ext cx="0" cy="0"/>
          <a:chOff x="0" y="0"/>
          <a:chExt cx="0" cy="0"/>
        </a:xfrm>
      </p:grpSpPr>
      <p:sp>
        <p:nvSpPr>
          <p:cNvPr id="6864" name="Google Shape;6864;p544"/>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200"/>
              <a:t>Phoenix server pattern</a:t>
            </a:r>
            <a:endParaRPr sz="3200"/>
          </a:p>
        </p:txBody>
      </p:sp>
      <p:sp>
        <p:nvSpPr>
          <p:cNvPr id="6865" name="Google Shape;6865;p544"/>
          <p:cNvSpPr txBox="1">
            <a:spLocks noGrp="1"/>
          </p:cNvSpPr>
          <p:nvPr>
            <p:ph type="body" idx="1"/>
          </p:nvPr>
        </p:nvSpPr>
        <p:spPr>
          <a:xfrm>
            <a:off x="685800" y="1638300"/>
            <a:ext cx="7696200" cy="2647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n" sz="2000"/>
              <a:t>Bakering new image</a:t>
            </a:r>
            <a:endParaRPr sz="2000"/>
          </a:p>
        </p:txBody>
      </p:sp>
      <p:sp>
        <p:nvSpPr>
          <p:cNvPr id="6866" name="Google Shape;6866;p544"/>
          <p:cNvSpPr/>
          <p:nvPr/>
        </p:nvSpPr>
        <p:spPr>
          <a:xfrm>
            <a:off x="1876900" y="2419475"/>
            <a:ext cx="1848300" cy="2098200"/>
          </a:xfrm>
          <a:prstGeom prst="rect">
            <a:avLst/>
          </a:prstGeom>
          <a:solidFill>
            <a:srgbClr val="666666"/>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Roboto Light"/>
                <a:ea typeface="Roboto Light"/>
                <a:cs typeface="Roboto Light"/>
                <a:sym typeface="Roboto Light"/>
              </a:rPr>
              <a:t>VM</a:t>
            </a:r>
            <a:endParaRPr sz="1000">
              <a:solidFill>
                <a:srgbClr val="FFFFFF"/>
              </a:solidFill>
              <a:latin typeface="Roboto Light"/>
              <a:ea typeface="Roboto Light"/>
              <a:cs typeface="Roboto Light"/>
              <a:sym typeface="Roboto Light"/>
            </a:endParaRPr>
          </a:p>
        </p:txBody>
      </p:sp>
      <p:sp>
        <p:nvSpPr>
          <p:cNvPr id="6867" name="Google Shape;6867;p544"/>
          <p:cNvSpPr/>
          <p:nvPr/>
        </p:nvSpPr>
        <p:spPr>
          <a:xfrm>
            <a:off x="2033750" y="4003825"/>
            <a:ext cx="1549200" cy="3540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Light"/>
                <a:ea typeface="Roboto Light"/>
                <a:cs typeface="Roboto Light"/>
                <a:sym typeface="Roboto Light"/>
              </a:rPr>
              <a:t>OS</a:t>
            </a:r>
            <a:endParaRPr sz="1000">
              <a:latin typeface="Roboto Light"/>
              <a:ea typeface="Roboto Light"/>
              <a:cs typeface="Roboto Light"/>
              <a:sym typeface="Roboto Light"/>
            </a:endParaRPr>
          </a:p>
        </p:txBody>
      </p:sp>
      <p:sp>
        <p:nvSpPr>
          <p:cNvPr id="6868" name="Google Shape;6868;p544"/>
          <p:cNvSpPr/>
          <p:nvPr/>
        </p:nvSpPr>
        <p:spPr>
          <a:xfrm>
            <a:off x="2033750" y="3589550"/>
            <a:ext cx="1549200" cy="3540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Light"/>
                <a:ea typeface="Roboto Light"/>
                <a:cs typeface="Roboto Light"/>
                <a:sym typeface="Roboto Light"/>
              </a:rPr>
              <a:t>Patch</a:t>
            </a:r>
            <a:endParaRPr sz="1000">
              <a:latin typeface="Roboto Light"/>
              <a:ea typeface="Roboto Light"/>
              <a:cs typeface="Roboto Light"/>
              <a:sym typeface="Roboto Light"/>
            </a:endParaRPr>
          </a:p>
        </p:txBody>
      </p:sp>
      <p:sp>
        <p:nvSpPr>
          <p:cNvPr id="6869" name="Google Shape;6869;p544"/>
          <p:cNvSpPr/>
          <p:nvPr/>
        </p:nvSpPr>
        <p:spPr>
          <a:xfrm>
            <a:off x="2033750" y="3175275"/>
            <a:ext cx="1549200" cy="3540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Light"/>
                <a:ea typeface="Roboto Light"/>
                <a:cs typeface="Roboto Light"/>
                <a:sym typeface="Roboto Light"/>
              </a:rPr>
              <a:t>Middleware</a:t>
            </a:r>
            <a:endParaRPr sz="1000">
              <a:latin typeface="Roboto Light"/>
              <a:ea typeface="Roboto Light"/>
              <a:cs typeface="Roboto Light"/>
              <a:sym typeface="Roboto Light"/>
            </a:endParaRPr>
          </a:p>
        </p:txBody>
      </p:sp>
      <p:sp>
        <p:nvSpPr>
          <p:cNvPr id="6870" name="Google Shape;6870;p544"/>
          <p:cNvSpPr/>
          <p:nvPr/>
        </p:nvSpPr>
        <p:spPr>
          <a:xfrm>
            <a:off x="2033750" y="2759475"/>
            <a:ext cx="1549200" cy="354000"/>
          </a:xfrm>
          <a:prstGeom prst="rect">
            <a:avLst/>
          </a:prstGeom>
          <a:solidFill>
            <a:srgbClr val="CC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Light"/>
                <a:ea typeface="Roboto Light"/>
                <a:cs typeface="Roboto Light"/>
                <a:sym typeface="Roboto Light"/>
              </a:rPr>
              <a:t>Application</a:t>
            </a:r>
            <a:endParaRPr sz="1000">
              <a:latin typeface="Roboto Light"/>
              <a:ea typeface="Roboto Light"/>
              <a:cs typeface="Roboto Light"/>
              <a:sym typeface="Roboto Light"/>
            </a:endParaRPr>
          </a:p>
        </p:txBody>
      </p:sp>
      <p:pic>
        <p:nvPicPr>
          <p:cNvPr id="6871" name="Google Shape;6871;p544"/>
          <p:cNvPicPr preferRelativeResize="0"/>
          <p:nvPr/>
        </p:nvPicPr>
        <p:blipFill>
          <a:blip r:embed="rId3">
            <a:alphaModFix/>
          </a:blip>
          <a:stretch>
            <a:fillRect/>
          </a:stretch>
        </p:blipFill>
        <p:spPr>
          <a:xfrm>
            <a:off x="678175" y="3175271"/>
            <a:ext cx="615250" cy="757053"/>
          </a:xfrm>
          <a:prstGeom prst="rect">
            <a:avLst/>
          </a:prstGeom>
          <a:noFill/>
          <a:ln>
            <a:noFill/>
          </a:ln>
        </p:spPr>
      </p:pic>
      <p:cxnSp>
        <p:nvCxnSpPr>
          <p:cNvPr id="6872" name="Google Shape;6872;p544"/>
          <p:cNvCxnSpPr>
            <a:stCxn id="6871" idx="3"/>
            <a:endCxn id="6870" idx="1"/>
          </p:cNvCxnSpPr>
          <p:nvPr/>
        </p:nvCxnSpPr>
        <p:spPr>
          <a:xfrm rot="10800000" flipH="1">
            <a:off x="1293425" y="2936397"/>
            <a:ext cx="740400" cy="617400"/>
          </a:xfrm>
          <a:prstGeom prst="straightConnector1">
            <a:avLst/>
          </a:prstGeom>
          <a:noFill/>
          <a:ln w="9525" cap="flat" cmpd="sng">
            <a:solidFill>
              <a:srgbClr val="4A86E8"/>
            </a:solidFill>
            <a:prstDash val="solid"/>
            <a:round/>
            <a:headEnd type="none" w="med" len="med"/>
            <a:tailEnd type="triangle" w="med" len="med"/>
          </a:ln>
        </p:spPr>
      </p:cxnSp>
      <p:cxnSp>
        <p:nvCxnSpPr>
          <p:cNvPr id="6873" name="Google Shape;6873;p544"/>
          <p:cNvCxnSpPr>
            <a:stCxn id="6871" idx="3"/>
            <a:endCxn id="6869" idx="1"/>
          </p:cNvCxnSpPr>
          <p:nvPr/>
        </p:nvCxnSpPr>
        <p:spPr>
          <a:xfrm rot="10800000" flipH="1">
            <a:off x="1293425" y="3352197"/>
            <a:ext cx="740400" cy="201600"/>
          </a:xfrm>
          <a:prstGeom prst="straightConnector1">
            <a:avLst/>
          </a:prstGeom>
          <a:noFill/>
          <a:ln w="9525" cap="flat" cmpd="sng">
            <a:solidFill>
              <a:srgbClr val="4A86E8"/>
            </a:solidFill>
            <a:prstDash val="solid"/>
            <a:round/>
            <a:headEnd type="none" w="med" len="med"/>
            <a:tailEnd type="triangle" w="med" len="med"/>
          </a:ln>
        </p:spPr>
      </p:cxnSp>
      <p:cxnSp>
        <p:nvCxnSpPr>
          <p:cNvPr id="6874" name="Google Shape;6874;p544"/>
          <p:cNvCxnSpPr>
            <a:stCxn id="6871" idx="3"/>
            <a:endCxn id="6868" idx="1"/>
          </p:cNvCxnSpPr>
          <p:nvPr/>
        </p:nvCxnSpPr>
        <p:spPr>
          <a:xfrm>
            <a:off x="1293425" y="3553797"/>
            <a:ext cx="740400" cy="212700"/>
          </a:xfrm>
          <a:prstGeom prst="straightConnector1">
            <a:avLst/>
          </a:prstGeom>
          <a:noFill/>
          <a:ln w="9525" cap="flat" cmpd="sng">
            <a:solidFill>
              <a:srgbClr val="4A86E8"/>
            </a:solidFill>
            <a:prstDash val="solid"/>
            <a:round/>
            <a:headEnd type="none" w="med" len="med"/>
            <a:tailEnd type="triangle" w="med" len="med"/>
          </a:ln>
        </p:spPr>
      </p:cxnSp>
      <p:cxnSp>
        <p:nvCxnSpPr>
          <p:cNvPr id="6875" name="Google Shape;6875;p544"/>
          <p:cNvCxnSpPr>
            <a:stCxn id="6871" idx="3"/>
            <a:endCxn id="6867" idx="1"/>
          </p:cNvCxnSpPr>
          <p:nvPr/>
        </p:nvCxnSpPr>
        <p:spPr>
          <a:xfrm>
            <a:off x="1293425" y="3553797"/>
            <a:ext cx="740400" cy="627000"/>
          </a:xfrm>
          <a:prstGeom prst="straightConnector1">
            <a:avLst/>
          </a:prstGeom>
          <a:noFill/>
          <a:ln w="9525" cap="flat" cmpd="sng">
            <a:solidFill>
              <a:srgbClr val="4A86E8"/>
            </a:solidFill>
            <a:prstDash val="solid"/>
            <a:round/>
            <a:headEnd type="none" w="med" len="med"/>
            <a:tailEnd type="triangle" w="med" len="med"/>
          </a:ln>
        </p:spPr>
      </p:cxnSp>
      <p:pic>
        <p:nvPicPr>
          <p:cNvPr id="6876" name="Google Shape;6876;p544"/>
          <p:cNvPicPr preferRelativeResize="0"/>
          <p:nvPr/>
        </p:nvPicPr>
        <p:blipFill>
          <a:blip r:embed="rId4">
            <a:alphaModFix/>
          </a:blip>
          <a:stretch>
            <a:fillRect/>
          </a:stretch>
        </p:blipFill>
        <p:spPr>
          <a:xfrm>
            <a:off x="4308675" y="2938875"/>
            <a:ext cx="740400" cy="1059402"/>
          </a:xfrm>
          <a:prstGeom prst="rect">
            <a:avLst/>
          </a:prstGeom>
          <a:noFill/>
          <a:ln>
            <a:noFill/>
          </a:ln>
        </p:spPr>
      </p:pic>
      <p:cxnSp>
        <p:nvCxnSpPr>
          <p:cNvPr id="6877" name="Google Shape;6877;p544"/>
          <p:cNvCxnSpPr>
            <a:stCxn id="6866" idx="3"/>
            <a:endCxn id="6876" idx="1"/>
          </p:cNvCxnSpPr>
          <p:nvPr/>
        </p:nvCxnSpPr>
        <p:spPr>
          <a:xfrm>
            <a:off x="3725200" y="3468575"/>
            <a:ext cx="583500" cy="0"/>
          </a:xfrm>
          <a:prstGeom prst="straightConnector1">
            <a:avLst/>
          </a:prstGeom>
          <a:noFill/>
          <a:ln w="9525" cap="flat" cmpd="sng">
            <a:solidFill>
              <a:schemeClr val="dk2"/>
            </a:solidFill>
            <a:prstDash val="solid"/>
            <a:round/>
            <a:headEnd type="none" w="med" len="med"/>
            <a:tailEnd type="triangle" w="med" len="med"/>
          </a:ln>
        </p:spPr>
      </p:cxnSp>
      <p:cxnSp>
        <p:nvCxnSpPr>
          <p:cNvPr id="6878" name="Google Shape;6878;p544"/>
          <p:cNvCxnSpPr>
            <a:stCxn id="6876" idx="3"/>
          </p:cNvCxnSpPr>
          <p:nvPr/>
        </p:nvCxnSpPr>
        <p:spPr>
          <a:xfrm>
            <a:off x="5049075" y="3468576"/>
            <a:ext cx="733500" cy="2700"/>
          </a:xfrm>
          <a:prstGeom prst="straightConnector1">
            <a:avLst/>
          </a:prstGeom>
          <a:noFill/>
          <a:ln w="9525" cap="flat" cmpd="sng">
            <a:solidFill>
              <a:schemeClr val="dk2"/>
            </a:solidFill>
            <a:prstDash val="solid"/>
            <a:round/>
            <a:headEnd type="none" w="med" len="med"/>
            <a:tailEnd type="triangle" w="med" len="med"/>
          </a:ln>
        </p:spPr>
      </p:cxnSp>
      <p:sp>
        <p:nvSpPr>
          <p:cNvPr id="6879" name="Google Shape;6879;p544"/>
          <p:cNvSpPr txBox="1"/>
          <p:nvPr/>
        </p:nvSpPr>
        <p:spPr>
          <a:xfrm>
            <a:off x="4065075" y="4080025"/>
            <a:ext cx="1351200" cy="201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200">
                <a:latin typeface="Google Sans"/>
                <a:ea typeface="Google Sans"/>
                <a:cs typeface="Google Sans"/>
                <a:sym typeface="Google Sans"/>
              </a:rPr>
              <a:t>Bakering image</a:t>
            </a:r>
            <a:endParaRPr sz="1200">
              <a:latin typeface="Google Sans"/>
              <a:ea typeface="Google Sans"/>
              <a:cs typeface="Google Sans"/>
              <a:sym typeface="Google Sans"/>
            </a:endParaRPr>
          </a:p>
        </p:txBody>
      </p:sp>
      <p:sp>
        <p:nvSpPr>
          <p:cNvPr id="6880" name="Google Shape;6880;p544"/>
          <p:cNvSpPr txBox="1"/>
          <p:nvPr/>
        </p:nvSpPr>
        <p:spPr>
          <a:xfrm>
            <a:off x="5504488" y="4080025"/>
            <a:ext cx="1351200" cy="20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Google Sans"/>
                <a:ea typeface="Google Sans"/>
                <a:cs typeface="Google Sans"/>
                <a:sym typeface="Google Sans"/>
              </a:rPr>
              <a:t>VM image</a:t>
            </a:r>
            <a:endParaRPr sz="1200">
              <a:latin typeface="Google Sans"/>
              <a:ea typeface="Google Sans"/>
              <a:cs typeface="Google Sans"/>
              <a:sym typeface="Google Sans"/>
            </a:endParaRPr>
          </a:p>
        </p:txBody>
      </p:sp>
      <p:sp>
        <p:nvSpPr>
          <p:cNvPr id="6881" name="Google Shape;6881;p544"/>
          <p:cNvSpPr/>
          <p:nvPr/>
        </p:nvSpPr>
        <p:spPr>
          <a:xfrm>
            <a:off x="5774800" y="3221525"/>
            <a:ext cx="810600" cy="496800"/>
          </a:xfrm>
          <a:prstGeom prst="rect">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Google Sans"/>
                <a:ea typeface="Google Sans"/>
                <a:cs typeface="Google Sans"/>
                <a:sym typeface="Google Sans"/>
              </a:rPr>
              <a:t>VM image</a:t>
            </a:r>
            <a:endParaRPr sz="1200">
              <a:solidFill>
                <a:srgbClr val="FFFFFF"/>
              </a:solidFill>
              <a:latin typeface="Google Sans"/>
              <a:ea typeface="Google Sans"/>
              <a:cs typeface="Google Sans"/>
              <a:sym typeface="Google Sans"/>
            </a:endParaRPr>
          </a:p>
        </p:txBody>
      </p:sp>
      <p:sp>
        <p:nvSpPr>
          <p:cNvPr id="6882" name="Google Shape;6882;p544"/>
          <p:cNvSpPr/>
          <p:nvPr/>
        </p:nvSpPr>
        <p:spPr>
          <a:xfrm>
            <a:off x="7385025" y="3506075"/>
            <a:ext cx="395100" cy="3849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Google Sans"/>
                <a:ea typeface="Google Sans"/>
                <a:cs typeface="Google Sans"/>
                <a:sym typeface="Google Sans"/>
              </a:rPr>
              <a:t>vm</a:t>
            </a:r>
            <a:endParaRPr sz="1200">
              <a:solidFill>
                <a:srgbClr val="FFFFFF"/>
              </a:solidFill>
              <a:latin typeface="Google Sans"/>
              <a:ea typeface="Google Sans"/>
              <a:cs typeface="Google Sans"/>
              <a:sym typeface="Google Sans"/>
            </a:endParaRPr>
          </a:p>
        </p:txBody>
      </p:sp>
      <p:sp>
        <p:nvSpPr>
          <p:cNvPr id="6883" name="Google Shape;6883;p544"/>
          <p:cNvSpPr/>
          <p:nvPr/>
        </p:nvSpPr>
        <p:spPr>
          <a:xfrm>
            <a:off x="7894850" y="3506075"/>
            <a:ext cx="395100" cy="3849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Google Sans"/>
                <a:ea typeface="Google Sans"/>
                <a:cs typeface="Google Sans"/>
                <a:sym typeface="Google Sans"/>
              </a:rPr>
              <a:t>vm</a:t>
            </a:r>
            <a:endParaRPr sz="1200">
              <a:solidFill>
                <a:srgbClr val="FFFFFF"/>
              </a:solidFill>
              <a:latin typeface="Google Sans"/>
              <a:ea typeface="Google Sans"/>
              <a:cs typeface="Google Sans"/>
              <a:sym typeface="Google Sans"/>
            </a:endParaRPr>
          </a:p>
        </p:txBody>
      </p:sp>
      <p:sp>
        <p:nvSpPr>
          <p:cNvPr id="6884" name="Google Shape;6884;p544"/>
          <p:cNvSpPr/>
          <p:nvPr/>
        </p:nvSpPr>
        <p:spPr>
          <a:xfrm>
            <a:off x="8613900" y="3489150"/>
            <a:ext cx="395100" cy="384900"/>
          </a:xfrm>
          <a:prstGeom prst="rect">
            <a:avLst/>
          </a:pr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FFFFFF"/>
                </a:solidFill>
                <a:latin typeface="Google Sans"/>
                <a:ea typeface="Google Sans"/>
                <a:cs typeface="Google Sans"/>
                <a:sym typeface="Google Sans"/>
              </a:rPr>
              <a:t>vm</a:t>
            </a:r>
            <a:endParaRPr sz="1200">
              <a:solidFill>
                <a:srgbClr val="FFFFFF"/>
              </a:solidFill>
              <a:latin typeface="Google Sans"/>
              <a:ea typeface="Google Sans"/>
              <a:cs typeface="Google Sans"/>
              <a:sym typeface="Google Sans"/>
            </a:endParaRPr>
          </a:p>
        </p:txBody>
      </p:sp>
      <p:sp>
        <p:nvSpPr>
          <p:cNvPr id="6885" name="Google Shape;6885;p544"/>
          <p:cNvSpPr/>
          <p:nvPr/>
        </p:nvSpPr>
        <p:spPr>
          <a:xfrm>
            <a:off x="7385025" y="2972625"/>
            <a:ext cx="1623900" cy="384900"/>
          </a:xfrm>
          <a:prstGeom prst="rect">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Google Sans"/>
                <a:ea typeface="Google Sans"/>
                <a:cs typeface="Google Sans"/>
                <a:sym typeface="Google Sans"/>
              </a:rPr>
              <a:t>Load balancer</a:t>
            </a:r>
            <a:endParaRPr sz="1200">
              <a:solidFill>
                <a:srgbClr val="FFFFFF"/>
              </a:solidFill>
              <a:latin typeface="Google Sans"/>
              <a:ea typeface="Google Sans"/>
              <a:cs typeface="Google Sans"/>
              <a:sym typeface="Google Sans"/>
            </a:endParaRPr>
          </a:p>
        </p:txBody>
      </p:sp>
      <p:cxnSp>
        <p:nvCxnSpPr>
          <p:cNvPr id="6886" name="Google Shape;6886;p544"/>
          <p:cNvCxnSpPr>
            <a:endCxn id="6882" idx="0"/>
          </p:cNvCxnSpPr>
          <p:nvPr/>
        </p:nvCxnSpPr>
        <p:spPr>
          <a:xfrm>
            <a:off x="7579575" y="3368675"/>
            <a:ext cx="3000" cy="137400"/>
          </a:xfrm>
          <a:prstGeom prst="straightConnector1">
            <a:avLst/>
          </a:prstGeom>
          <a:noFill/>
          <a:ln w="9525" cap="flat" cmpd="sng">
            <a:solidFill>
              <a:schemeClr val="dk2"/>
            </a:solidFill>
            <a:prstDash val="solid"/>
            <a:round/>
            <a:headEnd type="none" w="med" len="med"/>
            <a:tailEnd type="triangle" w="med" len="med"/>
          </a:ln>
        </p:spPr>
      </p:cxnSp>
      <p:cxnSp>
        <p:nvCxnSpPr>
          <p:cNvPr id="6887" name="Google Shape;6887;p544"/>
          <p:cNvCxnSpPr/>
          <p:nvPr/>
        </p:nvCxnSpPr>
        <p:spPr>
          <a:xfrm>
            <a:off x="8112975" y="3368675"/>
            <a:ext cx="3000" cy="137400"/>
          </a:xfrm>
          <a:prstGeom prst="straightConnector1">
            <a:avLst/>
          </a:prstGeom>
          <a:noFill/>
          <a:ln w="9525" cap="flat" cmpd="sng">
            <a:solidFill>
              <a:schemeClr val="dk2"/>
            </a:solidFill>
            <a:prstDash val="solid"/>
            <a:round/>
            <a:headEnd type="none" w="med" len="med"/>
            <a:tailEnd type="triangle" w="med" len="med"/>
          </a:ln>
        </p:spPr>
      </p:cxnSp>
      <p:cxnSp>
        <p:nvCxnSpPr>
          <p:cNvPr id="6888" name="Google Shape;6888;p544"/>
          <p:cNvCxnSpPr/>
          <p:nvPr/>
        </p:nvCxnSpPr>
        <p:spPr>
          <a:xfrm>
            <a:off x="8798775" y="3368675"/>
            <a:ext cx="3000" cy="137400"/>
          </a:xfrm>
          <a:prstGeom prst="straightConnector1">
            <a:avLst/>
          </a:prstGeom>
          <a:noFill/>
          <a:ln w="9525" cap="flat" cmpd="sng">
            <a:solidFill>
              <a:schemeClr val="dk2"/>
            </a:solidFill>
            <a:prstDash val="solid"/>
            <a:round/>
            <a:headEnd type="none" w="med" len="med"/>
            <a:tailEnd type="triangle" w="med" len="med"/>
          </a:ln>
        </p:spPr>
      </p:cxnSp>
      <p:sp>
        <p:nvSpPr>
          <p:cNvPr id="6889" name="Google Shape;6889;p544"/>
          <p:cNvSpPr txBox="1"/>
          <p:nvPr/>
        </p:nvSpPr>
        <p:spPr>
          <a:xfrm>
            <a:off x="8280091" y="3580800"/>
            <a:ext cx="395100" cy="20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Google Sans"/>
                <a:ea typeface="Google Sans"/>
                <a:cs typeface="Google Sans"/>
                <a:sym typeface="Google Sans"/>
              </a:rPr>
              <a:t>...</a:t>
            </a:r>
            <a:endParaRPr sz="1200">
              <a:latin typeface="Google Sans"/>
              <a:ea typeface="Google Sans"/>
              <a:cs typeface="Google Sans"/>
              <a:sym typeface="Google Sans"/>
            </a:endParaRPr>
          </a:p>
        </p:txBody>
      </p:sp>
      <p:cxnSp>
        <p:nvCxnSpPr>
          <p:cNvPr id="6890" name="Google Shape;6890;p544"/>
          <p:cNvCxnSpPr>
            <a:stCxn id="6881" idx="2"/>
            <a:endCxn id="6882" idx="2"/>
          </p:cNvCxnSpPr>
          <p:nvPr/>
        </p:nvCxnSpPr>
        <p:spPr>
          <a:xfrm rot="-5400000" flipH="1">
            <a:off x="6794950" y="3103475"/>
            <a:ext cx="172800" cy="1402500"/>
          </a:xfrm>
          <a:prstGeom prst="bentConnector3">
            <a:avLst>
              <a:gd name="adj1" fmla="val 237717"/>
            </a:avLst>
          </a:prstGeom>
          <a:noFill/>
          <a:ln w="9525" cap="flat" cmpd="sng">
            <a:solidFill>
              <a:schemeClr val="dk2"/>
            </a:solidFill>
            <a:prstDash val="solid"/>
            <a:round/>
            <a:headEnd type="none" w="med" len="med"/>
            <a:tailEnd type="triangle" w="med" len="med"/>
          </a:ln>
        </p:spPr>
      </p:cxnSp>
      <p:cxnSp>
        <p:nvCxnSpPr>
          <p:cNvPr id="6891" name="Google Shape;6891;p544"/>
          <p:cNvCxnSpPr>
            <a:stCxn id="6881" idx="2"/>
            <a:endCxn id="6883" idx="2"/>
          </p:cNvCxnSpPr>
          <p:nvPr/>
        </p:nvCxnSpPr>
        <p:spPr>
          <a:xfrm rot="-5400000" flipH="1">
            <a:off x="7049800" y="2848625"/>
            <a:ext cx="172800" cy="1912200"/>
          </a:xfrm>
          <a:prstGeom prst="bentConnector3">
            <a:avLst>
              <a:gd name="adj1" fmla="val 237717"/>
            </a:avLst>
          </a:prstGeom>
          <a:noFill/>
          <a:ln w="9525" cap="flat" cmpd="sng">
            <a:solidFill>
              <a:schemeClr val="dk2"/>
            </a:solidFill>
            <a:prstDash val="solid"/>
            <a:round/>
            <a:headEnd type="none" w="med" len="med"/>
            <a:tailEnd type="triangle" w="med" len="med"/>
          </a:ln>
        </p:spPr>
      </p:cxnSp>
      <p:cxnSp>
        <p:nvCxnSpPr>
          <p:cNvPr id="6892" name="Google Shape;6892;p544"/>
          <p:cNvCxnSpPr>
            <a:stCxn id="6881" idx="2"/>
            <a:endCxn id="6884" idx="2"/>
          </p:cNvCxnSpPr>
          <p:nvPr/>
        </p:nvCxnSpPr>
        <p:spPr>
          <a:xfrm rot="-5400000" flipH="1">
            <a:off x="7417900" y="2480525"/>
            <a:ext cx="155700" cy="2631300"/>
          </a:xfrm>
          <a:prstGeom prst="bentConnector3">
            <a:avLst>
              <a:gd name="adj1" fmla="val 266875"/>
            </a:avLst>
          </a:prstGeom>
          <a:noFill/>
          <a:ln w="9525" cap="flat" cmpd="sng">
            <a:solidFill>
              <a:schemeClr val="dk2"/>
            </a:solidFill>
            <a:prstDash val="solid"/>
            <a:round/>
            <a:headEnd type="none" w="med" len="med"/>
            <a:tailEnd type="triangle" w="med" len="med"/>
          </a:ln>
        </p:spPr>
      </p:cxnSp>
      <p:sp>
        <p:nvSpPr>
          <p:cNvPr id="6893" name="Google Shape;6893;p544"/>
          <p:cNvSpPr txBox="1"/>
          <p:nvPr/>
        </p:nvSpPr>
        <p:spPr>
          <a:xfrm>
            <a:off x="6461288" y="3830475"/>
            <a:ext cx="740400" cy="13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Google Sans"/>
                <a:ea typeface="Google Sans"/>
                <a:cs typeface="Google Sans"/>
                <a:sym typeface="Google Sans"/>
              </a:rPr>
              <a:t>deploy</a:t>
            </a:r>
            <a:endParaRPr sz="1000">
              <a:latin typeface="Google Sans"/>
              <a:ea typeface="Google Sans"/>
              <a:cs typeface="Google Sans"/>
              <a:sym typeface="Google Sans"/>
            </a:endParaRPr>
          </a:p>
        </p:txBody>
      </p:sp>
      <p:pic>
        <p:nvPicPr>
          <p:cNvPr id="6894" name="Google Shape;6894;p544"/>
          <p:cNvPicPr preferRelativeResize="0"/>
          <p:nvPr/>
        </p:nvPicPr>
        <p:blipFill>
          <a:blip r:embed="rId5">
            <a:alphaModFix/>
          </a:blip>
          <a:stretch>
            <a:fillRect/>
          </a:stretch>
        </p:blipFill>
        <p:spPr>
          <a:xfrm>
            <a:off x="5548813" y="680938"/>
            <a:ext cx="2143125" cy="2143125"/>
          </a:xfrm>
          <a:prstGeom prst="rect">
            <a:avLst/>
          </a:prstGeom>
          <a:noFill/>
          <a:ln>
            <a:noFill/>
          </a:ln>
        </p:spPr>
      </p:pic>
      <p:pic>
        <p:nvPicPr>
          <p:cNvPr id="6895" name="Google Shape;6895;p544"/>
          <p:cNvPicPr preferRelativeResize="0"/>
          <p:nvPr/>
        </p:nvPicPr>
        <p:blipFill>
          <a:blip r:embed="rId6">
            <a:alphaModFix/>
          </a:blip>
          <a:stretch>
            <a:fillRect/>
          </a:stretch>
        </p:blipFill>
        <p:spPr>
          <a:xfrm>
            <a:off x="642688" y="2054763"/>
            <a:ext cx="686225" cy="823470"/>
          </a:xfrm>
          <a:prstGeom prst="rect">
            <a:avLst/>
          </a:prstGeom>
          <a:noFill/>
          <a:ln>
            <a:noFill/>
          </a:ln>
        </p:spPr>
      </p:pic>
      <p:cxnSp>
        <p:nvCxnSpPr>
          <p:cNvPr id="6896" name="Google Shape;6896;p544"/>
          <p:cNvCxnSpPr>
            <a:stCxn id="6895" idx="2"/>
            <a:endCxn id="6870" idx="1"/>
          </p:cNvCxnSpPr>
          <p:nvPr/>
        </p:nvCxnSpPr>
        <p:spPr>
          <a:xfrm rot="-5400000" flipH="1">
            <a:off x="1480650" y="2383382"/>
            <a:ext cx="58200" cy="1047900"/>
          </a:xfrm>
          <a:prstGeom prst="bentConnector2">
            <a:avLst/>
          </a:prstGeom>
          <a:noFill/>
          <a:ln w="9525" cap="flat" cmpd="sng">
            <a:solidFill>
              <a:srgbClr val="0000FF"/>
            </a:solidFill>
            <a:prstDash val="solid"/>
            <a:round/>
            <a:headEnd type="none" w="med" len="med"/>
            <a:tailEnd type="triangle" w="med" len="med"/>
          </a:ln>
        </p:spPr>
      </p:cxn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900"/>
        <p:cNvGrpSpPr/>
        <p:nvPr/>
      </p:nvGrpSpPr>
      <p:grpSpPr>
        <a:xfrm>
          <a:off x="0" y="0"/>
          <a:ext cx="0" cy="0"/>
          <a:chOff x="0" y="0"/>
          <a:chExt cx="0" cy="0"/>
        </a:xfrm>
      </p:grpSpPr>
      <p:sp>
        <p:nvSpPr>
          <p:cNvPr id="6901" name="Google Shape;6901;p545"/>
          <p:cNvSpPr txBox="1"/>
          <p:nvPr/>
        </p:nvSpPr>
        <p:spPr>
          <a:xfrm>
            <a:off x="584075" y="1304000"/>
            <a:ext cx="5142300" cy="3222600"/>
          </a:xfrm>
          <a:prstGeom prst="rect">
            <a:avLst/>
          </a:prstGeom>
          <a:noFill/>
          <a:ln>
            <a:noFill/>
          </a:ln>
        </p:spPr>
        <p:txBody>
          <a:bodyPr spcFirstLastPara="1" wrap="square" lIns="0" tIns="45700" rIns="0" bIns="45700" anchor="t" anchorCtr="0">
            <a:noAutofit/>
          </a:bodyPr>
          <a:lstStyle/>
          <a:p>
            <a:pPr marL="0" lvl="0" indent="0" rtl="0">
              <a:spcBef>
                <a:spcPts val="0"/>
              </a:spcBef>
              <a:spcAft>
                <a:spcPts val="0"/>
              </a:spcAft>
              <a:buClr>
                <a:schemeClr val="dk1"/>
              </a:buClr>
              <a:buSzPts val="1100"/>
              <a:buFont typeface="Arial"/>
              <a:buNone/>
            </a:pPr>
            <a:r>
              <a:rPr lang="en" sz="1600">
                <a:solidFill>
                  <a:srgbClr val="139BB4"/>
                </a:solidFill>
                <a:latin typeface="Roboto"/>
                <a:ea typeface="Roboto"/>
                <a:cs typeface="Roboto"/>
                <a:sym typeface="Roboto"/>
              </a:rPr>
              <a:t>Spinnaker</a:t>
            </a:r>
            <a:r>
              <a:rPr lang="en" sz="1600">
                <a:solidFill>
                  <a:srgbClr val="434343"/>
                </a:solidFill>
                <a:latin typeface="Roboto"/>
                <a:ea typeface="Roboto"/>
                <a:cs typeface="Roboto"/>
                <a:sym typeface="Roboto"/>
              </a:rPr>
              <a:t> is an open-source, multi-cloud, </a:t>
            </a:r>
            <a:r>
              <a:rPr lang="en" sz="1600" b="1" i="1">
                <a:solidFill>
                  <a:srgbClr val="434343"/>
                </a:solidFill>
                <a:latin typeface="Roboto"/>
                <a:ea typeface="Roboto"/>
                <a:cs typeface="Roboto"/>
                <a:sym typeface="Roboto"/>
              </a:rPr>
              <a:t>continuous delivery</a:t>
            </a:r>
            <a:r>
              <a:rPr lang="en" sz="1600">
                <a:solidFill>
                  <a:srgbClr val="434343"/>
                </a:solidFill>
                <a:latin typeface="Roboto"/>
                <a:ea typeface="Roboto"/>
                <a:cs typeface="Roboto"/>
                <a:sym typeface="Roboto"/>
              </a:rPr>
              <a:t> platform for releasing software changes with high velocity and confidence.</a:t>
            </a:r>
            <a:endParaRPr sz="1600">
              <a:solidFill>
                <a:srgbClr val="434343"/>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1600">
              <a:solidFill>
                <a:srgbClr val="434343"/>
              </a:solidFill>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Spinnaker provides </a:t>
            </a:r>
            <a:r>
              <a:rPr lang="en" sz="1600" b="1">
                <a:solidFill>
                  <a:schemeClr val="dk1"/>
                </a:solidFill>
                <a:latin typeface="Roboto"/>
                <a:ea typeface="Roboto"/>
                <a:cs typeface="Roboto"/>
                <a:sym typeface="Roboto"/>
              </a:rPr>
              <a:t>cluster management</a:t>
            </a:r>
            <a:r>
              <a:rPr lang="en" sz="1600">
                <a:solidFill>
                  <a:schemeClr val="dk1"/>
                </a:solidFill>
                <a:latin typeface="Roboto"/>
                <a:ea typeface="Roboto"/>
                <a:cs typeface="Roboto"/>
                <a:sym typeface="Roboto"/>
              </a:rPr>
              <a:t> as well as </a:t>
            </a:r>
            <a:r>
              <a:rPr lang="en" sz="1600" b="1">
                <a:solidFill>
                  <a:schemeClr val="dk1"/>
                </a:solidFill>
                <a:latin typeface="Roboto"/>
                <a:ea typeface="Roboto"/>
                <a:cs typeface="Roboto"/>
                <a:sym typeface="Roboto"/>
              </a:rPr>
              <a:t>deployment management</a:t>
            </a:r>
            <a:r>
              <a:rPr lang="en" sz="1600">
                <a:solidFill>
                  <a:schemeClr val="dk1"/>
                </a:solidFill>
                <a:latin typeface="Roboto"/>
                <a:ea typeface="Roboto"/>
                <a:cs typeface="Roboto"/>
                <a:sym typeface="Roboto"/>
              </a:rPr>
              <a:t> within the cloud.</a:t>
            </a:r>
            <a:endParaRPr sz="1600">
              <a:solidFill>
                <a:srgbClr val="434343"/>
              </a:solidFill>
              <a:latin typeface="Roboto"/>
              <a:ea typeface="Roboto"/>
              <a:cs typeface="Roboto"/>
              <a:sym typeface="Roboto"/>
            </a:endParaRPr>
          </a:p>
          <a:p>
            <a:pPr marL="0" lvl="0" indent="0" rtl="0">
              <a:lnSpc>
                <a:spcPct val="110000"/>
              </a:lnSpc>
              <a:spcBef>
                <a:spcPts val="0"/>
              </a:spcBef>
              <a:spcAft>
                <a:spcPts val="0"/>
              </a:spcAft>
              <a:buNone/>
            </a:pPr>
            <a:endParaRPr>
              <a:latin typeface="Roboto"/>
              <a:ea typeface="Roboto"/>
              <a:cs typeface="Roboto"/>
              <a:sym typeface="Roboto"/>
            </a:endParaRPr>
          </a:p>
        </p:txBody>
      </p:sp>
      <p:pic>
        <p:nvPicPr>
          <p:cNvPr id="6902" name="Google Shape;6902;p545" descr="spinnaker-lg.png"/>
          <p:cNvPicPr preferRelativeResize="0"/>
          <p:nvPr/>
        </p:nvPicPr>
        <p:blipFill rotWithShape="1">
          <a:blip r:embed="rId3">
            <a:alphaModFix/>
          </a:blip>
          <a:srcRect b="21085"/>
          <a:stretch/>
        </p:blipFill>
        <p:spPr>
          <a:xfrm>
            <a:off x="5115575" y="1187726"/>
            <a:ext cx="3737875" cy="2949825"/>
          </a:xfrm>
          <a:prstGeom prst="rect">
            <a:avLst/>
          </a:prstGeom>
          <a:noFill/>
          <a:ln>
            <a:noFill/>
          </a:ln>
        </p:spPr>
      </p:pic>
      <p:sp>
        <p:nvSpPr>
          <p:cNvPr id="6903" name="Google Shape;6903;p545"/>
          <p:cNvSpPr txBox="1"/>
          <p:nvPr/>
        </p:nvSpPr>
        <p:spPr>
          <a:xfrm>
            <a:off x="298600" y="522375"/>
            <a:ext cx="6614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434343"/>
                </a:solidFill>
                <a:latin typeface="Roboto"/>
                <a:ea typeface="Roboto"/>
                <a:cs typeface="Roboto"/>
                <a:sym typeface="Roboto"/>
              </a:rPr>
              <a:t>Spinnaker</a:t>
            </a:r>
            <a:endParaRPr sz="2800">
              <a:solidFill>
                <a:srgbClr val="434343"/>
              </a:solidFill>
              <a:latin typeface="Roboto"/>
              <a:ea typeface="Roboto"/>
              <a:cs typeface="Roboto"/>
              <a:sym typeface="Roboto"/>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907"/>
        <p:cNvGrpSpPr/>
        <p:nvPr/>
      </p:nvGrpSpPr>
      <p:grpSpPr>
        <a:xfrm>
          <a:off x="0" y="0"/>
          <a:ext cx="0" cy="0"/>
          <a:chOff x="0" y="0"/>
          <a:chExt cx="0" cy="0"/>
        </a:xfrm>
      </p:grpSpPr>
      <p:sp>
        <p:nvSpPr>
          <p:cNvPr id="6908" name="Google Shape;6908;p546"/>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t>Spinnaker: Cluster Management</a:t>
            </a:r>
            <a:endParaRPr sz="2800"/>
          </a:p>
        </p:txBody>
      </p:sp>
      <p:sp>
        <p:nvSpPr>
          <p:cNvPr id="6909" name="Google Shape;6909;p546"/>
          <p:cNvSpPr txBox="1"/>
          <p:nvPr/>
        </p:nvSpPr>
        <p:spPr>
          <a:xfrm>
            <a:off x="584075" y="1304000"/>
            <a:ext cx="5142300" cy="3222600"/>
          </a:xfrm>
          <a:prstGeom prst="rect">
            <a:avLst/>
          </a:prstGeom>
          <a:noFill/>
          <a:ln>
            <a:noFill/>
          </a:ln>
        </p:spPr>
        <p:txBody>
          <a:bodyPr spcFirstLastPara="1" wrap="square" lIns="0" tIns="45700" rIns="0" bIns="45700" anchor="t" anchorCtr="0">
            <a:noAutofit/>
          </a:bodyPr>
          <a:lstStyle/>
          <a:p>
            <a:pPr marL="0" lvl="0" indent="0" rtl="0">
              <a:spcBef>
                <a:spcPts val="0"/>
              </a:spcBef>
              <a:spcAft>
                <a:spcPts val="0"/>
              </a:spcAft>
              <a:buClr>
                <a:schemeClr val="dk1"/>
              </a:buClr>
              <a:buSzPts val="1100"/>
              <a:buFont typeface="Arial"/>
              <a:buNone/>
            </a:pPr>
            <a:r>
              <a:rPr lang="en" sz="1600">
                <a:latin typeface="Roboto"/>
                <a:ea typeface="Roboto"/>
                <a:cs typeface="Roboto"/>
                <a:sym typeface="Roboto"/>
              </a:rPr>
              <a:t>Allows users to view and manage resources in the cloud using </a:t>
            </a:r>
            <a:r>
              <a:rPr lang="en" sz="1600" b="1">
                <a:latin typeface="Roboto"/>
                <a:ea typeface="Roboto"/>
                <a:cs typeface="Roboto"/>
                <a:sym typeface="Roboto"/>
              </a:rPr>
              <a:t>server groups</a:t>
            </a:r>
            <a:r>
              <a:rPr lang="en" sz="1600">
                <a:latin typeface="Roboto"/>
                <a:ea typeface="Roboto"/>
                <a:cs typeface="Roboto"/>
                <a:sym typeface="Roboto"/>
              </a:rPr>
              <a:t>, </a:t>
            </a:r>
            <a:r>
              <a:rPr lang="en" sz="1600" b="1">
                <a:latin typeface="Roboto"/>
                <a:ea typeface="Roboto"/>
                <a:cs typeface="Roboto"/>
                <a:sym typeface="Roboto"/>
              </a:rPr>
              <a:t>clusters</a:t>
            </a:r>
            <a:r>
              <a:rPr lang="en" sz="1600">
                <a:latin typeface="Roboto"/>
                <a:ea typeface="Roboto"/>
                <a:cs typeface="Roboto"/>
                <a:sym typeface="Roboto"/>
              </a:rPr>
              <a:t>, </a:t>
            </a:r>
            <a:r>
              <a:rPr lang="en" sz="1600" b="1">
                <a:latin typeface="Roboto"/>
                <a:ea typeface="Roboto"/>
                <a:cs typeface="Roboto"/>
                <a:sym typeface="Roboto"/>
              </a:rPr>
              <a:t>applications</a:t>
            </a:r>
            <a:r>
              <a:rPr lang="en" sz="1600">
                <a:latin typeface="Roboto"/>
                <a:ea typeface="Roboto"/>
                <a:cs typeface="Roboto"/>
                <a:sym typeface="Roboto"/>
              </a:rPr>
              <a:t>, </a:t>
            </a:r>
            <a:r>
              <a:rPr lang="en" sz="1600" b="1">
                <a:latin typeface="Roboto"/>
                <a:ea typeface="Roboto"/>
                <a:cs typeface="Roboto"/>
                <a:sym typeface="Roboto"/>
              </a:rPr>
              <a:t>load balancers</a:t>
            </a:r>
            <a:r>
              <a:rPr lang="en" sz="1600">
                <a:latin typeface="Roboto"/>
                <a:ea typeface="Roboto"/>
                <a:cs typeface="Roboto"/>
                <a:sym typeface="Roboto"/>
              </a:rPr>
              <a:t>, and </a:t>
            </a:r>
            <a:r>
              <a:rPr lang="en" sz="1600" b="1">
                <a:latin typeface="Roboto"/>
                <a:ea typeface="Roboto"/>
                <a:cs typeface="Roboto"/>
                <a:sym typeface="Roboto"/>
              </a:rPr>
              <a:t>security groups</a:t>
            </a:r>
            <a:r>
              <a:rPr lang="en" sz="1600">
                <a:latin typeface="Roboto"/>
                <a:ea typeface="Roboto"/>
                <a:cs typeface="Roboto"/>
                <a:sym typeface="Roboto"/>
              </a:rPr>
              <a:t>.</a:t>
            </a:r>
            <a:endParaRPr sz="1600">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1600">
              <a:latin typeface="Roboto"/>
              <a:ea typeface="Roboto"/>
              <a:cs typeface="Roboto"/>
              <a:sym typeface="Roboto"/>
            </a:endParaRPr>
          </a:p>
          <a:p>
            <a:pPr marL="0" lvl="0" indent="0" rtl="0">
              <a:lnSpc>
                <a:spcPct val="110000"/>
              </a:lnSpc>
              <a:spcBef>
                <a:spcPts val="0"/>
              </a:spcBef>
              <a:spcAft>
                <a:spcPts val="0"/>
              </a:spcAft>
              <a:buNone/>
            </a:pPr>
            <a:endParaRPr>
              <a:latin typeface="Roboto"/>
              <a:ea typeface="Roboto"/>
              <a:cs typeface="Roboto"/>
              <a:sym typeface="Roboto"/>
            </a:endParaRPr>
          </a:p>
          <a:p>
            <a:pPr marL="0" lvl="0" indent="0" rtl="0">
              <a:lnSpc>
                <a:spcPct val="110000"/>
              </a:lnSpc>
              <a:spcBef>
                <a:spcPts val="0"/>
              </a:spcBef>
              <a:spcAft>
                <a:spcPts val="0"/>
              </a:spcAft>
              <a:buNone/>
            </a:pPr>
            <a:endParaRPr>
              <a:latin typeface="Roboto"/>
              <a:ea typeface="Roboto"/>
              <a:cs typeface="Roboto"/>
              <a:sym typeface="Roboto"/>
            </a:endParaRPr>
          </a:p>
        </p:txBody>
      </p:sp>
      <p:pic>
        <p:nvPicPr>
          <p:cNvPr id="6910" name="Google Shape;6910;p546"/>
          <p:cNvPicPr preferRelativeResize="0"/>
          <p:nvPr/>
        </p:nvPicPr>
        <p:blipFill>
          <a:blip r:embed="rId3">
            <a:alphaModFix/>
          </a:blip>
          <a:stretch>
            <a:fillRect/>
          </a:stretch>
        </p:blipFill>
        <p:spPr>
          <a:xfrm>
            <a:off x="2258794" y="2274494"/>
            <a:ext cx="4804074" cy="22567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914"/>
        <p:cNvGrpSpPr/>
        <p:nvPr/>
      </p:nvGrpSpPr>
      <p:grpSpPr>
        <a:xfrm>
          <a:off x="0" y="0"/>
          <a:ext cx="0" cy="0"/>
          <a:chOff x="0" y="0"/>
          <a:chExt cx="0" cy="0"/>
        </a:xfrm>
      </p:grpSpPr>
      <p:sp>
        <p:nvSpPr>
          <p:cNvPr id="6915" name="Google Shape;6915;p547"/>
          <p:cNvSpPr txBox="1"/>
          <p:nvPr/>
        </p:nvSpPr>
        <p:spPr>
          <a:xfrm>
            <a:off x="298600" y="522375"/>
            <a:ext cx="6614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434343"/>
                </a:solidFill>
                <a:latin typeface="Roboto"/>
                <a:ea typeface="Roboto"/>
                <a:cs typeface="Roboto"/>
                <a:sym typeface="Roboto"/>
              </a:rPr>
              <a:t>Spinnaker: Cluster Management</a:t>
            </a:r>
            <a:endParaRPr sz="2800">
              <a:solidFill>
                <a:srgbClr val="434343"/>
              </a:solidFill>
              <a:latin typeface="Roboto"/>
              <a:ea typeface="Roboto"/>
              <a:cs typeface="Roboto"/>
              <a:sym typeface="Roboto"/>
            </a:endParaRPr>
          </a:p>
        </p:txBody>
      </p:sp>
      <p:pic>
        <p:nvPicPr>
          <p:cNvPr id="6916" name="Google Shape;6916;p547"/>
          <p:cNvPicPr preferRelativeResize="0"/>
          <p:nvPr/>
        </p:nvPicPr>
        <p:blipFill>
          <a:blip r:embed="rId3">
            <a:alphaModFix/>
          </a:blip>
          <a:stretch>
            <a:fillRect/>
          </a:stretch>
        </p:blipFill>
        <p:spPr>
          <a:xfrm>
            <a:off x="3877900" y="1442450"/>
            <a:ext cx="5205548" cy="3432424"/>
          </a:xfrm>
          <a:prstGeom prst="rect">
            <a:avLst/>
          </a:prstGeom>
          <a:noFill/>
          <a:ln>
            <a:noFill/>
          </a:ln>
        </p:spPr>
      </p:pic>
      <p:sp>
        <p:nvSpPr>
          <p:cNvPr id="6917" name="Google Shape;6917;p547"/>
          <p:cNvSpPr txBox="1"/>
          <p:nvPr/>
        </p:nvSpPr>
        <p:spPr>
          <a:xfrm>
            <a:off x="307725" y="1382075"/>
            <a:ext cx="3391200" cy="2606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rgbClr val="434343"/>
                </a:solidFill>
                <a:latin typeface="Roboto"/>
                <a:ea typeface="Roboto"/>
                <a:cs typeface="Roboto"/>
                <a:sym typeface="Roboto"/>
              </a:rPr>
              <a:t>Single pane of glass to manage global deployments across multiple clouds.</a:t>
            </a:r>
            <a:endParaRPr>
              <a:solidFill>
                <a:srgbClr val="434343"/>
              </a:solidFill>
              <a:latin typeface="Roboto"/>
              <a:ea typeface="Roboto"/>
              <a:cs typeface="Roboto"/>
              <a:sym typeface="Roboto"/>
            </a:endParaRPr>
          </a:p>
          <a:p>
            <a:pPr marL="0" lvl="0" indent="0" rtl="0">
              <a:lnSpc>
                <a:spcPct val="115000"/>
              </a:lnSpc>
              <a:spcBef>
                <a:spcPts val="0"/>
              </a:spcBef>
              <a:spcAft>
                <a:spcPts val="0"/>
              </a:spcAft>
              <a:buNone/>
            </a:pPr>
            <a:endParaRPr>
              <a:solidFill>
                <a:srgbClr val="434343"/>
              </a:solidFill>
              <a:latin typeface="Roboto"/>
              <a:ea typeface="Roboto"/>
              <a:cs typeface="Roboto"/>
              <a:sym typeface="Roboto"/>
            </a:endParaRPr>
          </a:p>
          <a:p>
            <a:pPr marL="0" lvl="0" indent="0" rtl="0">
              <a:lnSpc>
                <a:spcPct val="115000"/>
              </a:lnSpc>
              <a:spcBef>
                <a:spcPts val="0"/>
              </a:spcBef>
              <a:spcAft>
                <a:spcPts val="0"/>
              </a:spcAft>
              <a:buNone/>
            </a:pPr>
            <a:r>
              <a:rPr lang="en">
                <a:solidFill>
                  <a:srgbClr val="434343"/>
                </a:solidFill>
                <a:latin typeface="Roboto"/>
                <a:ea typeface="Roboto"/>
                <a:cs typeface="Roboto"/>
                <a:sym typeface="Roboto"/>
              </a:rPr>
              <a:t>Surface health and status of running environments and metadata around deployments and individual instances.</a:t>
            </a:r>
            <a:endParaRPr>
              <a:solidFill>
                <a:srgbClr val="434343"/>
              </a:solidFill>
              <a:latin typeface="Roboto"/>
              <a:ea typeface="Roboto"/>
              <a:cs typeface="Roboto"/>
              <a:sym typeface="Roboto"/>
            </a:endParaRPr>
          </a:p>
          <a:p>
            <a:pPr marL="0" lvl="0" indent="0" rtl="0">
              <a:lnSpc>
                <a:spcPct val="115000"/>
              </a:lnSpc>
              <a:spcBef>
                <a:spcPts val="0"/>
              </a:spcBef>
              <a:spcAft>
                <a:spcPts val="0"/>
              </a:spcAft>
              <a:buNone/>
            </a:pPr>
            <a:endParaRPr>
              <a:solidFill>
                <a:srgbClr val="434343"/>
              </a:solidFill>
              <a:latin typeface="Roboto"/>
              <a:ea typeface="Roboto"/>
              <a:cs typeface="Roboto"/>
              <a:sym typeface="Roboto"/>
            </a:endParaRPr>
          </a:p>
          <a:p>
            <a:pPr marL="0" lvl="0" indent="0" rtl="0">
              <a:lnSpc>
                <a:spcPct val="115000"/>
              </a:lnSpc>
              <a:spcBef>
                <a:spcPts val="0"/>
              </a:spcBef>
              <a:spcAft>
                <a:spcPts val="0"/>
              </a:spcAft>
              <a:buNone/>
            </a:pPr>
            <a:r>
              <a:rPr lang="en">
                <a:solidFill>
                  <a:srgbClr val="434343"/>
                </a:solidFill>
                <a:latin typeface="Roboto"/>
                <a:ea typeface="Roboto"/>
                <a:cs typeface="Roboto"/>
                <a:sym typeface="Roboto"/>
              </a:rPr>
              <a:t>Combines health monitoring with an actionable UI to resolve issues</a:t>
            </a:r>
            <a:endParaRPr>
              <a:solidFill>
                <a:srgbClr val="434343"/>
              </a:solidFill>
              <a:latin typeface="Roboto"/>
              <a:ea typeface="Roboto"/>
              <a:cs typeface="Roboto"/>
              <a:sym typeface="Roboto"/>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921"/>
        <p:cNvGrpSpPr/>
        <p:nvPr/>
      </p:nvGrpSpPr>
      <p:grpSpPr>
        <a:xfrm>
          <a:off x="0" y="0"/>
          <a:ext cx="0" cy="0"/>
          <a:chOff x="0" y="0"/>
          <a:chExt cx="0" cy="0"/>
        </a:xfrm>
      </p:grpSpPr>
      <p:sp>
        <p:nvSpPr>
          <p:cNvPr id="6922" name="Google Shape;6922;p548"/>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latin typeface="Roboto"/>
                <a:ea typeface="Roboto"/>
                <a:cs typeface="Roboto"/>
                <a:sym typeface="Roboto"/>
              </a:rPr>
              <a:t>Spinnaker: Deployment Management</a:t>
            </a:r>
            <a:endParaRPr sz="2800" b="0">
              <a:latin typeface="Roboto"/>
              <a:ea typeface="Roboto"/>
              <a:cs typeface="Roboto"/>
              <a:sym typeface="Roboto"/>
            </a:endParaRPr>
          </a:p>
        </p:txBody>
      </p:sp>
      <p:sp>
        <p:nvSpPr>
          <p:cNvPr id="6923" name="Google Shape;6923;p548"/>
          <p:cNvSpPr txBox="1"/>
          <p:nvPr/>
        </p:nvSpPr>
        <p:spPr>
          <a:xfrm>
            <a:off x="584075" y="1304000"/>
            <a:ext cx="5142300" cy="3222600"/>
          </a:xfrm>
          <a:prstGeom prst="rect">
            <a:avLst/>
          </a:prstGeom>
          <a:noFill/>
          <a:ln>
            <a:noFill/>
          </a:ln>
        </p:spPr>
        <p:txBody>
          <a:bodyPr spcFirstLastPara="1" wrap="square" lIns="0" tIns="45700" rIns="0" bIns="45700" anchor="t" anchorCtr="0">
            <a:noAutofit/>
          </a:bodyPr>
          <a:lstStyle/>
          <a:p>
            <a:pPr marL="0" lvl="0" indent="0" rtl="0">
              <a:spcBef>
                <a:spcPts val="0"/>
              </a:spcBef>
              <a:spcAft>
                <a:spcPts val="0"/>
              </a:spcAft>
              <a:buClr>
                <a:schemeClr val="dk1"/>
              </a:buClr>
              <a:buSzPts val="1100"/>
              <a:buFont typeface="Arial"/>
              <a:buNone/>
            </a:pPr>
            <a:r>
              <a:rPr lang="en" sz="1600">
                <a:latin typeface="Roboto"/>
                <a:ea typeface="Roboto"/>
                <a:cs typeface="Roboto"/>
                <a:sym typeface="Roboto"/>
              </a:rPr>
              <a:t>Allows users to construct and manage continuous delivery workflows using </a:t>
            </a:r>
            <a:r>
              <a:rPr lang="en" sz="1600" b="1">
                <a:latin typeface="Roboto"/>
                <a:ea typeface="Roboto"/>
                <a:cs typeface="Roboto"/>
                <a:sym typeface="Roboto"/>
              </a:rPr>
              <a:t>pipelines</a:t>
            </a:r>
            <a:r>
              <a:rPr lang="en" sz="1600">
                <a:latin typeface="Roboto"/>
                <a:ea typeface="Roboto"/>
                <a:cs typeface="Roboto"/>
                <a:sym typeface="Roboto"/>
              </a:rPr>
              <a:t> and </a:t>
            </a:r>
            <a:r>
              <a:rPr lang="en" sz="1600" b="1">
                <a:latin typeface="Roboto"/>
                <a:ea typeface="Roboto"/>
                <a:cs typeface="Roboto"/>
                <a:sym typeface="Roboto"/>
              </a:rPr>
              <a:t>stages</a:t>
            </a:r>
            <a:r>
              <a:rPr lang="en" sz="1600">
                <a:latin typeface="Roboto"/>
                <a:ea typeface="Roboto"/>
                <a:cs typeface="Roboto"/>
                <a:sym typeface="Roboto"/>
              </a:rPr>
              <a:t>.</a:t>
            </a:r>
            <a:endParaRPr sz="1600">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1600">
              <a:latin typeface="Roboto"/>
              <a:ea typeface="Roboto"/>
              <a:cs typeface="Roboto"/>
              <a:sym typeface="Roboto"/>
            </a:endParaRPr>
          </a:p>
          <a:p>
            <a:pPr marL="0" lvl="0" indent="0" rtl="0">
              <a:spcBef>
                <a:spcPts val="0"/>
              </a:spcBef>
              <a:spcAft>
                <a:spcPts val="0"/>
              </a:spcAft>
              <a:buClr>
                <a:schemeClr val="dk1"/>
              </a:buClr>
              <a:buSzPts val="1100"/>
              <a:buFont typeface="Arial"/>
              <a:buNone/>
            </a:pPr>
            <a:r>
              <a:rPr lang="en" sz="1600" b="1">
                <a:latin typeface="Roboto"/>
                <a:ea typeface="Roboto"/>
                <a:cs typeface="Roboto"/>
                <a:sym typeface="Roboto"/>
              </a:rPr>
              <a:t>Pipelines</a:t>
            </a:r>
            <a:r>
              <a:rPr lang="en" sz="1600">
                <a:latin typeface="Roboto"/>
                <a:ea typeface="Roboto"/>
                <a:cs typeface="Roboto"/>
                <a:sym typeface="Roboto"/>
              </a:rPr>
              <a:t> consist of a sequence of actions, known as </a:t>
            </a:r>
            <a:r>
              <a:rPr lang="en" sz="1600" b="1">
                <a:latin typeface="Roboto"/>
                <a:ea typeface="Roboto"/>
                <a:cs typeface="Roboto"/>
                <a:sym typeface="Roboto"/>
              </a:rPr>
              <a:t>stages</a:t>
            </a:r>
            <a:r>
              <a:rPr lang="en" sz="1600">
                <a:latin typeface="Roboto"/>
                <a:ea typeface="Roboto"/>
                <a:cs typeface="Roboto"/>
                <a:sym typeface="Roboto"/>
              </a:rPr>
              <a:t>.</a:t>
            </a:r>
            <a:endParaRPr sz="1600">
              <a:latin typeface="Roboto"/>
              <a:ea typeface="Roboto"/>
              <a:cs typeface="Roboto"/>
              <a:sym typeface="Roboto"/>
            </a:endParaRPr>
          </a:p>
          <a:p>
            <a:pPr marL="0" lvl="0" indent="0" rtl="0">
              <a:spcBef>
                <a:spcPts val="0"/>
              </a:spcBef>
              <a:spcAft>
                <a:spcPts val="0"/>
              </a:spcAft>
              <a:buClr>
                <a:schemeClr val="dk1"/>
              </a:buClr>
              <a:buSzPts val="1100"/>
              <a:buFont typeface="Arial"/>
              <a:buNone/>
            </a:pPr>
            <a:endParaRPr sz="1600">
              <a:latin typeface="Roboto"/>
              <a:ea typeface="Roboto"/>
              <a:cs typeface="Roboto"/>
              <a:sym typeface="Roboto"/>
            </a:endParaRPr>
          </a:p>
          <a:p>
            <a:pPr marL="0" lvl="0" indent="0" rtl="0">
              <a:lnSpc>
                <a:spcPct val="110000"/>
              </a:lnSpc>
              <a:spcBef>
                <a:spcPts val="0"/>
              </a:spcBef>
              <a:spcAft>
                <a:spcPts val="0"/>
              </a:spcAft>
              <a:buNone/>
            </a:pPr>
            <a:endParaRPr>
              <a:latin typeface="Roboto"/>
              <a:ea typeface="Roboto"/>
              <a:cs typeface="Roboto"/>
              <a:sym typeface="Roboto"/>
            </a:endParaRPr>
          </a:p>
          <a:p>
            <a:pPr marL="0" lvl="0" indent="0" rtl="0">
              <a:lnSpc>
                <a:spcPct val="110000"/>
              </a:lnSpc>
              <a:spcBef>
                <a:spcPts val="0"/>
              </a:spcBef>
              <a:spcAft>
                <a:spcPts val="0"/>
              </a:spcAft>
              <a:buNone/>
            </a:pPr>
            <a:endParaRPr>
              <a:latin typeface="Roboto"/>
              <a:ea typeface="Roboto"/>
              <a:cs typeface="Roboto"/>
              <a:sym typeface="Roboto"/>
            </a:endParaRPr>
          </a:p>
        </p:txBody>
      </p:sp>
      <p:pic>
        <p:nvPicPr>
          <p:cNvPr id="6924" name="Google Shape;6924;p548"/>
          <p:cNvPicPr preferRelativeResize="0"/>
          <p:nvPr/>
        </p:nvPicPr>
        <p:blipFill>
          <a:blip r:embed="rId3">
            <a:alphaModFix/>
          </a:blip>
          <a:stretch>
            <a:fillRect/>
          </a:stretch>
        </p:blipFill>
        <p:spPr>
          <a:xfrm>
            <a:off x="1030300" y="2864849"/>
            <a:ext cx="6736351" cy="1412650"/>
          </a:xfrm>
          <a:prstGeom prst="rect">
            <a:avLst/>
          </a:prstGeom>
          <a:noFill/>
          <a:ln>
            <a:noFill/>
          </a:ln>
        </p:spPr>
      </p:pic>
      <p:sp>
        <p:nvSpPr>
          <p:cNvPr id="6925" name="Google Shape;6925;p548"/>
          <p:cNvSpPr txBox="1">
            <a:spLocks noGrp="1"/>
          </p:cNvSpPr>
          <p:nvPr>
            <p:ph type="body" idx="1"/>
          </p:nvPr>
        </p:nvSpPr>
        <p:spPr>
          <a:xfrm>
            <a:off x="685800" y="1638300"/>
            <a:ext cx="7696200" cy="2647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929"/>
        <p:cNvGrpSpPr/>
        <p:nvPr/>
      </p:nvGrpSpPr>
      <p:grpSpPr>
        <a:xfrm>
          <a:off x="0" y="0"/>
          <a:ext cx="0" cy="0"/>
          <a:chOff x="0" y="0"/>
          <a:chExt cx="0" cy="0"/>
        </a:xfrm>
      </p:grpSpPr>
      <p:sp>
        <p:nvSpPr>
          <p:cNvPr id="6930" name="Google Shape;6930;p549"/>
          <p:cNvSpPr txBox="1"/>
          <p:nvPr/>
        </p:nvSpPr>
        <p:spPr>
          <a:xfrm>
            <a:off x="394350" y="153075"/>
            <a:ext cx="8355300" cy="637200"/>
          </a:xfrm>
          <a:prstGeom prst="rect">
            <a:avLst/>
          </a:prstGeom>
          <a:noFill/>
          <a:ln>
            <a:noFill/>
          </a:ln>
        </p:spPr>
        <p:txBody>
          <a:bodyPr spcFirstLastPara="1" wrap="square" lIns="91425" tIns="91425" rIns="91425" bIns="91425" anchor="t" anchorCtr="0">
            <a:noAutofit/>
          </a:bodyPr>
          <a:lstStyle/>
          <a:p>
            <a:pPr marL="0" lvl="0" indent="0" rtl="0">
              <a:lnSpc>
                <a:spcPct val="114285"/>
              </a:lnSpc>
              <a:spcBef>
                <a:spcPts val="0"/>
              </a:spcBef>
              <a:spcAft>
                <a:spcPts val="0"/>
              </a:spcAft>
              <a:buNone/>
            </a:pPr>
            <a:r>
              <a:rPr lang="en" sz="2400">
                <a:solidFill>
                  <a:srgbClr val="545454"/>
                </a:solidFill>
                <a:latin typeface="Roboto"/>
                <a:ea typeface="Roboto"/>
                <a:cs typeface="Roboto"/>
                <a:sym typeface="Roboto"/>
              </a:rPr>
              <a:t>Monitoring : too many disparate tools….</a:t>
            </a:r>
            <a:endParaRPr sz="2400">
              <a:solidFill>
                <a:srgbClr val="545454"/>
              </a:solidFill>
              <a:latin typeface="Roboto"/>
              <a:ea typeface="Roboto"/>
              <a:cs typeface="Roboto"/>
              <a:sym typeface="Roboto"/>
            </a:endParaRPr>
          </a:p>
        </p:txBody>
      </p:sp>
      <p:sp>
        <p:nvSpPr>
          <p:cNvPr id="6931" name="Google Shape;6931;p549"/>
          <p:cNvSpPr txBox="1"/>
          <p:nvPr/>
        </p:nvSpPr>
        <p:spPr>
          <a:xfrm>
            <a:off x="2714775" y="896725"/>
            <a:ext cx="3242700" cy="35985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endParaRPr sz="3600" b="0" i="0" u="none" strike="noStrike" cap="none">
              <a:solidFill>
                <a:srgbClr val="000000"/>
              </a:solidFill>
              <a:latin typeface="Cabin"/>
              <a:ea typeface="Cabin"/>
              <a:cs typeface="Cabin"/>
              <a:sym typeface="Cabin"/>
            </a:endParaRPr>
          </a:p>
        </p:txBody>
      </p:sp>
      <p:sp>
        <p:nvSpPr>
          <p:cNvPr id="6932" name="Google Shape;6932;p549"/>
          <p:cNvSpPr txBox="1"/>
          <p:nvPr/>
        </p:nvSpPr>
        <p:spPr>
          <a:xfrm>
            <a:off x="545750" y="1013250"/>
            <a:ext cx="14004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Infrastructure Monitoring</a:t>
            </a:r>
            <a:endParaRPr/>
          </a:p>
        </p:txBody>
      </p:sp>
      <p:sp>
        <p:nvSpPr>
          <p:cNvPr id="6933" name="Google Shape;6933;p549"/>
          <p:cNvSpPr txBox="1"/>
          <p:nvPr/>
        </p:nvSpPr>
        <p:spPr>
          <a:xfrm>
            <a:off x="580750" y="2325125"/>
            <a:ext cx="14004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Infrastructure Logging</a:t>
            </a:r>
            <a:endParaRPr/>
          </a:p>
        </p:txBody>
      </p:sp>
      <p:sp>
        <p:nvSpPr>
          <p:cNvPr id="6934" name="Google Shape;6934;p549"/>
          <p:cNvSpPr txBox="1"/>
          <p:nvPr/>
        </p:nvSpPr>
        <p:spPr>
          <a:xfrm>
            <a:off x="261550" y="3173625"/>
            <a:ext cx="14004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System Monitoring</a:t>
            </a:r>
            <a:endParaRPr/>
          </a:p>
        </p:txBody>
      </p:sp>
      <p:sp>
        <p:nvSpPr>
          <p:cNvPr id="6935" name="Google Shape;6935;p549"/>
          <p:cNvSpPr txBox="1"/>
          <p:nvPr/>
        </p:nvSpPr>
        <p:spPr>
          <a:xfrm>
            <a:off x="704325" y="3958300"/>
            <a:ext cx="14004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System Logging</a:t>
            </a:r>
            <a:endParaRPr/>
          </a:p>
        </p:txBody>
      </p:sp>
      <p:sp>
        <p:nvSpPr>
          <p:cNvPr id="6936" name="Google Shape;6936;p549"/>
          <p:cNvSpPr txBox="1"/>
          <p:nvPr/>
        </p:nvSpPr>
        <p:spPr>
          <a:xfrm>
            <a:off x="6314300" y="1049125"/>
            <a:ext cx="14004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Application Monitoring</a:t>
            </a:r>
            <a:endParaRPr/>
          </a:p>
        </p:txBody>
      </p:sp>
      <p:sp>
        <p:nvSpPr>
          <p:cNvPr id="6937" name="Google Shape;6937;p549"/>
          <p:cNvSpPr txBox="1"/>
          <p:nvPr/>
        </p:nvSpPr>
        <p:spPr>
          <a:xfrm>
            <a:off x="5867400" y="2023250"/>
            <a:ext cx="14004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Uptime Monitoring</a:t>
            </a:r>
            <a:endParaRPr/>
          </a:p>
        </p:txBody>
      </p:sp>
      <p:sp>
        <p:nvSpPr>
          <p:cNvPr id="6938" name="Google Shape;6938;p549"/>
          <p:cNvSpPr txBox="1"/>
          <p:nvPr/>
        </p:nvSpPr>
        <p:spPr>
          <a:xfrm>
            <a:off x="5933300" y="3487525"/>
            <a:ext cx="14004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Custom Metrics</a:t>
            </a:r>
            <a:endParaRPr/>
          </a:p>
        </p:txBody>
      </p:sp>
      <p:sp>
        <p:nvSpPr>
          <p:cNvPr id="6939" name="Google Shape;6939;p549"/>
          <p:cNvSpPr txBox="1"/>
          <p:nvPr/>
        </p:nvSpPr>
        <p:spPr>
          <a:xfrm>
            <a:off x="7372875" y="2696750"/>
            <a:ext cx="14004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Metric Visualization</a:t>
            </a:r>
            <a:endParaRPr/>
          </a:p>
        </p:txBody>
      </p:sp>
      <p:sp>
        <p:nvSpPr>
          <p:cNvPr id="6940" name="Google Shape;6940;p549"/>
          <p:cNvSpPr txBox="1"/>
          <p:nvPr/>
        </p:nvSpPr>
        <p:spPr>
          <a:xfrm>
            <a:off x="7372875" y="1787600"/>
            <a:ext cx="1400400" cy="36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Alerting</a:t>
            </a:r>
            <a:endParaRPr/>
          </a:p>
        </p:txBody>
      </p:sp>
      <p:sp>
        <p:nvSpPr>
          <p:cNvPr id="6941" name="Google Shape;6941;p549"/>
          <p:cNvSpPr txBox="1"/>
          <p:nvPr/>
        </p:nvSpPr>
        <p:spPr>
          <a:xfrm>
            <a:off x="7444950" y="3958300"/>
            <a:ext cx="14004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Error Reporting</a:t>
            </a:r>
            <a:endParaRPr/>
          </a:p>
        </p:txBody>
      </p:sp>
      <p:sp>
        <p:nvSpPr>
          <p:cNvPr id="6942" name="Google Shape;6942;p549"/>
          <p:cNvSpPr txBox="1"/>
          <p:nvPr/>
        </p:nvSpPr>
        <p:spPr>
          <a:xfrm>
            <a:off x="7609700" y="1049125"/>
            <a:ext cx="1400400" cy="59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Licensing Cost</a:t>
            </a:r>
            <a:endParaRPr/>
          </a:p>
        </p:txBody>
      </p:sp>
      <p:sp>
        <p:nvSpPr>
          <p:cNvPr id="6943" name="Google Shape;6943;p549"/>
          <p:cNvSpPr txBox="1"/>
          <p:nvPr/>
        </p:nvSpPr>
        <p:spPr>
          <a:xfrm>
            <a:off x="3772300" y="4361975"/>
            <a:ext cx="5358300" cy="518700"/>
          </a:xfrm>
          <a:prstGeom prst="rect">
            <a:avLst/>
          </a:prstGeom>
          <a:noFill/>
          <a:ln>
            <a:noFill/>
          </a:ln>
        </p:spPr>
        <p:txBody>
          <a:bodyPr spcFirstLastPara="1" wrap="square" lIns="91425" tIns="91425" rIns="91425" bIns="91425" anchor="t" anchorCtr="0">
            <a:noAutofit/>
          </a:bodyPr>
          <a:lstStyle/>
          <a:p>
            <a:pPr marL="0" lvl="0" indent="0" rtl="0">
              <a:lnSpc>
                <a:spcPct val="114285"/>
              </a:lnSpc>
              <a:spcBef>
                <a:spcPts val="0"/>
              </a:spcBef>
              <a:spcAft>
                <a:spcPts val="0"/>
              </a:spcAft>
              <a:buNone/>
            </a:pPr>
            <a:r>
              <a:rPr lang="en" sz="2800">
                <a:solidFill>
                  <a:srgbClr val="545454"/>
                </a:solidFill>
                <a:latin typeface="Roboto"/>
                <a:ea typeface="Roboto"/>
                <a:cs typeface="Roboto"/>
                <a:sym typeface="Roboto"/>
              </a:rPr>
              <a:t>and high total cost of ownership</a:t>
            </a:r>
            <a:endParaRPr sz="2800">
              <a:solidFill>
                <a:srgbClr val="545454"/>
              </a:solidFill>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947"/>
        <p:cNvGrpSpPr/>
        <p:nvPr/>
      </p:nvGrpSpPr>
      <p:grpSpPr>
        <a:xfrm>
          <a:off x="0" y="0"/>
          <a:ext cx="0" cy="0"/>
          <a:chOff x="0" y="0"/>
          <a:chExt cx="0" cy="0"/>
        </a:xfrm>
      </p:grpSpPr>
      <p:sp>
        <p:nvSpPr>
          <p:cNvPr id="6948" name="Google Shape;6948;p550"/>
          <p:cNvSpPr/>
          <p:nvPr/>
        </p:nvSpPr>
        <p:spPr>
          <a:xfrm>
            <a:off x="1189803" y="2994586"/>
            <a:ext cx="1061100" cy="164100"/>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 sz="1200">
                <a:solidFill>
                  <a:srgbClr val="4285F4"/>
                </a:solidFill>
                <a:latin typeface="Roboto"/>
                <a:ea typeface="Roboto"/>
                <a:cs typeface="Roboto"/>
                <a:sym typeface="Roboto"/>
              </a:rPr>
              <a:t>Monitoring</a:t>
            </a:r>
            <a:endParaRPr sz="1200" b="0" i="0" u="none" strike="noStrike" cap="none">
              <a:solidFill>
                <a:srgbClr val="4285F4"/>
              </a:solidFill>
              <a:latin typeface="Roboto"/>
              <a:ea typeface="Roboto"/>
              <a:cs typeface="Roboto"/>
              <a:sym typeface="Roboto"/>
            </a:endParaRPr>
          </a:p>
        </p:txBody>
      </p:sp>
      <p:sp>
        <p:nvSpPr>
          <p:cNvPr id="6949" name="Google Shape;6949;p550"/>
          <p:cNvSpPr/>
          <p:nvPr/>
        </p:nvSpPr>
        <p:spPr>
          <a:xfrm>
            <a:off x="2934685" y="2994592"/>
            <a:ext cx="748800" cy="164100"/>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 sz="1200">
                <a:solidFill>
                  <a:srgbClr val="4285F4"/>
                </a:solidFill>
                <a:latin typeface="Roboto"/>
                <a:ea typeface="Roboto"/>
                <a:cs typeface="Roboto"/>
                <a:sym typeface="Roboto"/>
              </a:rPr>
              <a:t>Logging</a:t>
            </a:r>
            <a:endParaRPr sz="1200" b="0" i="0" u="none" strike="noStrike" cap="none">
              <a:solidFill>
                <a:srgbClr val="4285F4"/>
              </a:solidFill>
              <a:latin typeface="Roboto"/>
              <a:ea typeface="Roboto"/>
              <a:cs typeface="Roboto"/>
              <a:sym typeface="Roboto"/>
            </a:endParaRPr>
          </a:p>
        </p:txBody>
      </p:sp>
      <p:sp>
        <p:nvSpPr>
          <p:cNvPr id="6950" name="Google Shape;6950;p550"/>
          <p:cNvSpPr/>
          <p:nvPr/>
        </p:nvSpPr>
        <p:spPr>
          <a:xfrm>
            <a:off x="4731201" y="2994576"/>
            <a:ext cx="748800" cy="164100"/>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 sz="1200">
                <a:solidFill>
                  <a:srgbClr val="4285F4"/>
                </a:solidFill>
                <a:latin typeface="Roboto"/>
                <a:ea typeface="Roboto"/>
                <a:cs typeface="Roboto"/>
                <a:sym typeface="Roboto"/>
              </a:rPr>
              <a:t>Debug</a:t>
            </a:r>
            <a:endParaRPr sz="1200" b="0" i="0" u="none" strike="noStrike" cap="none">
              <a:solidFill>
                <a:srgbClr val="4285F4"/>
              </a:solidFill>
              <a:latin typeface="Roboto"/>
              <a:ea typeface="Roboto"/>
              <a:cs typeface="Roboto"/>
              <a:sym typeface="Roboto"/>
            </a:endParaRPr>
          </a:p>
        </p:txBody>
      </p:sp>
      <p:sp>
        <p:nvSpPr>
          <p:cNvPr id="6951" name="Google Shape;6951;p550"/>
          <p:cNvSpPr/>
          <p:nvPr/>
        </p:nvSpPr>
        <p:spPr>
          <a:xfrm>
            <a:off x="1942124" y="3604904"/>
            <a:ext cx="748800" cy="164100"/>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 sz="1200">
                <a:solidFill>
                  <a:srgbClr val="4285F4"/>
                </a:solidFill>
                <a:latin typeface="Roboto"/>
                <a:ea typeface="Roboto"/>
                <a:cs typeface="Roboto"/>
                <a:sym typeface="Roboto"/>
              </a:rPr>
              <a:t>Trace</a:t>
            </a:r>
            <a:endParaRPr sz="1200" b="0" i="0" u="none" strike="noStrike" cap="none">
              <a:solidFill>
                <a:srgbClr val="4285F4"/>
              </a:solidFill>
              <a:latin typeface="Roboto"/>
              <a:ea typeface="Roboto"/>
              <a:cs typeface="Roboto"/>
              <a:sym typeface="Roboto"/>
            </a:endParaRPr>
          </a:p>
        </p:txBody>
      </p:sp>
      <p:sp>
        <p:nvSpPr>
          <p:cNvPr id="6952" name="Google Shape;6952;p550"/>
          <p:cNvSpPr/>
          <p:nvPr/>
        </p:nvSpPr>
        <p:spPr>
          <a:xfrm>
            <a:off x="3825025" y="3604914"/>
            <a:ext cx="1358100" cy="164100"/>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None/>
            </a:pPr>
            <a:r>
              <a:rPr lang="en" sz="1200">
                <a:solidFill>
                  <a:srgbClr val="4285F4"/>
                </a:solidFill>
                <a:latin typeface="Roboto"/>
                <a:ea typeface="Roboto"/>
                <a:cs typeface="Roboto"/>
                <a:sym typeface="Roboto"/>
              </a:rPr>
              <a:t>Error Reporting</a:t>
            </a:r>
            <a:endParaRPr sz="1200" b="0" i="0" u="none" strike="noStrike" cap="none">
              <a:solidFill>
                <a:srgbClr val="4285F4"/>
              </a:solidFill>
              <a:latin typeface="Roboto"/>
              <a:ea typeface="Roboto"/>
              <a:cs typeface="Roboto"/>
              <a:sym typeface="Roboto"/>
            </a:endParaRPr>
          </a:p>
        </p:txBody>
      </p:sp>
      <p:pic>
        <p:nvPicPr>
          <p:cNvPr id="6953" name="Google Shape;6953;p550"/>
          <p:cNvPicPr preferRelativeResize="0"/>
          <p:nvPr/>
        </p:nvPicPr>
        <p:blipFill>
          <a:blip r:embed="rId3">
            <a:alphaModFix/>
          </a:blip>
          <a:stretch>
            <a:fillRect/>
          </a:stretch>
        </p:blipFill>
        <p:spPr>
          <a:xfrm>
            <a:off x="749945" y="2863595"/>
            <a:ext cx="457154" cy="461026"/>
          </a:xfrm>
          <a:prstGeom prst="rect">
            <a:avLst/>
          </a:prstGeom>
          <a:noFill/>
          <a:ln>
            <a:noFill/>
          </a:ln>
        </p:spPr>
      </p:pic>
      <p:pic>
        <p:nvPicPr>
          <p:cNvPr id="6954" name="Google Shape;6954;p550"/>
          <p:cNvPicPr preferRelativeResize="0"/>
          <p:nvPr/>
        </p:nvPicPr>
        <p:blipFill>
          <a:blip r:embed="rId4">
            <a:alphaModFix/>
          </a:blip>
          <a:stretch>
            <a:fillRect/>
          </a:stretch>
        </p:blipFill>
        <p:spPr>
          <a:xfrm>
            <a:off x="2491603" y="2863595"/>
            <a:ext cx="457153" cy="461025"/>
          </a:xfrm>
          <a:prstGeom prst="rect">
            <a:avLst/>
          </a:prstGeom>
          <a:noFill/>
          <a:ln>
            <a:noFill/>
          </a:ln>
        </p:spPr>
      </p:pic>
      <p:pic>
        <p:nvPicPr>
          <p:cNvPr id="6955" name="Google Shape;6955;p550"/>
          <p:cNvPicPr preferRelativeResize="0"/>
          <p:nvPr/>
        </p:nvPicPr>
        <p:blipFill>
          <a:blip r:embed="rId5">
            <a:alphaModFix/>
          </a:blip>
          <a:stretch>
            <a:fillRect/>
          </a:stretch>
        </p:blipFill>
        <p:spPr>
          <a:xfrm>
            <a:off x="4293079" y="2863595"/>
            <a:ext cx="457154" cy="461025"/>
          </a:xfrm>
          <a:prstGeom prst="rect">
            <a:avLst/>
          </a:prstGeom>
          <a:noFill/>
          <a:ln>
            <a:noFill/>
          </a:ln>
        </p:spPr>
      </p:pic>
      <p:pic>
        <p:nvPicPr>
          <p:cNvPr id="6956" name="Google Shape;6956;p550"/>
          <p:cNvPicPr preferRelativeResize="0"/>
          <p:nvPr/>
        </p:nvPicPr>
        <p:blipFill>
          <a:blip r:embed="rId6">
            <a:alphaModFix/>
          </a:blip>
          <a:stretch>
            <a:fillRect/>
          </a:stretch>
        </p:blipFill>
        <p:spPr>
          <a:xfrm>
            <a:off x="3392168" y="3473211"/>
            <a:ext cx="429020" cy="432653"/>
          </a:xfrm>
          <a:prstGeom prst="rect">
            <a:avLst/>
          </a:prstGeom>
          <a:noFill/>
          <a:ln>
            <a:noFill/>
          </a:ln>
        </p:spPr>
      </p:pic>
      <p:pic>
        <p:nvPicPr>
          <p:cNvPr id="6957" name="Google Shape;6957;p550"/>
          <p:cNvPicPr preferRelativeResize="0"/>
          <p:nvPr/>
        </p:nvPicPr>
        <p:blipFill>
          <a:blip r:embed="rId7">
            <a:alphaModFix/>
          </a:blip>
          <a:stretch>
            <a:fillRect/>
          </a:stretch>
        </p:blipFill>
        <p:spPr>
          <a:xfrm>
            <a:off x="1499036" y="3473211"/>
            <a:ext cx="457154" cy="461026"/>
          </a:xfrm>
          <a:prstGeom prst="rect">
            <a:avLst/>
          </a:prstGeom>
          <a:noFill/>
          <a:ln>
            <a:noFill/>
          </a:ln>
        </p:spPr>
      </p:pic>
      <p:pic>
        <p:nvPicPr>
          <p:cNvPr id="6958" name="Google Shape;6958;p550"/>
          <p:cNvPicPr preferRelativeResize="0"/>
          <p:nvPr/>
        </p:nvPicPr>
        <p:blipFill rotWithShape="1">
          <a:blip r:embed="rId8">
            <a:alphaModFix/>
          </a:blip>
          <a:srcRect t="25524" b="32356"/>
          <a:stretch/>
        </p:blipFill>
        <p:spPr>
          <a:xfrm>
            <a:off x="440884" y="1085083"/>
            <a:ext cx="4937150" cy="1092725"/>
          </a:xfrm>
          <a:prstGeom prst="rect">
            <a:avLst/>
          </a:prstGeom>
          <a:noFill/>
          <a:ln>
            <a:noFill/>
          </a:ln>
        </p:spPr>
      </p:pic>
      <p:sp>
        <p:nvSpPr>
          <p:cNvPr id="6959" name="Google Shape;6959;p550"/>
          <p:cNvSpPr txBox="1"/>
          <p:nvPr/>
        </p:nvSpPr>
        <p:spPr>
          <a:xfrm>
            <a:off x="590400" y="315500"/>
            <a:ext cx="7963200" cy="4611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a:solidFill>
                  <a:srgbClr val="545454"/>
                </a:solidFill>
                <a:latin typeface="Roboto"/>
                <a:ea typeface="Roboto"/>
                <a:cs typeface="Roboto"/>
                <a:sym typeface="Roboto"/>
              </a:rPr>
              <a:t>Our vision: single pane of glass for multi-cloud</a:t>
            </a:r>
            <a:endParaRPr sz="2400">
              <a:solidFill>
                <a:srgbClr val="545454"/>
              </a:solidFill>
              <a:latin typeface="Roboto"/>
              <a:ea typeface="Roboto"/>
              <a:cs typeface="Roboto"/>
              <a:sym typeface="Roboto"/>
            </a:endParaRPr>
          </a:p>
          <a:p>
            <a:pPr marL="0" lvl="0" indent="0" rtl="0">
              <a:lnSpc>
                <a:spcPct val="114285"/>
              </a:lnSpc>
              <a:spcBef>
                <a:spcPts val="0"/>
              </a:spcBef>
              <a:spcAft>
                <a:spcPts val="0"/>
              </a:spcAft>
              <a:buNone/>
            </a:pPr>
            <a:endParaRPr sz="2400">
              <a:solidFill>
                <a:srgbClr val="545454"/>
              </a:solidFill>
              <a:latin typeface="Roboto"/>
              <a:ea typeface="Roboto"/>
              <a:cs typeface="Roboto"/>
              <a:sym typeface="Roboto"/>
            </a:endParaRPr>
          </a:p>
        </p:txBody>
      </p:sp>
      <p:pic>
        <p:nvPicPr>
          <p:cNvPr id="6960" name="Google Shape;6960;p550"/>
          <p:cNvPicPr preferRelativeResize="0"/>
          <p:nvPr/>
        </p:nvPicPr>
        <p:blipFill>
          <a:blip r:embed="rId9">
            <a:alphaModFix/>
          </a:blip>
          <a:stretch>
            <a:fillRect/>
          </a:stretch>
        </p:blipFill>
        <p:spPr>
          <a:xfrm>
            <a:off x="6318025" y="1493275"/>
            <a:ext cx="2011885" cy="756474"/>
          </a:xfrm>
          <a:prstGeom prst="rect">
            <a:avLst/>
          </a:prstGeom>
          <a:noFill/>
          <a:ln>
            <a:noFill/>
          </a:ln>
        </p:spPr>
      </p:pic>
      <p:pic>
        <p:nvPicPr>
          <p:cNvPr id="6961" name="Google Shape;6961;p550"/>
          <p:cNvPicPr preferRelativeResize="0"/>
          <p:nvPr/>
        </p:nvPicPr>
        <p:blipFill>
          <a:blip r:embed="rId10">
            <a:alphaModFix/>
          </a:blip>
          <a:stretch>
            <a:fillRect/>
          </a:stretch>
        </p:blipFill>
        <p:spPr>
          <a:xfrm>
            <a:off x="6283887" y="2421903"/>
            <a:ext cx="2295124" cy="1418021"/>
          </a:xfrm>
          <a:prstGeom prst="rect">
            <a:avLst/>
          </a:prstGeom>
          <a:noFill/>
          <a:ln>
            <a:noFill/>
          </a:ln>
        </p:spPr>
      </p:pic>
      <p:cxnSp>
        <p:nvCxnSpPr>
          <p:cNvPr id="6962" name="Google Shape;6962;p550"/>
          <p:cNvCxnSpPr/>
          <p:nvPr/>
        </p:nvCxnSpPr>
        <p:spPr>
          <a:xfrm>
            <a:off x="5826400" y="1787250"/>
            <a:ext cx="0" cy="1902000"/>
          </a:xfrm>
          <a:prstGeom prst="straightConnector1">
            <a:avLst/>
          </a:prstGeom>
          <a:noFill/>
          <a:ln w="9525" cap="flat" cmpd="sng">
            <a:solidFill>
              <a:srgbClr val="414141"/>
            </a:solidFill>
            <a:prstDash val="solid"/>
            <a:round/>
            <a:headEnd type="none" w="med" len="med"/>
            <a:tailEnd type="none" w="med" len="med"/>
          </a:ln>
        </p:spPr>
      </p:cxn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966"/>
        <p:cNvGrpSpPr/>
        <p:nvPr/>
      </p:nvGrpSpPr>
      <p:grpSpPr>
        <a:xfrm>
          <a:off x="0" y="0"/>
          <a:ext cx="0" cy="0"/>
          <a:chOff x="0" y="0"/>
          <a:chExt cx="0" cy="0"/>
        </a:xfrm>
      </p:grpSpPr>
      <p:sp>
        <p:nvSpPr>
          <p:cNvPr id="6967" name="Google Shape;6967;p5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b="0">
                <a:latin typeface="Roboto"/>
                <a:ea typeface="Roboto"/>
                <a:cs typeface="Roboto"/>
                <a:sym typeface="Roboto"/>
              </a:rPr>
              <a:t>Stack driver logging</a:t>
            </a:r>
            <a:endParaRPr sz="2800" b="0">
              <a:latin typeface="Roboto"/>
              <a:ea typeface="Roboto"/>
              <a:cs typeface="Roboto"/>
              <a:sym typeface="Roboto"/>
            </a:endParaRPr>
          </a:p>
        </p:txBody>
      </p:sp>
      <p:sp>
        <p:nvSpPr>
          <p:cNvPr id="6968" name="Google Shape;6968;p551"/>
          <p:cNvSpPr txBox="1"/>
          <p:nvPr/>
        </p:nvSpPr>
        <p:spPr>
          <a:xfrm>
            <a:off x="6957950" y="1385950"/>
            <a:ext cx="2039700" cy="2793300"/>
          </a:xfrm>
          <a:prstGeom prst="rect">
            <a:avLst/>
          </a:prstGeom>
          <a:noFill/>
          <a:ln>
            <a:noFill/>
          </a:ln>
        </p:spPr>
        <p:txBody>
          <a:bodyPr spcFirstLastPara="1" wrap="square" lIns="91425" tIns="91425" rIns="91425" bIns="91425" anchor="t" anchorCtr="0">
            <a:noAutofit/>
          </a:bodyPr>
          <a:lstStyle/>
          <a:p>
            <a:pPr marL="457200" lvl="0" indent="-304800" rtl="0">
              <a:spcBef>
                <a:spcPts val="0"/>
              </a:spcBef>
              <a:spcAft>
                <a:spcPts val="0"/>
              </a:spcAft>
              <a:buSzPts val="1200"/>
              <a:buChar char="●"/>
            </a:pPr>
            <a:r>
              <a:rPr lang="en" sz="1200"/>
              <a:t>Query multiple logs for events or issues</a:t>
            </a:r>
            <a:endParaRPr sz="1200"/>
          </a:p>
          <a:p>
            <a:pPr marL="0" lvl="0" indent="0" rtl="0">
              <a:spcBef>
                <a:spcPts val="0"/>
              </a:spcBef>
              <a:spcAft>
                <a:spcPts val="0"/>
              </a:spcAft>
              <a:buNone/>
            </a:pPr>
            <a:endParaRPr sz="1200"/>
          </a:p>
          <a:p>
            <a:pPr marL="457200" lvl="0" indent="-304800" rtl="0">
              <a:spcBef>
                <a:spcPts val="0"/>
              </a:spcBef>
              <a:spcAft>
                <a:spcPts val="0"/>
              </a:spcAft>
              <a:buSzPts val="1200"/>
              <a:buChar char="●"/>
            </a:pPr>
            <a:r>
              <a:rPr lang="en" sz="1200"/>
              <a:t>Log retention is 7 days or 30 days</a:t>
            </a:r>
            <a:endParaRPr sz="1200"/>
          </a:p>
          <a:p>
            <a:pPr marL="0" lvl="0" indent="0" rtl="0">
              <a:spcBef>
                <a:spcPts val="0"/>
              </a:spcBef>
              <a:spcAft>
                <a:spcPts val="0"/>
              </a:spcAft>
              <a:buNone/>
            </a:pPr>
            <a:endParaRPr/>
          </a:p>
        </p:txBody>
      </p:sp>
      <p:pic>
        <p:nvPicPr>
          <p:cNvPr id="6969" name="Google Shape;6969;p551"/>
          <p:cNvPicPr preferRelativeResize="0"/>
          <p:nvPr/>
        </p:nvPicPr>
        <p:blipFill>
          <a:blip r:embed="rId3">
            <a:alphaModFix/>
          </a:blip>
          <a:stretch>
            <a:fillRect/>
          </a:stretch>
        </p:blipFill>
        <p:spPr>
          <a:xfrm>
            <a:off x="304800" y="1363000"/>
            <a:ext cx="6579492" cy="32385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6973"/>
        <p:cNvGrpSpPr/>
        <p:nvPr/>
      </p:nvGrpSpPr>
      <p:grpSpPr>
        <a:xfrm>
          <a:off x="0" y="0"/>
          <a:ext cx="0" cy="0"/>
          <a:chOff x="0" y="0"/>
          <a:chExt cx="0" cy="0"/>
        </a:xfrm>
      </p:grpSpPr>
      <p:sp>
        <p:nvSpPr>
          <p:cNvPr id="6974" name="Google Shape;6974;p552"/>
          <p:cNvSpPr txBox="1"/>
          <p:nvPr/>
        </p:nvSpPr>
        <p:spPr>
          <a:xfrm>
            <a:off x="391075" y="239300"/>
            <a:ext cx="7963200" cy="4128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a:solidFill>
                  <a:srgbClr val="545454"/>
                </a:solidFill>
                <a:latin typeface="Roboto"/>
                <a:ea typeface="Roboto"/>
                <a:cs typeface="Roboto"/>
                <a:sym typeface="Roboto"/>
              </a:rPr>
              <a:t>Exports &amp; Integrations</a:t>
            </a:r>
            <a:endParaRPr sz="2400">
              <a:solidFill>
                <a:srgbClr val="545454"/>
              </a:solidFill>
              <a:latin typeface="Roboto"/>
              <a:ea typeface="Roboto"/>
              <a:cs typeface="Roboto"/>
              <a:sym typeface="Roboto"/>
            </a:endParaRPr>
          </a:p>
          <a:p>
            <a:pPr marL="0" lvl="0" indent="0" rtl="0">
              <a:lnSpc>
                <a:spcPct val="114285"/>
              </a:lnSpc>
              <a:spcBef>
                <a:spcPts val="0"/>
              </a:spcBef>
              <a:spcAft>
                <a:spcPts val="0"/>
              </a:spcAft>
              <a:buNone/>
            </a:pPr>
            <a:endParaRPr sz="2800">
              <a:solidFill>
                <a:srgbClr val="545454"/>
              </a:solidFill>
              <a:latin typeface="Roboto"/>
              <a:ea typeface="Roboto"/>
              <a:cs typeface="Roboto"/>
              <a:sym typeface="Roboto"/>
            </a:endParaRPr>
          </a:p>
        </p:txBody>
      </p:sp>
      <p:pic>
        <p:nvPicPr>
          <p:cNvPr id="6975" name="Google Shape;6975;p552"/>
          <p:cNvPicPr preferRelativeResize="0"/>
          <p:nvPr/>
        </p:nvPicPr>
        <p:blipFill>
          <a:blip r:embed="rId3">
            <a:alphaModFix/>
          </a:blip>
          <a:stretch>
            <a:fillRect/>
          </a:stretch>
        </p:blipFill>
        <p:spPr>
          <a:xfrm>
            <a:off x="381000" y="838450"/>
            <a:ext cx="6573301" cy="3390651"/>
          </a:xfrm>
          <a:prstGeom prst="rect">
            <a:avLst/>
          </a:prstGeom>
          <a:noFill/>
          <a:ln>
            <a:noFill/>
          </a:ln>
        </p:spPr>
      </p:pic>
      <p:sp>
        <p:nvSpPr>
          <p:cNvPr id="6976" name="Google Shape;6976;p552"/>
          <p:cNvSpPr txBox="1"/>
          <p:nvPr/>
        </p:nvSpPr>
        <p:spPr>
          <a:xfrm>
            <a:off x="7130450" y="923000"/>
            <a:ext cx="1992600" cy="2783100"/>
          </a:xfrm>
          <a:prstGeom prst="rect">
            <a:avLst/>
          </a:prstGeom>
          <a:noFill/>
          <a:ln>
            <a:noFill/>
          </a:ln>
        </p:spPr>
        <p:txBody>
          <a:bodyPr spcFirstLastPara="1" wrap="square" lIns="91425" tIns="91425" rIns="91425" bIns="91425" anchor="t" anchorCtr="0">
            <a:noAutofit/>
          </a:bodyPr>
          <a:lstStyle/>
          <a:p>
            <a:pPr marL="457200" lvl="0" indent="-292100" rtl="0">
              <a:spcBef>
                <a:spcPts val="0"/>
              </a:spcBef>
              <a:spcAft>
                <a:spcPts val="0"/>
              </a:spcAft>
              <a:buSzPts val="1000"/>
              <a:buChar char="●"/>
            </a:pPr>
            <a:r>
              <a:rPr lang="en" sz="1000"/>
              <a:t>Export logs to Cloud Storage, BigQuery, Cloud Pub/Sub</a:t>
            </a:r>
            <a:endParaRPr sz="1000"/>
          </a:p>
          <a:p>
            <a:pPr marL="0" lvl="0" indent="0" rtl="0">
              <a:spcBef>
                <a:spcPts val="0"/>
              </a:spcBef>
              <a:spcAft>
                <a:spcPts val="0"/>
              </a:spcAft>
              <a:buNone/>
            </a:pPr>
            <a:endParaRPr sz="1000"/>
          </a:p>
          <a:p>
            <a:pPr marL="457200" lvl="0" indent="-292100" rtl="0">
              <a:spcBef>
                <a:spcPts val="0"/>
              </a:spcBef>
              <a:spcAft>
                <a:spcPts val="0"/>
              </a:spcAft>
              <a:buSzPts val="1000"/>
              <a:buChar char="●"/>
            </a:pPr>
            <a:r>
              <a:rPr lang="en" sz="1000"/>
              <a:t>Ways to Export</a:t>
            </a:r>
            <a:endParaRPr sz="1000"/>
          </a:p>
          <a:p>
            <a:pPr marL="914400" lvl="1" indent="-292100" rtl="0">
              <a:spcBef>
                <a:spcPts val="0"/>
              </a:spcBef>
              <a:spcAft>
                <a:spcPts val="0"/>
              </a:spcAft>
              <a:buSzPts val="1000"/>
              <a:buChar char="○"/>
            </a:pPr>
            <a:r>
              <a:rPr lang="en" sz="1000"/>
              <a:t>Logs Export panel in Logs Viewer</a:t>
            </a:r>
            <a:endParaRPr sz="1000"/>
          </a:p>
          <a:p>
            <a:pPr marL="914400" lvl="1" indent="-292100" rtl="0">
              <a:spcBef>
                <a:spcPts val="0"/>
              </a:spcBef>
              <a:spcAft>
                <a:spcPts val="0"/>
              </a:spcAft>
              <a:buSzPts val="1000"/>
              <a:buChar char="○"/>
            </a:pPr>
            <a:r>
              <a:rPr lang="en" sz="1000"/>
              <a:t>Command-line SDK</a:t>
            </a:r>
            <a:endParaRPr sz="1000"/>
          </a:p>
          <a:p>
            <a:pPr marL="914400" lvl="1" indent="-292100" rtl="0">
              <a:spcBef>
                <a:spcPts val="0"/>
              </a:spcBef>
              <a:spcAft>
                <a:spcPts val="0"/>
              </a:spcAft>
              <a:buSzPts val="1000"/>
              <a:buChar char="○"/>
            </a:pPr>
            <a:r>
              <a:rPr lang="en" sz="1000"/>
              <a:t>Stackdriver Logging API</a:t>
            </a:r>
            <a:endParaRPr sz="1000"/>
          </a:p>
          <a:p>
            <a:pPr marL="0" lvl="0" indent="0" rtl="0">
              <a:spcBef>
                <a:spcPts val="0"/>
              </a:spcBef>
              <a:spcAft>
                <a:spcPts val="0"/>
              </a:spcAft>
              <a:buNone/>
            </a:pPr>
            <a:endParaRPr sz="1000"/>
          </a:p>
          <a:p>
            <a:pPr marL="457200" lvl="0" indent="-292100" rtl="0">
              <a:spcBef>
                <a:spcPts val="0"/>
              </a:spcBef>
              <a:spcAft>
                <a:spcPts val="0"/>
              </a:spcAft>
              <a:buSzPts val="1000"/>
              <a:buChar char="●"/>
            </a:pPr>
            <a:r>
              <a:rPr lang="en" sz="1000"/>
              <a:t>Create </a:t>
            </a:r>
            <a:r>
              <a:rPr lang="en" sz="1000" b="1"/>
              <a:t>Sinks</a:t>
            </a:r>
            <a:r>
              <a:rPr lang="en" sz="1000"/>
              <a:t> to direct your logs for exporting</a:t>
            </a:r>
            <a:endParaRPr sz="1000"/>
          </a:p>
          <a:p>
            <a:pPr marL="0" lvl="0" indent="0" rtl="0">
              <a:spcBef>
                <a:spcPts val="0"/>
              </a:spcBef>
              <a:spcAft>
                <a:spcPts val="0"/>
              </a:spcAft>
              <a:buNone/>
            </a:pPr>
            <a:endParaRPr sz="1000"/>
          </a:p>
          <a:p>
            <a:pPr marL="457200" lvl="0" indent="-292100" rtl="0">
              <a:spcBef>
                <a:spcPts val="0"/>
              </a:spcBef>
              <a:spcAft>
                <a:spcPts val="0"/>
              </a:spcAft>
              <a:buSzPts val="1000"/>
              <a:buChar char="●"/>
            </a:pPr>
            <a:r>
              <a:rPr lang="en" sz="1000"/>
              <a:t>Datalab/Cloud ML Integration</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16"/>
        <p:cNvGrpSpPr/>
        <p:nvPr/>
      </p:nvGrpSpPr>
      <p:grpSpPr>
        <a:xfrm>
          <a:off x="0" y="0"/>
          <a:ext cx="0" cy="0"/>
          <a:chOff x="0" y="0"/>
          <a:chExt cx="0" cy="0"/>
        </a:xfrm>
      </p:grpSpPr>
      <p:sp>
        <p:nvSpPr>
          <p:cNvPr id="5217" name="Google Shape;5217;p445"/>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Virtual Machine</a:t>
            </a:r>
            <a:endParaRPr sz="2800">
              <a:solidFill>
                <a:srgbClr val="545454"/>
              </a:solidFill>
              <a:latin typeface="Roboto"/>
              <a:ea typeface="Roboto"/>
              <a:cs typeface="Roboto"/>
              <a:sym typeface="Roboto"/>
            </a:endParaRPr>
          </a:p>
        </p:txBody>
      </p:sp>
      <p:sp>
        <p:nvSpPr>
          <p:cNvPr id="5218" name="Google Shape;5218;p445"/>
          <p:cNvSpPr txBox="1"/>
          <p:nvPr/>
        </p:nvSpPr>
        <p:spPr>
          <a:xfrm>
            <a:off x="162475" y="836475"/>
            <a:ext cx="8771400" cy="3933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Performance (disk io)</a:t>
            </a:r>
            <a:endParaRPr sz="1800">
              <a:solidFill>
                <a:srgbClr val="4A86E8"/>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IOPS performance comparison</a:t>
            </a:r>
            <a:endParaRPr sz="1200">
              <a:solidFill>
                <a:srgbClr val="545454"/>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You don’t have to pay additional cost for additional IOPS</a:t>
            </a:r>
            <a:endParaRPr sz="1200">
              <a:solidFill>
                <a:srgbClr val="545454"/>
              </a:solidFill>
              <a:latin typeface="Roboto"/>
              <a:ea typeface="Roboto"/>
              <a:cs typeface="Roboto"/>
              <a:sym typeface="Roboto"/>
            </a:endParaRPr>
          </a:p>
          <a:p>
            <a:pPr marL="45720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457200" lvl="0" indent="0" rtl="0">
              <a:lnSpc>
                <a:spcPct val="150000"/>
              </a:lnSpc>
              <a:spcBef>
                <a:spcPts val="0"/>
              </a:spcBef>
              <a:spcAft>
                <a:spcPts val="0"/>
              </a:spcAft>
              <a:buNone/>
            </a:pPr>
            <a:endParaRPr sz="1200">
              <a:solidFill>
                <a:srgbClr val="545454"/>
              </a:solidFill>
              <a:latin typeface="Roboto"/>
              <a:ea typeface="Roboto"/>
              <a:cs typeface="Roboto"/>
              <a:sym typeface="Roboto"/>
            </a:endParaRPr>
          </a:p>
        </p:txBody>
      </p:sp>
      <p:pic>
        <p:nvPicPr>
          <p:cNvPr id="5219" name="Google Shape;5219;p445"/>
          <p:cNvPicPr preferRelativeResize="0"/>
          <p:nvPr/>
        </p:nvPicPr>
        <p:blipFill>
          <a:blip r:embed="rId3">
            <a:alphaModFix/>
          </a:blip>
          <a:stretch>
            <a:fillRect/>
          </a:stretch>
        </p:blipFill>
        <p:spPr>
          <a:xfrm>
            <a:off x="1028796" y="1959150"/>
            <a:ext cx="3155600" cy="2158875"/>
          </a:xfrm>
          <a:prstGeom prst="rect">
            <a:avLst/>
          </a:prstGeom>
          <a:noFill/>
          <a:ln>
            <a:noFill/>
          </a:ln>
        </p:spPr>
      </p:pic>
      <p:sp>
        <p:nvSpPr>
          <p:cNvPr id="5220" name="Google Shape;5220;p445"/>
          <p:cNvSpPr txBox="1"/>
          <p:nvPr/>
        </p:nvSpPr>
        <p:spPr>
          <a:xfrm>
            <a:off x="1243200" y="4347775"/>
            <a:ext cx="28728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t>https://www.cloudbenchmark.com/details/fio</a:t>
            </a:r>
            <a:endParaRPr sz="700"/>
          </a:p>
        </p:txBody>
      </p:sp>
      <p:sp>
        <p:nvSpPr>
          <p:cNvPr id="5221" name="Google Shape;5221;p445"/>
          <p:cNvSpPr txBox="1"/>
          <p:nvPr/>
        </p:nvSpPr>
        <p:spPr>
          <a:xfrm>
            <a:off x="1280775" y="4127938"/>
            <a:ext cx="2872800" cy="2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DISK Read IOPS comparison</a:t>
            </a:r>
            <a:endParaRPr/>
          </a:p>
        </p:txBody>
      </p:sp>
      <p:pic>
        <p:nvPicPr>
          <p:cNvPr id="5222" name="Google Shape;5222;p445"/>
          <p:cNvPicPr preferRelativeResize="0"/>
          <p:nvPr/>
        </p:nvPicPr>
        <p:blipFill>
          <a:blip r:embed="rId4">
            <a:alphaModFix/>
          </a:blip>
          <a:stretch>
            <a:fillRect/>
          </a:stretch>
        </p:blipFill>
        <p:spPr>
          <a:xfrm>
            <a:off x="4374850" y="1959150"/>
            <a:ext cx="3176052" cy="2158875"/>
          </a:xfrm>
          <a:prstGeom prst="rect">
            <a:avLst/>
          </a:prstGeom>
          <a:noFill/>
          <a:ln>
            <a:noFill/>
          </a:ln>
        </p:spPr>
      </p:pic>
      <p:sp>
        <p:nvSpPr>
          <p:cNvPr id="5223" name="Google Shape;5223;p445"/>
          <p:cNvSpPr txBox="1"/>
          <p:nvPr/>
        </p:nvSpPr>
        <p:spPr>
          <a:xfrm>
            <a:off x="4550000" y="4347775"/>
            <a:ext cx="2872800" cy="4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a:t>https://www.cloudbenchmark.com/details/fio</a:t>
            </a:r>
            <a:endParaRPr sz="700"/>
          </a:p>
        </p:txBody>
      </p:sp>
      <p:sp>
        <p:nvSpPr>
          <p:cNvPr id="5224" name="Google Shape;5224;p445"/>
          <p:cNvSpPr txBox="1"/>
          <p:nvPr/>
        </p:nvSpPr>
        <p:spPr>
          <a:xfrm>
            <a:off x="4587575" y="4127938"/>
            <a:ext cx="2872800" cy="2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DISK Write IOPS comparison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980"/>
        <p:cNvGrpSpPr/>
        <p:nvPr/>
      </p:nvGrpSpPr>
      <p:grpSpPr>
        <a:xfrm>
          <a:off x="0" y="0"/>
          <a:ext cx="0" cy="0"/>
          <a:chOff x="0" y="0"/>
          <a:chExt cx="0" cy="0"/>
        </a:xfrm>
      </p:grpSpPr>
      <p:sp>
        <p:nvSpPr>
          <p:cNvPr id="6981" name="Google Shape;6981;p553"/>
          <p:cNvSpPr txBox="1"/>
          <p:nvPr/>
        </p:nvSpPr>
        <p:spPr>
          <a:xfrm>
            <a:off x="238675" y="255750"/>
            <a:ext cx="7963200" cy="5148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400">
                <a:solidFill>
                  <a:srgbClr val="545454"/>
                </a:solidFill>
                <a:latin typeface="Roboto"/>
                <a:ea typeface="Roboto"/>
                <a:cs typeface="Roboto"/>
                <a:sym typeface="Roboto"/>
              </a:rPr>
              <a:t>Stackdriver Error Reporting</a:t>
            </a:r>
            <a:endParaRPr sz="2400">
              <a:solidFill>
                <a:srgbClr val="545454"/>
              </a:solidFill>
              <a:latin typeface="Roboto"/>
              <a:ea typeface="Roboto"/>
              <a:cs typeface="Roboto"/>
              <a:sym typeface="Roboto"/>
            </a:endParaRPr>
          </a:p>
          <a:p>
            <a:pPr marL="0" lvl="0" indent="0" rtl="0">
              <a:lnSpc>
                <a:spcPct val="114285"/>
              </a:lnSpc>
              <a:spcBef>
                <a:spcPts val="0"/>
              </a:spcBef>
              <a:spcAft>
                <a:spcPts val="0"/>
              </a:spcAft>
              <a:buNone/>
            </a:pPr>
            <a:endParaRPr sz="2400">
              <a:solidFill>
                <a:srgbClr val="545454"/>
              </a:solidFill>
              <a:latin typeface="Roboto"/>
              <a:ea typeface="Roboto"/>
              <a:cs typeface="Roboto"/>
              <a:sym typeface="Roboto"/>
            </a:endParaRPr>
          </a:p>
        </p:txBody>
      </p:sp>
      <p:pic>
        <p:nvPicPr>
          <p:cNvPr id="6982" name="Google Shape;6982;p553"/>
          <p:cNvPicPr preferRelativeResize="0"/>
          <p:nvPr/>
        </p:nvPicPr>
        <p:blipFill>
          <a:blip r:embed="rId3">
            <a:alphaModFix/>
          </a:blip>
          <a:stretch>
            <a:fillRect/>
          </a:stretch>
        </p:blipFill>
        <p:spPr>
          <a:xfrm>
            <a:off x="330125" y="1002450"/>
            <a:ext cx="8364501" cy="332372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986"/>
        <p:cNvGrpSpPr/>
        <p:nvPr/>
      </p:nvGrpSpPr>
      <p:grpSpPr>
        <a:xfrm>
          <a:off x="0" y="0"/>
          <a:ext cx="0" cy="0"/>
          <a:chOff x="0" y="0"/>
          <a:chExt cx="0" cy="0"/>
        </a:xfrm>
      </p:grpSpPr>
      <p:sp>
        <p:nvSpPr>
          <p:cNvPr id="6987" name="Google Shape;6987;p5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b="0">
                <a:latin typeface="Roboto"/>
                <a:ea typeface="Roboto"/>
                <a:cs typeface="Roboto"/>
                <a:sym typeface="Roboto"/>
              </a:rPr>
              <a:t>Stackdriver debug</a:t>
            </a:r>
            <a:endParaRPr sz="2800" b="0">
              <a:latin typeface="Roboto"/>
              <a:ea typeface="Roboto"/>
              <a:cs typeface="Roboto"/>
              <a:sym typeface="Roboto"/>
            </a:endParaRPr>
          </a:p>
        </p:txBody>
      </p:sp>
      <p:pic>
        <p:nvPicPr>
          <p:cNvPr id="6988" name="Google Shape;6988;p554"/>
          <p:cNvPicPr preferRelativeResize="0"/>
          <p:nvPr/>
        </p:nvPicPr>
        <p:blipFill>
          <a:blip r:embed="rId3">
            <a:alphaModFix/>
          </a:blip>
          <a:stretch>
            <a:fillRect/>
          </a:stretch>
        </p:blipFill>
        <p:spPr>
          <a:xfrm>
            <a:off x="1015925" y="1306650"/>
            <a:ext cx="6834400" cy="38443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992"/>
        <p:cNvGrpSpPr/>
        <p:nvPr/>
      </p:nvGrpSpPr>
      <p:grpSpPr>
        <a:xfrm>
          <a:off x="0" y="0"/>
          <a:ext cx="0" cy="0"/>
          <a:chOff x="0" y="0"/>
          <a:chExt cx="0" cy="0"/>
        </a:xfrm>
      </p:grpSpPr>
      <p:sp>
        <p:nvSpPr>
          <p:cNvPr id="6993" name="Google Shape;6993;p5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b="0">
                <a:latin typeface="Roboto"/>
                <a:ea typeface="Roboto"/>
                <a:cs typeface="Roboto"/>
                <a:sym typeface="Roboto"/>
              </a:rPr>
              <a:t>Stackdriver trace</a:t>
            </a:r>
            <a:endParaRPr sz="2800" b="0">
              <a:latin typeface="Roboto"/>
              <a:ea typeface="Roboto"/>
              <a:cs typeface="Roboto"/>
              <a:sym typeface="Roboto"/>
            </a:endParaRPr>
          </a:p>
        </p:txBody>
      </p:sp>
      <p:pic>
        <p:nvPicPr>
          <p:cNvPr id="6994" name="Google Shape;6994;p555"/>
          <p:cNvPicPr preferRelativeResize="0"/>
          <p:nvPr/>
        </p:nvPicPr>
        <p:blipFill>
          <a:blip r:embed="rId3">
            <a:alphaModFix/>
          </a:blip>
          <a:stretch>
            <a:fillRect/>
          </a:stretch>
        </p:blipFill>
        <p:spPr>
          <a:xfrm>
            <a:off x="1066800" y="1143525"/>
            <a:ext cx="7031650" cy="366800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998"/>
        <p:cNvGrpSpPr/>
        <p:nvPr/>
      </p:nvGrpSpPr>
      <p:grpSpPr>
        <a:xfrm>
          <a:off x="0" y="0"/>
          <a:ext cx="0" cy="0"/>
          <a:chOff x="0" y="0"/>
          <a:chExt cx="0" cy="0"/>
        </a:xfrm>
      </p:grpSpPr>
      <p:sp>
        <p:nvSpPr>
          <p:cNvPr id="6999" name="Google Shape;6999;p5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b="0"/>
              <a:t>Customer feedback</a:t>
            </a:r>
            <a:endParaRPr sz="2400" b="0"/>
          </a:p>
        </p:txBody>
      </p:sp>
      <p:sp>
        <p:nvSpPr>
          <p:cNvPr id="7000" name="Google Shape;7000;p556"/>
          <p:cNvSpPr txBox="1">
            <a:spLocks noGrp="1"/>
          </p:cNvSpPr>
          <p:nvPr>
            <p:ph type="body" idx="1"/>
          </p:nvPr>
        </p:nvSpPr>
        <p:spPr>
          <a:xfrm>
            <a:off x="311700" y="1152475"/>
            <a:ext cx="8520600" cy="15393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000000"/>
              </a:buClr>
              <a:buSzPts val="1800"/>
              <a:buFont typeface="Google Sans"/>
              <a:buChar char="●"/>
            </a:pPr>
            <a:r>
              <a:rPr lang="en" sz="1800">
                <a:solidFill>
                  <a:srgbClr val="000000"/>
                </a:solidFill>
                <a:latin typeface="Google Sans"/>
                <a:ea typeface="Google Sans"/>
                <a:cs typeface="Google Sans"/>
                <a:sym typeface="Google Sans"/>
              </a:rPr>
              <a:t>분석만 하고 싶은데 EMR/Hive 쓸때는 장애도 자주 나고 뭘 고쳐야 되는지 잘 모르는 경우가 많았음. 빅쿼리 쓰고 나서는 정말 분석만 하면 됨.</a:t>
            </a:r>
            <a:endParaRPr sz="1800">
              <a:solidFill>
                <a:srgbClr val="000000"/>
              </a:solidFill>
              <a:latin typeface="Google Sans"/>
              <a:ea typeface="Google Sans"/>
              <a:cs typeface="Google Sans"/>
              <a:sym typeface="Google Sans"/>
            </a:endParaRPr>
          </a:p>
          <a:p>
            <a:pPr marL="457200" marR="0" lvl="0" indent="-342900" algn="l" rtl="0">
              <a:lnSpc>
                <a:spcPct val="150000"/>
              </a:lnSpc>
              <a:spcBef>
                <a:spcPts val="0"/>
              </a:spcBef>
              <a:spcAft>
                <a:spcPts val="0"/>
              </a:spcAft>
              <a:buClr>
                <a:srgbClr val="000000"/>
              </a:buClr>
              <a:buSzPts val="1800"/>
              <a:buFont typeface="Google Sans"/>
              <a:buChar char="●"/>
            </a:pPr>
            <a:r>
              <a:rPr lang="en" sz="1800">
                <a:solidFill>
                  <a:srgbClr val="000000"/>
                </a:solidFill>
                <a:latin typeface="Google Sans"/>
                <a:ea typeface="Google Sans"/>
                <a:cs typeface="Google Sans"/>
                <a:sym typeface="Google Sans"/>
              </a:rPr>
              <a:t>EMR/Hive 비교 쿼리 성능 훨씬 빠름.</a:t>
            </a:r>
            <a:endParaRPr sz="1800">
              <a:solidFill>
                <a:srgbClr val="000000"/>
              </a:solidFill>
              <a:latin typeface="Google Sans"/>
              <a:ea typeface="Google Sans"/>
              <a:cs typeface="Google Sans"/>
              <a:sym typeface="Google Sans"/>
            </a:endParaRPr>
          </a:p>
          <a:p>
            <a:pPr marL="457200" marR="0" lvl="0" indent="-342900" algn="l" rtl="0">
              <a:lnSpc>
                <a:spcPct val="150000"/>
              </a:lnSpc>
              <a:spcBef>
                <a:spcPts val="0"/>
              </a:spcBef>
              <a:spcAft>
                <a:spcPts val="0"/>
              </a:spcAft>
              <a:buClr>
                <a:srgbClr val="000000"/>
              </a:buClr>
              <a:buSzPts val="1800"/>
              <a:buFont typeface="Google Sans"/>
              <a:buChar char="●"/>
            </a:pPr>
            <a:r>
              <a:rPr lang="en" sz="1800">
                <a:solidFill>
                  <a:srgbClr val="000000"/>
                </a:solidFill>
                <a:latin typeface="Google Sans"/>
                <a:ea typeface="Google Sans"/>
                <a:cs typeface="Google Sans"/>
                <a:sym typeface="Google Sans"/>
              </a:rPr>
              <a:t>UDF Javascript 써서 원하는 쿼리를 쉽고 깔끔하게 짤 수 있음. </a:t>
            </a:r>
            <a:endParaRPr sz="1800">
              <a:solidFill>
                <a:srgbClr val="000000"/>
              </a:solidFill>
              <a:latin typeface="Google Sans"/>
              <a:ea typeface="Google Sans"/>
              <a:cs typeface="Google Sans"/>
              <a:sym typeface="Google Sans"/>
            </a:endParaRPr>
          </a:p>
          <a:p>
            <a:pPr marL="457200" marR="0" lvl="0" indent="-342900" algn="l" rtl="0">
              <a:lnSpc>
                <a:spcPct val="150000"/>
              </a:lnSpc>
              <a:spcBef>
                <a:spcPts val="0"/>
              </a:spcBef>
              <a:spcAft>
                <a:spcPts val="0"/>
              </a:spcAft>
              <a:buClr>
                <a:srgbClr val="000000"/>
              </a:buClr>
              <a:buSzPts val="1800"/>
              <a:buFont typeface="Google Sans"/>
              <a:buChar char="●"/>
            </a:pPr>
            <a:r>
              <a:rPr lang="en" sz="1800">
                <a:solidFill>
                  <a:srgbClr val="000000"/>
                </a:solidFill>
                <a:latin typeface="Google Sans"/>
                <a:ea typeface="Google Sans"/>
                <a:cs typeface="Google Sans"/>
                <a:sym typeface="Google Sans"/>
              </a:rPr>
              <a:t>Amazon Athena 테스트해봤는데 기능이 너무 부족해서 쓸 수 없었음. </a:t>
            </a:r>
            <a:endParaRPr sz="1800">
              <a:solidFill>
                <a:srgbClr val="000000"/>
              </a:solidFill>
              <a:latin typeface="Google Sans"/>
              <a:ea typeface="Google Sans"/>
              <a:cs typeface="Google Sans"/>
              <a:sym typeface="Google Sans"/>
            </a:endParaRPr>
          </a:p>
          <a:p>
            <a:pPr marL="457200" marR="0" lvl="0" indent="-342900" algn="l" rtl="0">
              <a:lnSpc>
                <a:spcPct val="150000"/>
              </a:lnSpc>
              <a:spcBef>
                <a:spcPts val="0"/>
              </a:spcBef>
              <a:spcAft>
                <a:spcPts val="0"/>
              </a:spcAft>
              <a:buClr>
                <a:srgbClr val="000000"/>
              </a:buClr>
              <a:buSzPts val="1800"/>
              <a:buFont typeface="Google Sans"/>
              <a:buChar char="●"/>
            </a:pPr>
            <a:r>
              <a:rPr lang="en" sz="1800">
                <a:solidFill>
                  <a:srgbClr val="000000"/>
                </a:solidFill>
                <a:latin typeface="Google Sans"/>
                <a:ea typeface="Google Sans"/>
                <a:cs typeface="Google Sans"/>
                <a:sym typeface="Google Sans"/>
              </a:rPr>
              <a:t>BQ Streaming도 되서 실시간성 지표 업데이트되서 좋음. </a:t>
            </a:r>
            <a:endParaRPr sz="1800">
              <a:solidFill>
                <a:srgbClr val="747474"/>
              </a:solidFill>
              <a:latin typeface="Google Sans"/>
              <a:ea typeface="Google Sans"/>
              <a:cs typeface="Google Sans"/>
              <a:sym typeface="Google Sans"/>
            </a:endParaRPr>
          </a:p>
          <a:p>
            <a:pPr marL="457200" lvl="0" indent="0">
              <a:lnSpc>
                <a:spcPct val="150000"/>
              </a:lnSpc>
              <a:spcBef>
                <a:spcPts val="0"/>
              </a:spcBef>
              <a:spcAft>
                <a:spcPts val="1000"/>
              </a:spcAft>
              <a:buNone/>
            </a:pPr>
            <a:endParaRPr/>
          </a:p>
        </p:txBody>
      </p:sp>
      <p:sp>
        <p:nvSpPr>
          <p:cNvPr id="7001" name="Google Shape;7001;p556"/>
          <p:cNvSpPr txBox="1"/>
          <p:nvPr/>
        </p:nvSpPr>
        <p:spPr>
          <a:xfrm>
            <a:off x="870575" y="3624425"/>
            <a:ext cx="2292000" cy="621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005"/>
        <p:cNvGrpSpPr/>
        <p:nvPr/>
      </p:nvGrpSpPr>
      <p:grpSpPr>
        <a:xfrm>
          <a:off x="0" y="0"/>
          <a:ext cx="0" cy="0"/>
          <a:chOff x="0" y="0"/>
          <a:chExt cx="0" cy="0"/>
        </a:xfrm>
      </p:grpSpPr>
      <p:pic>
        <p:nvPicPr>
          <p:cNvPr id="7006" name="Google Shape;7006;p557"/>
          <p:cNvPicPr preferRelativeResize="0"/>
          <p:nvPr/>
        </p:nvPicPr>
        <p:blipFill>
          <a:blip r:embed="rId3">
            <a:alphaModFix/>
          </a:blip>
          <a:stretch>
            <a:fillRect/>
          </a:stretch>
        </p:blipFill>
        <p:spPr>
          <a:xfrm>
            <a:off x="2732188" y="197825"/>
            <a:ext cx="3679620" cy="48387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010"/>
        <p:cNvGrpSpPr/>
        <p:nvPr/>
      </p:nvGrpSpPr>
      <p:grpSpPr>
        <a:xfrm>
          <a:off x="0" y="0"/>
          <a:ext cx="0" cy="0"/>
          <a:chOff x="0" y="0"/>
          <a:chExt cx="0" cy="0"/>
        </a:xfrm>
      </p:grpSpPr>
      <p:sp>
        <p:nvSpPr>
          <p:cNvPr id="7011" name="Google Shape;7011;p558"/>
          <p:cNvSpPr/>
          <p:nvPr/>
        </p:nvSpPr>
        <p:spPr>
          <a:xfrm>
            <a:off x="4576050" y="428700"/>
            <a:ext cx="4572000" cy="471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12" name="Google Shape;7012;p558"/>
          <p:cNvSpPr txBox="1"/>
          <p:nvPr/>
        </p:nvSpPr>
        <p:spPr>
          <a:xfrm>
            <a:off x="3043950" y="1295350"/>
            <a:ext cx="6096000" cy="429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800"/>
              </a:spcAft>
              <a:buNone/>
            </a:pPr>
            <a:r>
              <a:rPr lang="en" sz="38000">
                <a:solidFill>
                  <a:srgbClr val="FFFFFF"/>
                </a:solidFill>
                <a:latin typeface="Google Sans"/>
                <a:ea typeface="Google Sans"/>
                <a:cs typeface="Google Sans"/>
                <a:sym typeface="Google Sans"/>
              </a:rPr>
              <a:t>08</a:t>
            </a:r>
            <a:endParaRPr sz="38000">
              <a:solidFill>
                <a:srgbClr val="FFFFFF"/>
              </a:solidFill>
              <a:latin typeface="Google Sans"/>
              <a:ea typeface="Google Sans"/>
              <a:cs typeface="Google Sans"/>
              <a:sym typeface="Google Sans"/>
            </a:endParaRPr>
          </a:p>
        </p:txBody>
      </p:sp>
      <p:sp>
        <p:nvSpPr>
          <p:cNvPr id="7013" name="Google Shape;7013;p558"/>
          <p:cNvSpPr txBox="1">
            <a:spLocks noGrp="1"/>
          </p:cNvSpPr>
          <p:nvPr>
            <p:ph type="title"/>
          </p:nvPr>
        </p:nvSpPr>
        <p:spPr>
          <a:xfrm>
            <a:off x="228600" y="1485900"/>
            <a:ext cx="5366400" cy="194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200"/>
              <a:t>Security</a:t>
            </a:r>
            <a:endParaRPr sz="42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017"/>
        <p:cNvGrpSpPr/>
        <p:nvPr/>
      </p:nvGrpSpPr>
      <p:grpSpPr>
        <a:xfrm>
          <a:off x="0" y="0"/>
          <a:ext cx="0" cy="0"/>
          <a:chOff x="0" y="0"/>
          <a:chExt cx="0" cy="0"/>
        </a:xfrm>
      </p:grpSpPr>
      <p:sp>
        <p:nvSpPr>
          <p:cNvPr id="7018" name="Google Shape;7018;p559"/>
          <p:cNvSpPr/>
          <p:nvPr/>
        </p:nvSpPr>
        <p:spPr>
          <a:xfrm>
            <a:off x="442750" y="1660625"/>
            <a:ext cx="1336500" cy="1336500"/>
          </a:xfrm>
          <a:prstGeom prst="ellipse">
            <a:avLst/>
          </a:prstGeom>
          <a:solidFill>
            <a:srgbClr val="F6F6F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19" name="Google Shape;7019;p559"/>
          <p:cNvPicPr preferRelativeResize="0"/>
          <p:nvPr/>
        </p:nvPicPr>
        <p:blipFill rotWithShape="1">
          <a:blip r:embed="rId3">
            <a:alphaModFix/>
          </a:blip>
          <a:srcRect/>
          <a:stretch/>
        </p:blipFill>
        <p:spPr>
          <a:xfrm>
            <a:off x="2199800" y="1653725"/>
            <a:ext cx="1336500" cy="1336500"/>
          </a:xfrm>
          <a:prstGeom prst="ellipse">
            <a:avLst/>
          </a:prstGeom>
          <a:noFill/>
          <a:ln>
            <a:noFill/>
          </a:ln>
        </p:spPr>
      </p:pic>
      <p:sp>
        <p:nvSpPr>
          <p:cNvPr id="7020" name="Google Shape;7020;p559"/>
          <p:cNvSpPr txBox="1"/>
          <p:nvPr/>
        </p:nvSpPr>
        <p:spPr>
          <a:xfrm>
            <a:off x="975850" y="340675"/>
            <a:ext cx="7278900" cy="142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 sz="2800" b="0" i="0" u="none" strike="noStrike" cap="none">
                <a:solidFill>
                  <a:srgbClr val="666666"/>
                </a:solidFill>
                <a:latin typeface="Roboto"/>
                <a:ea typeface="Roboto"/>
                <a:cs typeface="Roboto"/>
                <a:sym typeface="Roboto"/>
              </a:rPr>
              <a:t>Purpose-built hardware infrastructure</a:t>
            </a:r>
            <a:endParaRPr sz="2800" b="0" i="0" u="none" strike="noStrike" cap="none">
              <a:solidFill>
                <a:srgbClr val="666666"/>
              </a:solidFill>
              <a:latin typeface="Roboto"/>
              <a:ea typeface="Roboto"/>
              <a:cs typeface="Roboto"/>
              <a:sym typeface="Roboto"/>
            </a:endParaRPr>
          </a:p>
          <a:p>
            <a:pPr marL="0" marR="0" lvl="0" indent="0" algn="ctr" rtl="0">
              <a:lnSpc>
                <a:spcPct val="115000"/>
              </a:lnSpc>
              <a:spcBef>
                <a:spcPts val="1800"/>
              </a:spcBef>
              <a:spcAft>
                <a:spcPts val="1800"/>
              </a:spcAft>
              <a:buClr>
                <a:srgbClr val="000000"/>
              </a:buClr>
              <a:buSzPts val="1400"/>
              <a:buFont typeface="Arial"/>
              <a:buNone/>
            </a:pPr>
            <a:r>
              <a:rPr lang="en" sz="1400" b="0" i="1" u="none" strike="noStrike" cap="none">
                <a:solidFill>
                  <a:srgbClr val="666666"/>
                </a:solidFill>
                <a:latin typeface="Roboto"/>
                <a:ea typeface="Roboto"/>
                <a:cs typeface="Roboto"/>
                <a:sym typeface="Roboto"/>
              </a:rPr>
              <a:t>Provenance from the bottom of the stack to the top</a:t>
            </a:r>
            <a:endParaRPr sz="1400" b="0" i="1" u="none" strike="noStrike" cap="none">
              <a:solidFill>
                <a:srgbClr val="666666"/>
              </a:solidFill>
              <a:latin typeface="Roboto"/>
              <a:ea typeface="Roboto"/>
              <a:cs typeface="Roboto"/>
              <a:sym typeface="Roboto"/>
            </a:endParaRPr>
          </a:p>
        </p:txBody>
      </p:sp>
      <p:sp>
        <p:nvSpPr>
          <p:cNvPr id="7021" name="Google Shape;7021;p559"/>
          <p:cNvSpPr txBox="1"/>
          <p:nvPr/>
        </p:nvSpPr>
        <p:spPr>
          <a:xfrm>
            <a:off x="1897725" y="4272450"/>
            <a:ext cx="5364600" cy="4707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1800"/>
              </a:spcAft>
              <a:buClr>
                <a:srgbClr val="000000"/>
              </a:buClr>
              <a:buSzPts val="1800"/>
              <a:buFont typeface="Arial"/>
              <a:buNone/>
            </a:pPr>
            <a:r>
              <a:rPr lang="en" sz="1800" b="1" i="0" u="none" strike="noStrike" cap="none">
                <a:solidFill>
                  <a:srgbClr val="999999"/>
                </a:solidFill>
                <a:latin typeface="Roboto"/>
                <a:ea typeface="Roboto"/>
                <a:cs typeface="Roboto"/>
                <a:sym typeface="Roboto"/>
              </a:rPr>
              <a:t>Reduced “vendor in the middle” risk</a:t>
            </a:r>
            <a:endParaRPr sz="1800" b="1" i="0" u="none" strike="noStrike" cap="none">
              <a:solidFill>
                <a:srgbClr val="999999"/>
              </a:solidFill>
              <a:latin typeface="Roboto"/>
              <a:ea typeface="Roboto"/>
              <a:cs typeface="Roboto"/>
              <a:sym typeface="Roboto"/>
            </a:endParaRPr>
          </a:p>
        </p:txBody>
      </p:sp>
      <p:sp>
        <p:nvSpPr>
          <p:cNvPr id="7022" name="Google Shape;7022;p559"/>
          <p:cNvSpPr txBox="1"/>
          <p:nvPr/>
        </p:nvSpPr>
        <p:spPr>
          <a:xfrm>
            <a:off x="529000" y="3357499"/>
            <a:ext cx="1281600" cy="699900"/>
          </a:xfrm>
          <a:prstGeom prst="rect">
            <a:avLst/>
          </a:prstGeom>
          <a:noFill/>
          <a:ln>
            <a:noFill/>
          </a:ln>
        </p:spPr>
        <p:txBody>
          <a:bodyPr spcFirstLastPara="1" wrap="square" lIns="60950" tIns="60950" rIns="60950" bIns="60950" anchor="t" anchorCtr="0">
            <a:noAutofit/>
          </a:bodyPr>
          <a:lstStyle/>
          <a:p>
            <a:pPr marL="0" marR="0" lvl="0" indent="0" algn="ctr" rtl="0">
              <a:lnSpc>
                <a:spcPct val="115000"/>
              </a:lnSpc>
              <a:spcBef>
                <a:spcPts val="0"/>
              </a:spcBef>
              <a:spcAft>
                <a:spcPts val="0"/>
              </a:spcAft>
              <a:buClr>
                <a:srgbClr val="FFFFFF"/>
              </a:buClr>
              <a:buSzPts val="1400"/>
              <a:buFont typeface="Roboto"/>
              <a:buNone/>
            </a:pPr>
            <a:r>
              <a:rPr lang="en" sz="1400" b="0" i="0" u="none" strike="noStrike" cap="none">
                <a:solidFill>
                  <a:srgbClr val="666666"/>
                </a:solidFill>
                <a:latin typeface="Roboto"/>
                <a:ea typeface="Roboto"/>
                <a:cs typeface="Roboto"/>
                <a:sym typeface="Roboto"/>
              </a:rPr>
              <a:t>Purpose-built</a:t>
            </a:r>
            <a:br>
              <a:rPr lang="en" sz="1400" b="0" i="0" u="none" strike="noStrike" cap="none">
                <a:solidFill>
                  <a:srgbClr val="666666"/>
                </a:solidFill>
                <a:latin typeface="Roboto"/>
                <a:ea typeface="Roboto"/>
                <a:cs typeface="Roboto"/>
                <a:sym typeface="Roboto"/>
              </a:rPr>
            </a:br>
            <a:r>
              <a:rPr lang="en" sz="1400" b="0" i="0" u="none" strike="noStrike" cap="none">
                <a:solidFill>
                  <a:srgbClr val="666666"/>
                </a:solidFill>
                <a:latin typeface="Roboto"/>
                <a:ea typeface="Roboto"/>
                <a:cs typeface="Roboto"/>
                <a:sym typeface="Roboto"/>
              </a:rPr>
              <a:t>chips</a:t>
            </a:r>
            <a:endParaRPr sz="1400" b="0" i="0" u="none" strike="noStrike" cap="none">
              <a:solidFill>
                <a:srgbClr val="666666"/>
              </a:solidFill>
              <a:latin typeface="Arial"/>
              <a:ea typeface="Arial"/>
              <a:cs typeface="Arial"/>
              <a:sym typeface="Arial"/>
            </a:endParaRPr>
          </a:p>
        </p:txBody>
      </p:sp>
      <p:sp>
        <p:nvSpPr>
          <p:cNvPr id="7023" name="Google Shape;7023;p559"/>
          <p:cNvSpPr txBox="1"/>
          <p:nvPr/>
        </p:nvSpPr>
        <p:spPr>
          <a:xfrm>
            <a:off x="2271350" y="3357499"/>
            <a:ext cx="1281600" cy="699900"/>
          </a:xfrm>
          <a:prstGeom prst="rect">
            <a:avLst/>
          </a:prstGeom>
          <a:noFill/>
          <a:ln>
            <a:noFill/>
          </a:ln>
        </p:spPr>
        <p:txBody>
          <a:bodyPr spcFirstLastPara="1" wrap="square" lIns="60950" tIns="60950" rIns="60950" bIns="60950" anchor="t" anchorCtr="0">
            <a:noAutofit/>
          </a:bodyPr>
          <a:lstStyle/>
          <a:p>
            <a:pPr marL="0" marR="0" lvl="0" indent="0" algn="ctr" rtl="0">
              <a:lnSpc>
                <a:spcPct val="115000"/>
              </a:lnSpc>
              <a:spcBef>
                <a:spcPts val="0"/>
              </a:spcBef>
              <a:spcAft>
                <a:spcPts val="0"/>
              </a:spcAft>
              <a:buClr>
                <a:srgbClr val="FFFFFF"/>
              </a:buClr>
              <a:buSzPts val="1400"/>
              <a:buFont typeface="Roboto"/>
              <a:buNone/>
            </a:pPr>
            <a:r>
              <a:rPr lang="en" sz="1400" b="0" i="0" u="none" strike="noStrike" cap="none">
                <a:solidFill>
                  <a:srgbClr val="666666"/>
                </a:solidFill>
                <a:latin typeface="Roboto"/>
                <a:ea typeface="Roboto"/>
                <a:cs typeface="Roboto"/>
                <a:sym typeface="Roboto"/>
              </a:rPr>
              <a:t>Purpose-built</a:t>
            </a:r>
            <a:br>
              <a:rPr lang="en" sz="1400" b="0" i="0" u="none" strike="noStrike" cap="none">
                <a:solidFill>
                  <a:srgbClr val="666666"/>
                </a:solidFill>
                <a:latin typeface="Roboto"/>
                <a:ea typeface="Roboto"/>
                <a:cs typeface="Roboto"/>
                <a:sym typeface="Roboto"/>
              </a:rPr>
            </a:br>
            <a:r>
              <a:rPr lang="en" sz="1400" b="0" i="0" u="none" strike="noStrike" cap="none">
                <a:solidFill>
                  <a:srgbClr val="666666"/>
                </a:solidFill>
                <a:latin typeface="Roboto"/>
                <a:ea typeface="Roboto"/>
                <a:cs typeface="Roboto"/>
                <a:sym typeface="Roboto"/>
              </a:rPr>
              <a:t>servers</a:t>
            </a:r>
            <a:endParaRPr sz="1400" b="0" i="0" u="none" strike="noStrike" cap="none">
              <a:solidFill>
                <a:srgbClr val="666666"/>
              </a:solidFill>
              <a:latin typeface="Arial"/>
              <a:ea typeface="Arial"/>
              <a:cs typeface="Arial"/>
              <a:sym typeface="Arial"/>
            </a:endParaRPr>
          </a:p>
        </p:txBody>
      </p:sp>
      <p:sp>
        <p:nvSpPr>
          <p:cNvPr id="7024" name="Google Shape;7024;p559"/>
          <p:cNvSpPr txBox="1"/>
          <p:nvPr/>
        </p:nvSpPr>
        <p:spPr>
          <a:xfrm>
            <a:off x="4013700" y="3357499"/>
            <a:ext cx="1281600" cy="699900"/>
          </a:xfrm>
          <a:prstGeom prst="rect">
            <a:avLst/>
          </a:prstGeom>
          <a:noFill/>
          <a:ln>
            <a:noFill/>
          </a:ln>
        </p:spPr>
        <p:txBody>
          <a:bodyPr spcFirstLastPara="1" wrap="square" lIns="60950" tIns="60950" rIns="60950" bIns="60950" anchor="t" anchorCtr="0">
            <a:noAutofit/>
          </a:bodyPr>
          <a:lstStyle/>
          <a:p>
            <a:pPr marL="0" marR="0" lvl="0" indent="0" algn="ctr" rtl="0">
              <a:lnSpc>
                <a:spcPct val="115000"/>
              </a:lnSpc>
              <a:spcBef>
                <a:spcPts val="0"/>
              </a:spcBef>
              <a:spcAft>
                <a:spcPts val="0"/>
              </a:spcAft>
              <a:buClr>
                <a:srgbClr val="FFFFFF"/>
              </a:buClr>
              <a:buSzPts val="1400"/>
              <a:buFont typeface="Roboto"/>
              <a:buNone/>
            </a:pPr>
            <a:r>
              <a:rPr lang="en" sz="1400" b="0" i="0" u="none" strike="noStrike" cap="none">
                <a:solidFill>
                  <a:srgbClr val="666666"/>
                </a:solidFill>
                <a:latin typeface="Roboto"/>
                <a:ea typeface="Roboto"/>
                <a:cs typeface="Roboto"/>
                <a:sym typeface="Roboto"/>
              </a:rPr>
              <a:t>Google Security Engineering</a:t>
            </a:r>
            <a:endParaRPr sz="1400" b="0" i="0" u="none" strike="noStrike" cap="none">
              <a:solidFill>
                <a:srgbClr val="666666"/>
              </a:solidFill>
              <a:latin typeface="Arial"/>
              <a:ea typeface="Arial"/>
              <a:cs typeface="Arial"/>
              <a:sym typeface="Arial"/>
            </a:endParaRPr>
          </a:p>
        </p:txBody>
      </p:sp>
      <p:sp>
        <p:nvSpPr>
          <p:cNvPr id="7025" name="Google Shape;7025;p559"/>
          <p:cNvSpPr txBox="1"/>
          <p:nvPr/>
        </p:nvSpPr>
        <p:spPr>
          <a:xfrm>
            <a:off x="5756050" y="3357499"/>
            <a:ext cx="1281600" cy="699900"/>
          </a:xfrm>
          <a:prstGeom prst="rect">
            <a:avLst/>
          </a:prstGeom>
          <a:noFill/>
          <a:ln>
            <a:noFill/>
          </a:ln>
        </p:spPr>
        <p:txBody>
          <a:bodyPr spcFirstLastPara="1" wrap="square" lIns="60950" tIns="60950" rIns="60950" bIns="60950" anchor="t" anchorCtr="0">
            <a:noAutofit/>
          </a:bodyPr>
          <a:lstStyle/>
          <a:p>
            <a:pPr marL="0" marR="0" lvl="0" indent="0" algn="ctr" rtl="0">
              <a:lnSpc>
                <a:spcPct val="115000"/>
              </a:lnSpc>
              <a:spcBef>
                <a:spcPts val="0"/>
              </a:spcBef>
              <a:spcAft>
                <a:spcPts val="0"/>
              </a:spcAft>
              <a:buClr>
                <a:srgbClr val="FFFFFF"/>
              </a:buClr>
              <a:buSzPts val="1400"/>
              <a:buFont typeface="Roboto"/>
              <a:buNone/>
            </a:pPr>
            <a:r>
              <a:rPr lang="en" sz="1400" b="0" i="0" u="none" strike="noStrike" cap="none">
                <a:solidFill>
                  <a:srgbClr val="666666"/>
                </a:solidFill>
                <a:latin typeface="Roboto"/>
                <a:ea typeface="Roboto"/>
                <a:cs typeface="Roboto"/>
                <a:sym typeface="Roboto"/>
              </a:rPr>
              <a:t>Purpose-built</a:t>
            </a:r>
            <a:br>
              <a:rPr lang="en" sz="1400" b="0" i="0" u="none" strike="noStrike" cap="none">
                <a:solidFill>
                  <a:srgbClr val="666666"/>
                </a:solidFill>
                <a:latin typeface="Roboto"/>
                <a:ea typeface="Roboto"/>
                <a:cs typeface="Roboto"/>
                <a:sym typeface="Roboto"/>
              </a:rPr>
            </a:br>
            <a:r>
              <a:rPr lang="en" sz="1400" b="0" i="0" u="none" strike="noStrike" cap="none">
                <a:solidFill>
                  <a:srgbClr val="666666"/>
                </a:solidFill>
                <a:latin typeface="Roboto"/>
                <a:ea typeface="Roboto"/>
                <a:cs typeface="Roboto"/>
                <a:sym typeface="Roboto"/>
              </a:rPr>
              <a:t>network</a:t>
            </a:r>
            <a:endParaRPr sz="1400" b="0" i="0" u="none" strike="noStrike" cap="none">
              <a:solidFill>
                <a:srgbClr val="666666"/>
              </a:solidFill>
              <a:latin typeface="Arial"/>
              <a:ea typeface="Arial"/>
              <a:cs typeface="Arial"/>
              <a:sym typeface="Arial"/>
            </a:endParaRPr>
          </a:p>
        </p:txBody>
      </p:sp>
      <p:sp>
        <p:nvSpPr>
          <p:cNvPr id="7026" name="Google Shape;7026;p559"/>
          <p:cNvSpPr txBox="1"/>
          <p:nvPr/>
        </p:nvSpPr>
        <p:spPr>
          <a:xfrm>
            <a:off x="7498400" y="3357499"/>
            <a:ext cx="1281600" cy="699900"/>
          </a:xfrm>
          <a:prstGeom prst="rect">
            <a:avLst/>
          </a:prstGeom>
          <a:noFill/>
          <a:ln>
            <a:noFill/>
          </a:ln>
        </p:spPr>
        <p:txBody>
          <a:bodyPr spcFirstLastPara="1" wrap="square" lIns="60950" tIns="60950" rIns="60950" bIns="60950" anchor="t" anchorCtr="0">
            <a:noAutofit/>
          </a:bodyPr>
          <a:lstStyle/>
          <a:p>
            <a:pPr marL="0" marR="0" lvl="0" indent="0" algn="ctr" rtl="0">
              <a:lnSpc>
                <a:spcPct val="115000"/>
              </a:lnSpc>
              <a:spcBef>
                <a:spcPts val="0"/>
              </a:spcBef>
              <a:spcAft>
                <a:spcPts val="0"/>
              </a:spcAft>
              <a:buClr>
                <a:srgbClr val="FFFFFF"/>
              </a:buClr>
              <a:buSzPts val="1400"/>
              <a:buFont typeface="Roboto"/>
              <a:buNone/>
            </a:pPr>
            <a:r>
              <a:rPr lang="en" sz="1400" b="0" i="0" u="none" strike="noStrike" cap="none">
                <a:solidFill>
                  <a:srgbClr val="666666"/>
                </a:solidFill>
                <a:latin typeface="Roboto"/>
                <a:ea typeface="Roboto"/>
                <a:cs typeface="Roboto"/>
                <a:sym typeface="Roboto"/>
              </a:rPr>
              <a:t>Purpose-built</a:t>
            </a:r>
            <a:br>
              <a:rPr lang="en" sz="1400" b="0" i="0" u="none" strike="noStrike" cap="none">
                <a:solidFill>
                  <a:srgbClr val="666666"/>
                </a:solidFill>
                <a:latin typeface="Roboto"/>
                <a:ea typeface="Roboto"/>
                <a:cs typeface="Roboto"/>
                <a:sym typeface="Roboto"/>
              </a:rPr>
            </a:br>
            <a:r>
              <a:rPr lang="en" sz="1400" b="0" i="0" u="none" strike="noStrike" cap="none">
                <a:solidFill>
                  <a:srgbClr val="666666"/>
                </a:solidFill>
                <a:latin typeface="Roboto"/>
                <a:ea typeface="Roboto"/>
                <a:cs typeface="Roboto"/>
                <a:sym typeface="Roboto"/>
              </a:rPr>
              <a:t>data centers</a:t>
            </a:r>
            <a:endParaRPr sz="1400" b="0" i="0" u="none" strike="noStrike" cap="none">
              <a:solidFill>
                <a:srgbClr val="666666"/>
              </a:solidFill>
              <a:latin typeface="Arial"/>
              <a:ea typeface="Arial"/>
              <a:cs typeface="Arial"/>
              <a:sym typeface="Arial"/>
            </a:endParaRPr>
          </a:p>
        </p:txBody>
      </p:sp>
      <p:cxnSp>
        <p:nvCxnSpPr>
          <p:cNvPr id="7027" name="Google Shape;7027;p559"/>
          <p:cNvCxnSpPr/>
          <p:nvPr/>
        </p:nvCxnSpPr>
        <p:spPr>
          <a:xfrm>
            <a:off x="2014875" y="3218975"/>
            <a:ext cx="0" cy="750000"/>
          </a:xfrm>
          <a:prstGeom prst="straightConnector1">
            <a:avLst/>
          </a:prstGeom>
          <a:noFill/>
          <a:ln w="9525" cap="flat" cmpd="sng">
            <a:solidFill>
              <a:srgbClr val="CCCCCC"/>
            </a:solidFill>
            <a:prstDash val="solid"/>
            <a:round/>
            <a:headEnd type="none" w="sm" len="sm"/>
            <a:tailEnd type="none" w="sm" len="sm"/>
          </a:ln>
        </p:spPr>
      </p:cxnSp>
      <p:cxnSp>
        <p:nvCxnSpPr>
          <p:cNvPr id="7028" name="Google Shape;7028;p559"/>
          <p:cNvCxnSpPr/>
          <p:nvPr/>
        </p:nvCxnSpPr>
        <p:spPr>
          <a:xfrm>
            <a:off x="3772300" y="3218975"/>
            <a:ext cx="0" cy="750000"/>
          </a:xfrm>
          <a:prstGeom prst="straightConnector1">
            <a:avLst/>
          </a:prstGeom>
          <a:noFill/>
          <a:ln w="9525" cap="flat" cmpd="sng">
            <a:solidFill>
              <a:srgbClr val="CCCCCC"/>
            </a:solidFill>
            <a:prstDash val="solid"/>
            <a:round/>
            <a:headEnd type="none" w="sm" len="sm"/>
            <a:tailEnd type="none" w="sm" len="sm"/>
          </a:ln>
        </p:spPr>
      </p:cxnSp>
      <p:cxnSp>
        <p:nvCxnSpPr>
          <p:cNvPr id="7029" name="Google Shape;7029;p559"/>
          <p:cNvCxnSpPr/>
          <p:nvPr/>
        </p:nvCxnSpPr>
        <p:spPr>
          <a:xfrm>
            <a:off x="5540900" y="3218975"/>
            <a:ext cx="0" cy="750000"/>
          </a:xfrm>
          <a:prstGeom prst="straightConnector1">
            <a:avLst/>
          </a:prstGeom>
          <a:noFill/>
          <a:ln w="9525" cap="flat" cmpd="sng">
            <a:solidFill>
              <a:srgbClr val="CCCCCC"/>
            </a:solidFill>
            <a:prstDash val="solid"/>
            <a:round/>
            <a:headEnd type="none" w="sm" len="sm"/>
            <a:tailEnd type="none" w="sm" len="sm"/>
          </a:ln>
        </p:spPr>
      </p:cxnSp>
      <p:cxnSp>
        <p:nvCxnSpPr>
          <p:cNvPr id="7030" name="Google Shape;7030;p559"/>
          <p:cNvCxnSpPr/>
          <p:nvPr/>
        </p:nvCxnSpPr>
        <p:spPr>
          <a:xfrm>
            <a:off x="7253525" y="3218975"/>
            <a:ext cx="0" cy="750000"/>
          </a:xfrm>
          <a:prstGeom prst="straightConnector1">
            <a:avLst/>
          </a:prstGeom>
          <a:noFill/>
          <a:ln w="9525" cap="flat" cmpd="sng">
            <a:solidFill>
              <a:srgbClr val="CCCCCC"/>
            </a:solidFill>
            <a:prstDash val="solid"/>
            <a:round/>
            <a:headEnd type="none" w="sm" len="sm"/>
            <a:tailEnd type="none" w="sm" len="sm"/>
          </a:ln>
        </p:spPr>
      </p:cxnSp>
      <p:pic>
        <p:nvPicPr>
          <p:cNvPr id="7031" name="Google Shape;7031;p559" descr="Lock.png"/>
          <p:cNvPicPr preferRelativeResize="0"/>
          <p:nvPr/>
        </p:nvPicPr>
        <p:blipFill rotWithShape="1">
          <a:blip r:embed="rId4">
            <a:alphaModFix/>
          </a:blip>
          <a:srcRect l="22371" r="22376"/>
          <a:stretch/>
        </p:blipFill>
        <p:spPr>
          <a:xfrm>
            <a:off x="1300475" y="478073"/>
            <a:ext cx="287450" cy="345150"/>
          </a:xfrm>
          <a:prstGeom prst="rect">
            <a:avLst/>
          </a:prstGeom>
          <a:noFill/>
          <a:ln>
            <a:noFill/>
          </a:ln>
        </p:spPr>
      </p:pic>
      <p:pic>
        <p:nvPicPr>
          <p:cNvPr id="7032" name="Google Shape;7032;p559" descr="image54.png"/>
          <p:cNvPicPr preferRelativeResize="0"/>
          <p:nvPr/>
        </p:nvPicPr>
        <p:blipFill rotWithShape="1">
          <a:blip r:embed="rId5">
            <a:alphaModFix/>
          </a:blip>
          <a:srcRect/>
          <a:stretch/>
        </p:blipFill>
        <p:spPr>
          <a:xfrm>
            <a:off x="640304" y="1653725"/>
            <a:ext cx="1059000" cy="1215900"/>
          </a:xfrm>
          <a:prstGeom prst="rect">
            <a:avLst/>
          </a:prstGeom>
          <a:noFill/>
          <a:ln>
            <a:noFill/>
          </a:ln>
        </p:spPr>
      </p:pic>
      <p:pic>
        <p:nvPicPr>
          <p:cNvPr id="7033" name="Google Shape;7033;p559"/>
          <p:cNvPicPr preferRelativeResize="0"/>
          <p:nvPr/>
        </p:nvPicPr>
        <p:blipFill rotWithShape="1">
          <a:blip r:embed="rId6">
            <a:alphaModFix/>
          </a:blip>
          <a:srcRect/>
          <a:stretch/>
        </p:blipFill>
        <p:spPr>
          <a:xfrm>
            <a:off x="7470950" y="1653725"/>
            <a:ext cx="1336500" cy="1302000"/>
          </a:xfrm>
          <a:prstGeom prst="ellipse">
            <a:avLst/>
          </a:prstGeom>
          <a:noFill/>
          <a:ln>
            <a:noFill/>
          </a:ln>
        </p:spPr>
      </p:pic>
      <p:pic>
        <p:nvPicPr>
          <p:cNvPr id="7034" name="Google Shape;7034;p559"/>
          <p:cNvPicPr preferRelativeResize="0"/>
          <p:nvPr/>
        </p:nvPicPr>
        <p:blipFill rotWithShape="1">
          <a:blip r:embed="rId7">
            <a:alphaModFix/>
          </a:blip>
          <a:srcRect/>
          <a:stretch/>
        </p:blipFill>
        <p:spPr>
          <a:xfrm>
            <a:off x="5683888" y="1653725"/>
            <a:ext cx="1336500" cy="1336500"/>
          </a:xfrm>
          <a:prstGeom prst="ellipse">
            <a:avLst/>
          </a:prstGeom>
          <a:noFill/>
          <a:ln>
            <a:noFill/>
          </a:ln>
        </p:spPr>
      </p:pic>
      <p:pic>
        <p:nvPicPr>
          <p:cNvPr id="7035" name="Google Shape;7035;p559"/>
          <p:cNvPicPr preferRelativeResize="0"/>
          <p:nvPr/>
        </p:nvPicPr>
        <p:blipFill rotWithShape="1">
          <a:blip r:embed="rId8">
            <a:alphaModFix/>
          </a:blip>
          <a:srcRect/>
          <a:stretch/>
        </p:blipFill>
        <p:spPr>
          <a:xfrm>
            <a:off x="3903750" y="1653725"/>
            <a:ext cx="1336500" cy="1336500"/>
          </a:xfrm>
          <a:prstGeom prst="ellipse">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039"/>
        <p:cNvGrpSpPr/>
        <p:nvPr/>
      </p:nvGrpSpPr>
      <p:grpSpPr>
        <a:xfrm>
          <a:off x="0" y="0"/>
          <a:ext cx="0" cy="0"/>
          <a:chOff x="0" y="0"/>
          <a:chExt cx="0" cy="0"/>
        </a:xfrm>
      </p:grpSpPr>
      <p:pic>
        <p:nvPicPr>
          <p:cNvPr id="7040" name="Google Shape;7040;p560"/>
          <p:cNvPicPr preferRelativeResize="0"/>
          <p:nvPr/>
        </p:nvPicPr>
        <p:blipFill rotWithShape="1">
          <a:blip r:embed="rId3">
            <a:alphaModFix/>
          </a:blip>
          <a:srcRect r="-21197"/>
          <a:stretch/>
        </p:blipFill>
        <p:spPr>
          <a:xfrm flipH="1">
            <a:off x="1" y="0"/>
            <a:ext cx="9143999" cy="5143501"/>
          </a:xfrm>
          <a:prstGeom prst="rect">
            <a:avLst/>
          </a:prstGeom>
          <a:noFill/>
          <a:ln>
            <a:noFill/>
          </a:ln>
        </p:spPr>
      </p:pic>
      <p:grpSp>
        <p:nvGrpSpPr>
          <p:cNvPr id="7041" name="Google Shape;7041;p560"/>
          <p:cNvGrpSpPr/>
          <p:nvPr/>
        </p:nvGrpSpPr>
        <p:grpSpPr>
          <a:xfrm>
            <a:off x="0" y="-2266"/>
            <a:ext cx="7580325" cy="5148009"/>
            <a:chOff x="0" y="0"/>
            <a:chExt cx="7580325" cy="5148009"/>
          </a:xfrm>
        </p:grpSpPr>
        <p:pic>
          <p:nvPicPr>
            <p:cNvPr id="7042" name="Google Shape;7042;p560"/>
            <p:cNvPicPr preferRelativeResize="0"/>
            <p:nvPr/>
          </p:nvPicPr>
          <p:blipFill rotWithShape="1">
            <a:blip r:embed="rId4">
              <a:alphaModFix/>
            </a:blip>
            <a:srcRect l="16184"/>
            <a:stretch/>
          </p:blipFill>
          <p:spPr>
            <a:xfrm>
              <a:off x="0" y="0"/>
              <a:ext cx="7580325" cy="5143498"/>
            </a:xfrm>
            <a:prstGeom prst="rect">
              <a:avLst/>
            </a:prstGeom>
            <a:noFill/>
            <a:ln>
              <a:noFill/>
            </a:ln>
          </p:spPr>
        </p:pic>
        <p:grpSp>
          <p:nvGrpSpPr>
            <p:cNvPr id="7043" name="Google Shape;7043;p560"/>
            <p:cNvGrpSpPr/>
            <p:nvPr/>
          </p:nvGrpSpPr>
          <p:grpSpPr>
            <a:xfrm>
              <a:off x="386712" y="5114334"/>
              <a:ext cx="1796788" cy="33676"/>
              <a:chOff x="2031822" y="2229250"/>
              <a:chExt cx="2193612" cy="39900"/>
            </a:xfrm>
          </p:grpSpPr>
          <p:sp>
            <p:nvSpPr>
              <p:cNvPr id="7044" name="Google Shape;7044;p560"/>
              <p:cNvSpPr/>
              <p:nvPr/>
            </p:nvSpPr>
            <p:spPr>
              <a:xfrm>
                <a:off x="2031822" y="2229250"/>
                <a:ext cx="548400" cy="399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5" name="Google Shape;7045;p560"/>
              <p:cNvSpPr/>
              <p:nvPr/>
            </p:nvSpPr>
            <p:spPr>
              <a:xfrm>
                <a:off x="2580226" y="2229250"/>
                <a:ext cx="548400" cy="39900"/>
              </a:xfrm>
              <a:prstGeom prst="rect">
                <a:avLst/>
              </a:prstGeom>
              <a:solidFill>
                <a:srgbClr val="EA433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6" name="Google Shape;7046;p560"/>
              <p:cNvSpPr/>
              <p:nvPr/>
            </p:nvSpPr>
            <p:spPr>
              <a:xfrm>
                <a:off x="3677034" y="2229250"/>
                <a:ext cx="548400" cy="39900"/>
              </a:xfrm>
              <a:prstGeom prst="rect">
                <a:avLst/>
              </a:prstGeom>
              <a:solidFill>
                <a:srgbClr val="34A8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7" name="Google Shape;7047;p560"/>
              <p:cNvSpPr/>
              <p:nvPr/>
            </p:nvSpPr>
            <p:spPr>
              <a:xfrm>
                <a:off x="3128621" y="2229250"/>
                <a:ext cx="548400" cy="39900"/>
              </a:xfrm>
              <a:prstGeom prst="rect">
                <a:avLst/>
              </a:prstGeom>
              <a:solidFill>
                <a:srgbClr val="FBBC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048" name="Google Shape;7048;p560"/>
            <p:cNvPicPr preferRelativeResize="0"/>
            <p:nvPr/>
          </p:nvPicPr>
          <p:blipFill rotWithShape="1">
            <a:blip r:embed="rId5">
              <a:alphaModFix/>
            </a:blip>
            <a:srcRect/>
            <a:stretch/>
          </p:blipFill>
          <p:spPr>
            <a:xfrm>
              <a:off x="386625" y="4747950"/>
              <a:ext cx="868051" cy="155525"/>
            </a:xfrm>
            <a:prstGeom prst="rect">
              <a:avLst/>
            </a:prstGeom>
            <a:noFill/>
            <a:ln>
              <a:noFill/>
            </a:ln>
          </p:spPr>
        </p:pic>
      </p:grpSp>
      <p:grpSp>
        <p:nvGrpSpPr>
          <p:cNvPr id="7049" name="Google Shape;7049;p560"/>
          <p:cNvGrpSpPr/>
          <p:nvPr/>
        </p:nvGrpSpPr>
        <p:grpSpPr>
          <a:xfrm>
            <a:off x="543475" y="2392250"/>
            <a:ext cx="2757425" cy="937487"/>
            <a:chOff x="6291425" y="1554050"/>
            <a:chExt cx="2757425" cy="937487"/>
          </a:xfrm>
        </p:grpSpPr>
        <p:sp>
          <p:nvSpPr>
            <p:cNvPr id="7050" name="Google Shape;7050;p560"/>
            <p:cNvSpPr txBox="1"/>
            <p:nvPr/>
          </p:nvSpPr>
          <p:spPr>
            <a:xfrm>
              <a:off x="7430350" y="1554050"/>
              <a:ext cx="1618500" cy="91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4285F4"/>
                </a:buClr>
                <a:buSzPts val="2400"/>
                <a:buFont typeface="Roboto"/>
                <a:buNone/>
              </a:pPr>
              <a:r>
                <a:rPr lang="en" sz="2400" b="1" i="0" u="none" strike="noStrike" cap="none">
                  <a:solidFill>
                    <a:srgbClr val="4285F4"/>
                  </a:solidFill>
                  <a:latin typeface="Roboto"/>
                  <a:ea typeface="Roboto"/>
                  <a:cs typeface="Roboto"/>
                  <a:sym typeface="Roboto"/>
                </a:rPr>
                <a:t>At rest</a:t>
              </a:r>
              <a:endParaRPr sz="1400" b="0" i="0" u="none" strike="noStrike" cap="none">
                <a:solidFill>
                  <a:srgbClr val="000000"/>
                </a:solidFill>
                <a:latin typeface="Arial"/>
                <a:ea typeface="Arial"/>
                <a:cs typeface="Arial"/>
                <a:sym typeface="Arial"/>
              </a:endParaRPr>
            </a:p>
          </p:txBody>
        </p:sp>
        <p:pic>
          <p:nvPicPr>
            <p:cNvPr id="7051" name="Google Shape;7051;p560"/>
            <p:cNvPicPr preferRelativeResize="0"/>
            <p:nvPr/>
          </p:nvPicPr>
          <p:blipFill rotWithShape="1">
            <a:blip r:embed="rId6">
              <a:alphaModFix/>
            </a:blip>
            <a:srcRect/>
            <a:stretch/>
          </p:blipFill>
          <p:spPr>
            <a:xfrm>
              <a:off x="6291425" y="1577137"/>
              <a:ext cx="914400" cy="914400"/>
            </a:xfrm>
            <a:prstGeom prst="rect">
              <a:avLst/>
            </a:prstGeom>
            <a:noFill/>
            <a:ln>
              <a:noFill/>
            </a:ln>
          </p:spPr>
        </p:pic>
      </p:grpSp>
      <p:grpSp>
        <p:nvGrpSpPr>
          <p:cNvPr id="7052" name="Google Shape;7052;p560"/>
          <p:cNvGrpSpPr/>
          <p:nvPr/>
        </p:nvGrpSpPr>
        <p:grpSpPr>
          <a:xfrm>
            <a:off x="543475" y="3497800"/>
            <a:ext cx="2757425" cy="914400"/>
            <a:chOff x="6291425" y="3878800"/>
            <a:chExt cx="2757425" cy="914400"/>
          </a:xfrm>
        </p:grpSpPr>
        <p:sp>
          <p:nvSpPr>
            <p:cNvPr id="7053" name="Google Shape;7053;p560"/>
            <p:cNvSpPr txBox="1"/>
            <p:nvPr/>
          </p:nvSpPr>
          <p:spPr>
            <a:xfrm>
              <a:off x="7430350" y="3878800"/>
              <a:ext cx="1618500" cy="91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4285F4"/>
                </a:buClr>
                <a:buSzPts val="2400"/>
                <a:buFont typeface="Roboto"/>
                <a:buNone/>
              </a:pPr>
              <a:r>
                <a:rPr lang="en" sz="2400" b="1" i="0" u="none" strike="noStrike" cap="none">
                  <a:solidFill>
                    <a:srgbClr val="4285F4"/>
                  </a:solidFill>
                  <a:latin typeface="Roboto"/>
                  <a:ea typeface="Roboto"/>
                  <a:cs typeface="Roboto"/>
                  <a:sym typeface="Roboto"/>
                </a:rPr>
                <a:t>In use</a:t>
              </a:r>
              <a:endParaRPr sz="1400" b="0" i="0" u="none" strike="noStrike" cap="none">
                <a:solidFill>
                  <a:srgbClr val="000000"/>
                </a:solidFill>
                <a:latin typeface="Arial"/>
                <a:ea typeface="Arial"/>
                <a:cs typeface="Arial"/>
                <a:sym typeface="Arial"/>
              </a:endParaRPr>
            </a:p>
          </p:txBody>
        </p:sp>
        <p:pic>
          <p:nvPicPr>
            <p:cNvPr id="7054" name="Google Shape;7054;p560"/>
            <p:cNvPicPr preferRelativeResize="0"/>
            <p:nvPr/>
          </p:nvPicPr>
          <p:blipFill rotWithShape="1">
            <a:blip r:embed="rId7">
              <a:alphaModFix/>
            </a:blip>
            <a:srcRect/>
            <a:stretch/>
          </p:blipFill>
          <p:spPr>
            <a:xfrm>
              <a:off x="6291425" y="3878800"/>
              <a:ext cx="914400" cy="914400"/>
            </a:xfrm>
            <a:prstGeom prst="rect">
              <a:avLst/>
            </a:prstGeom>
            <a:noFill/>
            <a:ln>
              <a:noFill/>
            </a:ln>
          </p:spPr>
        </p:pic>
      </p:grpSp>
      <p:grpSp>
        <p:nvGrpSpPr>
          <p:cNvPr id="7055" name="Google Shape;7055;p560"/>
          <p:cNvGrpSpPr/>
          <p:nvPr/>
        </p:nvGrpSpPr>
        <p:grpSpPr>
          <a:xfrm>
            <a:off x="543487" y="1356368"/>
            <a:ext cx="2757413" cy="914400"/>
            <a:chOff x="6291437" y="2083400"/>
            <a:chExt cx="2757413" cy="914400"/>
          </a:xfrm>
        </p:grpSpPr>
        <p:sp>
          <p:nvSpPr>
            <p:cNvPr id="7056" name="Google Shape;7056;p560"/>
            <p:cNvSpPr txBox="1"/>
            <p:nvPr/>
          </p:nvSpPr>
          <p:spPr>
            <a:xfrm>
              <a:off x="7430350" y="2083400"/>
              <a:ext cx="1618500" cy="914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4285F4"/>
                </a:buClr>
                <a:buSzPts val="2400"/>
                <a:buFont typeface="Roboto"/>
                <a:buNone/>
              </a:pPr>
              <a:r>
                <a:rPr lang="en" sz="2400" b="1" i="0" u="none" strike="noStrike" cap="none">
                  <a:solidFill>
                    <a:srgbClr val="4285F4"/>
                  </a:solidFill>
                  <a:latin typeface="Roboto"/>
                  <a:ea typeface="Roboto"/>
                  <a:cs typeface="Roboto"/>
                  <a:sym typeface="Roboto"/>
                </a:rPr>
                <a:t>In transit</a:t>
              </a:r>
              <a:endParaRPr sz="1400" b="0" i="0" u="none" strike="noStrike" cap="none">
                <a:solidFill>
                  <a:srgbClr val="000000"/>
                </a:solidFill>
                <a:latin typeface="Arial"/>
                <a:ea typeface="Arial"/>
                <a:cs typeface="Arial"/>
                <a:sym typeface="Arial"/>
              </a:endParaRPr>
            </a:p>
          </p:txBody>
        </p:sp>
        <p:pic>
          <p:nvPicPr>
            <p:cNvPr id="7057" name="Google Shape;7057;p560"/>
            <p:cNvPicPr preferRelativeResize="0"/>
            <p:nvPr/>
          </p:nvPicPr>
          <p:blipFill rotWithShape="1">
            <a:blip r:embed="rId8">
              <a:alphaModFix/>
            </a:blip>
            <a:srcRect/>
            <a:stretch/>
          </p:blipFill>
          <p:spPr>
            <a:xfrm>
              <a:off x="6291437" y="2083400"/>
              <a:ext cx="914400" cy="914400"/>
            </a:xfrm>
            <a:prstGeom prst="rect">
              <a:avLst/>
            </a:prstGeom>
            <a:noFill/>
            <a:ln>
              <a:noFill/>
            </a:ln>
          </p:spPr>
        </p:pic>
      </p:grpSp>
      <p:sp>
        <p:nvSpPr>
          <p:cNvPr id="7058" name="Google Shape;7058;p560"/>
          <p:cNvSpPr txBox="1"/>
          <p:nvPr/>
        </p:nvSpPr>
        <p:spPr>
          <a:xfrm>
            <a:off x="543475" y="467900"/>
            <a:ext cx="7903200" cy="836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269D1"/>
                </a:solidFill>
                <a:latin typeface="Roboto"/>
                <a:ea typeface="Roboto"/>
                <a:cs typeface="Roboto"/>
                <a:sym typeface="Roboto"/>
              </a:rPr>
              <a:t>Encryption by Default </a:t>
            </a:r>
            <a:r>
              <a:rPr lang="en" sz="2800" b="0" i="0" u="none" strike="noStrike" cap="none">
                <a:solidFill>
                  <a:srgbClr val="545454"/>
                </a:solidFill>
                <a:latin typeface="Roboto"/>
                <a:ea typeface="Roboto"/>
                <a:cs typeface="Roboto"/>
                <a:sym typeface="Roboto"/>
              </a:rPr>
              <a:t>at Google</a:t>
            </a:r>
            <a:endParaRPr sz="2800" b="0" i="0" u="none" strike="noStrike" cap="none">
              <a:solidFill>
                <a:srgbClr val="545454"/>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45454"/>
              </a:solidFill>
              <a:latin typeface="Roboto Light"/>
              <a:ea typeface="Roboto Light"/>
              <a:cs typeface="Roboto Light"/>
              <a:sym typeface="Roboto Ligh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062"/>
        <p:cNvGrpSpPr/>
        <p:nvPr/>
      </p:nvGrpSpPr>
      <p:grpSpPr>
        <a:xfrm>
          <a:off x="0" y="0"/>
          <a:ext cx="0" cy="0"/>
          <a:chOff x="0" y="0"/>
          <a:chExt cx="0" cy="0"/>
        </a:xfrm>
      </p:grpSpPr>
      <p:grpSp>
        <p:nvGrpSpPr>
          <p:cNvPr id="7063" name="Google Shape;7063;p561"/>
          <p:cNvGrpSpPr/>
          <p:nvPr/>
        </p:nvGrpSpPr>
        <p:grpSpPr>
          <a:xfrm>
            <a:off x="4753663" y="3879700"/>
            <a:ext cx="4535299" cy="975250"/>
            <a:chOff x="5761451" y="-2389875"/>
            <a:chExt cx="4535299" cy="975250"/>
          </a:xfrm>
        </p:grpSpPr>
        <p:pic>
          <p:nvPicPr>
            <p:cNvPr id="7064" name="Google Shape;7064;p561"/>
            <p:cNvPicPr preferRelativeResize="0"/>
            <p:nvPr/>
          </p:nvPicPr>
          <p:blipFill rotWithShape="1">
            <a:blip r:embed="rId3">
              <a:alphaModFix/>
            </a:blip>
            <a:srcRect/>
            <a:stretch/>
          </p:blipFill>
          <p:spPr>
            <a:xfrm>
              <a:off x="5761460" y="-2323882"/>
              <a:ext cx="1281644" cy="572546"/>
            </a:xfrm>
            <a:prstGeom prst="rect">
              <a:avLst/>
            </a:prstGeom>
            <a:noFill/>
            <a:ln>
              <a:noFill/>
            </a:ln>
          </p:spPr>
        </p:pic>
        <p:sp>
          <p:nvSpPr>
            <p:cNvPr id="7065" name="Google Shape;7065;p561"/>
            <p:cNvSpPr txBox="1"/>
            <p:nvPr/>
          </p:nvSpPr>
          <p:spPr>
            <a:xfrm>
              <a:off x="5761451" y="-1717925"/>
              <a:ext cx="1282800" cy="303300"/>
            </a:xfrm>
            <a:prstGeom prst="rect">
              <a:avLst/>
            </a:prstGeom>
            <a:noFill/>
            <a:ln>
              <a:noFill/>
            </a:ln>
          </p:spPr>
          <p:txBody>
            <a:bodyPr spcFirstLastPara="1" wrap="square" lIns="223475" tIns="223475" rIns="223475" bIns="223475" anchor="ctr" anchorCtr="0">
              <a:noAutofit/>
            </a:bodyPr>
            <a:lstStyle/>
            <a:p>
              <a:pPr marL="0" marR="0" lvl="0" indent="0" algn="ctr" rtl="0">
                <a:lnSpc>
                  <a:spcPct val="100000"/>
                </a:lnSpc>
                <a:spcBef>
                  <a:spcPts val="0"/>
                </a:spcBef>
                <a:spcAft>
                  <a:spcPts val="0"/>
                </a:spcAft>
                <a:buClr>
                  <a:srgbClr val="E06666"/>
                </a:buClr>
                <a:buSzPts val="900"/>
                <a:buFont typeface="Arial"/>
                <a:buNone/>
              </a:pPr>
              <a:r>
                <a:rPr lang="en" sz="900" b="1" i="0" u="none" strike="noStrike" cap="none">
                  <a:solidFill>
                    <a:srgbClr val="E06666"/>
                  </a:solidFill>
                  <a:latin typeface="Arial"/>
                  <a:ea typeface="Arial"/>
                  <a:cs typeface="Arial"/>
                  <a:sym typeface="Arial"/>
                </a:rPr>
                <a:t>REUSE</a:t>
              </a:r>
              <a:endParaRPr sz="1400" b="0" i="0" u="none" strike="noStrike" cap="none">
                <a:solidFill>
                  <a:srgbClr val="000000"/>
                </a:solidFill>
                <a:latin typeface="Arial"/>
                <a:ea typeface="Arial"/>
                <a:cs typeface="Arial"/>
                <a:sym typeface="Arial"/>
              </a:endParaRPr>
            </a:p>
          </p:txBody>
        </p:sp>
        <p:sp>
          <p:nvSpPr>
            <p:cNvPr id="7066" name="Google Shape;7066;p561"/>
            <p:cNvSpPr txBox="1"/>
            <p:nvPr/>
          </p:nvSpPr>
          <p:spPr>
            <a:xfrm>
              <a:off x="6975124" y="-1717925"/>
              <a:ext cx="1087800" cy="303300"/>
            </a:xfrm>
            <a:prstGeom prst="rect">
              <a:avLst/>
            </a:prstGeom>
            <a:noFill/>
            <a:ln>
              <a:noFill/>
            </a:ln>
          </p:spPr>
          <p:txBody>
            <a:bodyPr spcFirstLastPara="1" wrap="square" lIns="223475" tIns="223475" rIns="223475" bIns="223475" anchor="ctr" anchorCtr="0">
              <a:noAutofit/>
            </a:bodyPr>
            <a:lstStyle/>
            <a:p>
              <a:pPr marL="0" marR="0" lvl="0" indent="0" algn="ctr" rtl="0">
                <a:lnSpc>
                  <a:spcPct val="100000"/>
                </a:lnSpc>
                <a:spcBef>
                  <a:spcPts val="0"/>
                </a:spcBef>
                <a:spcAft>
                  <a:spcPts val="0"/>
                </a:spcAft>
                <a:buClr>
                  <a:srgbClr val="E06666"/>
                </a:buClr>
                <a:buSzPts val="900"/>
                <a:buFont typeface="Arial"/>
                <a:buNone/>
              </a:pPr>
              <a:r>
                <a:rPr lang="en" sz="900" b="1" i="0" u="none" strike="noStrike" cap="none">
                  <a:solidFill>
                    <a:srgbClr val="E06666"/>
                  </a:solidFill>
                  <a:latin typeface="Arial"/>
                  <a:ea typeface="Arial"/>
                  <a:cs typeface="Arial"/>
                  <a:sym typeface="Arial"/>
                </a:rPr>
                <a:t>PHISHED</a:t>
              </a:r>
              <a:endParaRPr sz="1400" b="0" i="0" u="none" strike="noStrike" cap="none">
                <a:solidFill>
                  <a:srgbClr val="000000"/>
                </a:solidFill>
                <a:latin typeface="Arial"/>
                <a:ea typeface="Arial"/>
                <a:cs typeface="Arial"/>
                <a:sym typeface="Arial"/>
              </a:endParaRPr>
            </a:p>
          </p:txBody>
        </p:sp>
        <p:sp>
          <p:nvSpPr>
            <p:cNvPr id="7067" name="Google Shape;7067;p561"/>
            <p:cNvSpPr txBox="1"/>
            <p:nvPr/>
          </p:nvSpPr>
          <p:spPr>
            <a:xfrm>
              <a:off x="9013950" y="-1717925"/>
              <a:ext cx="1282800" cy="303300"/>
            </a:xfrm>
            <a:prstGeom prst="rect">
              <a:avLst/>
            </a:prstGeom>
            <a:noFill/>
            <a:ln>
              <a:noFill/>
            </a:ln>
          </p:spPr>
          <p:txBody>
            <a:bodyPr spcFirstLastPara="1" wrap="square" lIns="223475" tIns="223475" rIns="223475" bIns="223475" anchor="ctr" anchorCtr="0">
              <a:noAutofit/>
            </a:bodyPr>
            <a:lstStyle/>
            <a:p>
              <a:pPr marL="0" marR="0" lvl="0" indent="0" algn="ctr" rtl="0">
                <a:lnSpc>
                  <a:spcPct val="100000"/>
                </a:lnSpc>
                <a:spcBef>
                  <a:spcPts val="0"/>
                </a:spcBef>
                <a:spcAft>
                  <a:spcPts val="0"/>
                </a:spcAft>
                <a:buClr>
                  <a:srgbClr val="E06666"/>
                </a:buClr>
                <a:buSzPts val="900"/>
                <a:buFont typeface="Arial"/>
                <a:buNone/>
              </a:pPr>
              <a:r>
                <a:rPr lang="en" sz="900" b="1" i="0" u="none" strike="noStrike" cap="none">
                  <a:solidFill>
                    <a:srgbClr val="E06666"/>
                  </a:solidFill>
                  <a:latin typeface="Arial"/>
                  <a:ea typeface="Arial"/>
                  <a:cs typeface="Arial"/>
                  <a:sym typeface="Arial"/>
                </a:rPr>
                <a:t>KEYLOGGED</a:t>
              </a:r>
              <a:endParaRPr sz="1400" b="0" i="0" u="none" strike="noStrike" cap="none">
                <a:solidFill>
                  <a:srgbClr val="000000"/>
                </a:solidFill>
                <a:latin typeface="Arial"/>
                <a:ea typeface="Arial"/>
                <a:cs typeface="Arial"/>
                <a:sym typeface="Arial"/>
              </a:endParaRPr>
            </a:p>
          </p:txBody>
        </p:sp>
        <p:pic>
          <p:nvPicPr>
            <p:cNvPr id="7068" name="Google Shape;7068;p561"/>
            <p:cNvPicPr preferRelativeResize="0"/>
            <p:nvPr/>
          </p:nvPicPr>
          <p:blipFill rotWithShape="1">
            <a:blip r:embed="rId4">
              <a:alphaModFix/>
            </a:blip>
            <a:srcRect/>
            <a:stretch/>
          </p:blipFill>
          <p:spPr>
            <a:xfrm>
              <a:off x="9164257" y="-2323875"/>
              <a:ext cx="978753" cy="571038"/>
            </a:xfrm>
            <a:prstGeom prst="rect">
              <a:avLst/>
            </a:prstGeom>
            <a:noFill/>
            <a:ln>
              <a:noFill/>
            </a:ln>
          </p:spPr>
        </p:pic>
        <p:pic>
          <p:nvPicPr>
            <p:cNvPr id="7069" name="Google Shape;7069;p561"/>
            <p:cNvPicPr preferRelativeResize="0"/>
            <p:nvPr/>
          </p:nvPicPr>
          <p:blipFill rotWithShape="1">
            <a:blip r:embed="rId5">
              <a:alphaModFix/>
            </a:blip>
            <a:srcRect/>
            <a:stretch/>
          </p:blipFill>
          <p:spPr>
            <a:xfrm>
              <a:off x="7152725" y="-2389875"/>
              <a:ext cx="730768" cy="704629"/>
            </a:xfrm>
            <a:prstGeom prst="rect">
              <a:avLst/>
            </a:prstGeom>
            <a:noFill/>
            <a:ln>
              <a:noFill/>
            </a:ln>
          </p:spPr>
        </p:pic>
        <p:pic>
          <p:nvPicPr>
            <p:cNvPr id="7070" name="Google Shape;7070;p561" descr="mitm.jpg"/>
            <p:cNvPicPr preferRelativeResize="0"/>
            <p:nvPr/>
          </p:nvPicPr>
          <p:blipFill rotWithShape="1">
            <a:blip r:embed="rId6">
              <a:alphaModFix/>
            </a:blip>
            <a:srcRect/>
            <a:stretch/>
          </p:blipFill>
          <p:spPr>
            <a:xfrm>
              <a:off x="7993792" y="-2346221"/>
              <a:ext cx="1060726" cy="615300"/>
            </a:xfrm>
            <a:prstGeom prst="rect">
              <a:avLst/>
            </a:prstGeom>
            <a:noFill/>
            <a:ln>
              <a:noFill/>
            </a:ln>
          </p:spPr>
        </p:pic>
        <p:sp>
          <p:nvSpPr>
            <p:cNvPr id="7071" name="Google Shape;7071;p561"/>
            <p:cNvSpPr txBox="1"/>
            <p:nvPr/>
          </p:nvSpPr>
          <p:spPr>
            <a:xfrm>
              <a:off x="7993799" y="-1717925"/>
              <a:ext cx="1062000" cy="303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E06666"/>
                </a:buClr>
                <a:buSzPts val="900"/>
                <a:buFont typeface="Arial"/>
                <a:buNone/>
              </a:pPr>
              <a:r>
                <a:rPr lang="en" sz="900" b="1" i="0" u="none" strike="noStrike" cap="none">
                  <a:solidFill>
                    <a:srgbClr val="E06666"/>
                  </a:solidFill>
                  <a:latin typeface="Arial"/>
                  <a:ea typeface="Arial"/>
                  <a:cs typeface="Arial"/>
                  <a:sym typeface="Arial"/>
                </a:rPr>
                <a:t>INTERCEPTED</a:t>
              </a:r>
              <a:endParaRPr sz="1400" b="0" i="0" u="none" strike="noStrike" cap="none">
                <a:solidFill>
                  <a:srgbClr val="000000"/>
                </a:solidFill>
                <a:latin typeface="Arial"/>
                <a:ea typeface="Arial"/>
                <a:cs typeface="Arial"/>
                <a:sym typeface="Arial"/>
              </a:endParaRPr>
            </a:p>
          </p:txBody>
        </p:sp>
      </p:grpSp>
      <p:pic>
        <p:nvPicPr>
          <p:cNvPr id="7072" name="Google Shape;7072;p561" descr="Google_Security_key_png.jpg"/>
          <p:cNvPicPr preferRelativeResize="0"/>
          <p:nvPr/>
        </p:nvPicPr>
        <p:blipFill rotWithShape="1">
          <a:blip r:embed="rId7">
            <a:alphaModFix/>
          </a:blip>
          <a:srcRect/>
          <a:stretch/>
        </p:blipFill>
        <p:spPr>
          <a:xfrm>
            <a:off x="2896833" y="3057375"/>
            <a:ext cx="1653300" cy="1650900"/>
          </a:xfrm>
          <a:prstGeom prst="ellipse">
            <a:avLst/>
          </a:prstGeom>
          <a:noFill/>
          <a:ln w="28575" cap="flat" cmpd="sng">
            <a:solidFill>
              <a:srgbClr val="FFFFFF"/>
            </a:solidFill>
            <a:prstDash val="solid"/>
            <a:round/>
            <a:headEnd type="none" w="sm" len="sm"/>
            <a:tailEnd type="none" w="sm" len="sm"/>
          </a:ln>
        </p:spPr>
      </p:pic>
      <p:pic>
        <p:nvPicPr>
          <p:cNvPr id="7073" name="Google Shape;7073;p561" descr="logo.png"/>
          <p:cNvPicPr preferRelativeResize="0"/>
          <p:nvPr/>
        </p:nvPicPr>
        <p:blipFill rotWithShape="1">
          <a:blip r:embed="rId8">
            <a:alphaModFix/>
          </a:blip>
          <a:srcRect/>
          <a:stretch/>
        </p:blipFill>
        <p:spPr>
          <a:xfrm>
            <a:off x="693775" y="3813050"/>
            <a:ext cx="841948" cy="620700"/>
          </a:xfrm>
          <a:prstGeom prst="rect">
            <a:avLst/>
          </a:prstGeom>
          <a:noFill/>
          <a:ln>
            <a:noFill/>
          </a:ln>
        </p:spPr>
      </p:pic>
      <p:sp>
        <p:nvSpPr>
          <p:cNvPr id="7074" name="Google Shape;7074;p561"/>
          <p:cNvSpPr txBox="1"/>
          <p:nvPr/>
        </p:nvSpPr>
        <p:spPr>
          <a:xfrm>
            <a:off x="167100" y="1211150"/>
            <a:ext cx="3892800" cy="2601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595959"/>
              </a:buClr>
              <a:buSzPts val="1800"/>
              <a:buFont typeface="Arial"/>
              <a:buNone/>
            </a:pPr>
            <a:r>
              <a:rPr lang="en" sz="1800" b="0" i="0" u="none" strike="noStrike" cap="none">
                <a:solidFill>
                  <a:srgbClr val="FFFFFF"/>
                </a:solidFill>
                <a:latin typeface="Roboto Light"/>
                <a:ea typeface="Roboto Light"/>
                <a:cs typeface="Roboto Light"/>
                <a:sym typeface="Roboto Light"/>
              </a:rPr>
              <a:t>Second Factor (2FA)</a:t>
            </a:r>
            <a:endParaRPr sz="1400" b="0" i="0" u="none" strike="noStrike" cap="none">
              <a:solidFill>
                <a:srgbClr val="000000"/>
              </a:solidFill>
              <a:latin typeface="Roboto Light"/>
              <a:ea typeface="Roboto Light"/>
              <a:cs typeface="Roboto Light"/>
              <a:sym typeface="Roboto Light"/>
            </a:endParaRPr>
          </a:p>
          <a:p>
            <a:pPr marL="0" marR="0" lvl="0" indent="0" algn="l" rtl="0">
              <a:lnSpc>
                <a:spcPct val="115000"/>
              </a:lnSpc>
              <a:spcBef>
                <a:spcPts val="1600"/>
              </a:spcBef>
              <a:spcAft>
                <a:spcPts val="0"/>
              </a:spcAft>
              <a:buClr>
                <a:srgbClr val="595959"/>
              </a:buClr>
              <a:buSzPts val="1800"/>
              <a:buFont typeface="Arial"/>
              <a:buNone/>
            </a:pPr>
            <a:r>
              <a:rPr lang="en" sz="1800" b="0" i="0" u="none" strike="noStrike" cap="none">
                <a:solidFill>
                  <a:srgbClr val="FFFFFF"/>
                </a:solidFill>
                <a:latin typeface="Roboto Light"/>
                <a:ea typeface="Roboto Light"/>
                <a:cs typeface="Roboto Light"/>
                <a:sym typeface="Roboto Light"/>
              </a:rPr>
              <a:t>Phishing resistant accounts for employees and administrators</a:t>
            </a:r>
            <a:endParaRPr sz="1400" b="0" i="0" u="none" strike="noStrike" cap="none">
              <a:solidFill>
                <a:srgbClr val="000000"/>
              </a:solidFill>
              <a:latin typeface="Roboto Light"/>
              <a:ea typeface="Roboto Light"/>
              <a:cs typeface="Roboto Light"/>
              <a:sym typeface="Roboto Light"/>
            </a:endParaRPr>
          </a:p>
          <a:p>
            <a:pPr marL="0" marR="0" lvl="0" indent="0" algn="l" rtl="0">
              <a:lnSpc>
                <a:spcPct val="115000"/>
              </a:lnSpc>
              <a:spcBef>
                <a:spcPts val="1600"/>
              </a:spcBef>
              <a:spcAft>
                <a:spcPts val="0"/>
              </a:spcAft>
              <a:buClr>
                <a:srgbClr val="595959"/>
              </a:buClr>
              <a:buSzPts val="1800"/>
              <a:buFont typeface="Arial"/>
              <a:buNone/>
            </a:pPr>
            <a:r>
              <a:rPr lang="en" sz="1800" b="0" i="0" u="none" strike="noStrike" cap="none">
                <a:solidFill>
                  <a:srgbClr val="FFFFFF"/>
                </a:solidFill>
                <a:latin typeface="Roboto Light"/>
                <a:ea typeface="Roboto Light"/>
                <a:cs typeface="Roboto Light"/>
                <a:sym typeface="Roboto Light"/>
              </a:rPr>
              <a:t>Auditing and logging tools</a:t>
            </a:r>
            <a:endParaRPr sz="1400" b="0" i="0" u="none" strike="noStrike" cap="none">
              <a:solidFill>
                <a:srgbClr val="000000"/>
              </a:solidFill>
              <a:latin typeface="Roboto Light"/>
              <a:ea typeface="Roboto Light"/>
              <a:cs typeface="Roboto Light"/>
              <a:sym typeface="Roboto Light"/>
            </a:endParaRPr>
          </a:p>
          <a:p>
            <a:pPr marL="0" marR="0" lvl="0" indent="0" algn="l" rtl="0">
              <a:lnSpc>
                <a:spcPct val="115000"/>
              </a:lnSpc>
              <a:spcBef>
                <a:spcPts val="1600"/>
              </a:spcBef>
              <a:spcAft>
                <a:spcPts val="0"/>
              </a:spcAft>
              <a:buClr>
                <a:srgbClr val="595959"/>
              </a:buClr>
              <a:buSzPts val="1800"/>
              <a:buFont typeface="Arial"/>
              <a:buNone/>
            </a:pPr>
            <a:r>
              <a:rPr lang="en" sz="1800" b="0" i="0" u="none" strike="noStrike" cap="none">
                <a:solidFill>
                  <a:srgbClr val="FFFFFF"/>
                </a:solidFill>
                <a:latin typeface="Roboto Light"/>
                <a:ea typeface="Roboto Light"/>
                <a:cs typeface="Roboto Light"/>
                <a:sym typeface="Roboto Light"/>
              </a:rPr>
              <a:t>A BeyondCorp model</a:t>
            </a:r>
            <a:endParaRPr sz="1400" b="0" i="0" u="none" strike="noStrike" cap="none">
              <a:solidFill>
                <a:srgbClr val="000000"/>
              </a:solidFill>
              <a:latin typeface="Roboto Light"/>
              <a:ea typeface="Roboto Light"/>
              <a:cs typeface="Roboto Light"/>
              <a:sym typeface="Roboto Light"/>
            </a:endParaRPr>
          </a:p>
        </p:txBody>
      </p:sp>
      <p:sp>
        <p:nvSpPr>
          <p:cNvPr id="7075" name="Google Shape;7075;p561"/>
          <p:cNvSpPr txBox="1">
            <a:spLocks noGrp="1"/>
          </p:cNvSpPr>
          <p:nvPr>
            <p:ph type="title"/>
          </p:nvPr>
        </p:nvSpPr>
        <p:spPr>
          <a:xfrm>
            <a:off x="167100" y="522375"/>
            <a:ext cx="3892800" cy="755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1400"/>
              <a:buFont typeface="Roboto"/>
              <a:buNone/>
            </a:pPr>
            <a:r>
              <a:rPr lang="en" sz="3200" b="1" i="0" u="none" strike="noStrike" cap="none">
                <a:solidFill>
                  <a:srgbClr val="FFFFFF"/>
                </a:solidFill>
                <a:latin typeface="Roboto"/>
                <a:ea typeface="Roboto"/>
                <a:cs typeface="Roboto"/>
                <a:sym typeface="Roboto"/>
              </a:rPr>
              <a:t>Strong</a:t>
            </a:r>
            <a:r>
              <a:rPr lang="en" sz="2600" b="0" i="0" u="none" strike="noStrike" cap="none">
                <a:solidFill>
                  <a:srgbClr val="FFFFFF"/>
                </a:solidFill>
                <a:latin typeface="Roboto"/>
                <a:ea typeface="Roboto"/>
                <a:cs typeface="Roboto"/>
                <a:sym typeface="Roboto"/>
              </a:rPr>
              <a:t> Authentication</a:t>
            </a:r>
            <a:endParaRPr sz="2600" b="0" i="0" u="none" strike="noStrike" cap="none">
              <a:solidFill>
                <a:srgbClr val="FFFFFF"/>
              </a:solidFill>
              <a:latin typeface="Roboto"/>
              <a:ea typeface="Roboto"/>
              <a:cs typeface="Roboto"/>
              <a:sym typeface="Roboto"/>
            </a:endParaRPr>
          </a:p>
        </p:txBody>
      </p:sp>
      <p:pic>
        <p:nvPicPr>
          <p:cNvPr id="7076" name="Google Shape;7076;p561"/>
          <p:cNvPicPr preferRelativeResize="0"/>
          <p:nvPr/>
        </p:nvPicPr>
        <p:blipFill rotWithShape="1">
          <a:blip r:embed="rId9">
            <a:alphaModFix/>
          </a:blip>
          <a:srcRect/>
          <a:stretch/>
        </p:blipFill>
        <p:spPr>
          <a:xfrm>
            <a:off x="8223600" y="76200"/>
            <a:ext cx="843749" cy="843749"/>
          </a:xfrm>
          <a:prstGeom prst="rect">
            <a:avLst/>
          </a:prstGeom>
          <a:noFill/>
          <a:ln>
            <a:noFill/>
          </a:ln>
        </p:spPr>
      </p:pic>
      <p:sp>
        <p:nvSpPr>
          <p:cNvPr id="7077" name="Google Shape;7077;p561"/>
          <p:cNvSpPr txBox="1"/>
          <p:nvPr/>
        </p:nvSpPr>
        <p:spPr>
          <a:xfrm>
            <a:off x="1184125" y="4777800"/>
            <a:ext cx="3366000" cy="365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sng" strike="noStrike" cap="none">
                <a:solidFill>
                  <a:schemeClr val="hlink"/>
                </a:solidFill>
                <a:latin typeface="Roboto"/>
                <a:ea typeface="Roboto"/>
                <a:cs typeface="Roboto"/>
                <a:sym typeface="Roboto"/>
                <a:hlinkClick r:id="rId10"/>
              </a:rPr>
              <a:t>cloud.google.com/securitykey</a:t>
            </a:r>
            <a:endParaRPr sz="1400" b="0" i="0" u="none" strike="noStrike" cap="none">
              <a:solidFill>
                <a:srgbClr val="000000"/>
              </a:solidFill>
              <a:latin typeface="Arial"/>
              <a:ea typeface="Arial"/>
              <a:cs typeface="Arial"/>
              <a:sym typeface="Arial"/>
            </a:endParaRPr>
          </a:p>
        </p:txBody>
      </p:sp>
      <p:sp>
        <p:nvSpPr>
          <p:cNvPr id="7078" name="Google Shape;7078;p561"/>
          <p:cNvSpPr/>
          <p:nvPr/>
        </p:nvSpPr>
        <p:spPr>
          <a:xfrm>
            <a:off x="4879500" y="152400"/>
            <a:ext cx="3252300" cy="3660600"/>
          </a:xfrm>
          <a:prstGeom prst="rect">
            <a:avLst/>
          </a:prstGeom>
          <a:blipFill rotWithShape="1">
            <a:blip r:embed="rId11">
              <a:alphaModFix/>
            </a:blip>
            <a:stretch>
              <a:fillRect/>
            </a:stretch>
          </a:blip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082"/>
        <p:cNvGrpSpPr/>
        <p:nvPr/>
      </p:nvGrpSpPr>
      <p:grpSpPr>
        <a:xfrm>
          <a:off x="0" y="0"/>
          <a:ext cx="0" cy="0"/>
          <a:chOff x="0" y="0"/>
          <a:chExt cx="0" cy="0"/>
        </a:xfrm>
      </p:grpSpPr>
      <p:sp>
        <p:nvSpPr>
          <p:cNvPr id="7083" name="Google Shape;7083;p562"/>
          <p:cNvSpPr txBox="1">
            <a:spLocks noGrp="1"/>
          </p:cNvSpPr>
          <p:nvPr>
            <p:ph type="body" idx="1"/>
          </p:nvPr>
        </p:nvSpPr>
        <p:spPr>
          <a:xfrm>
            <a:off x="228600" y="1411100"/>
            <a:ext cx="3418800" cy="2119500"/>
          </a:xfrm>
          <a:prstGeom prst="rect">
            <a:avLst/>
          </a:prstGeom>
          <a:noFill/>
          <a:ln>
            <a:noFill/>
          </a:ln>
        </p:spPr>
        <p:txBody>
          <a:bodyPr spcFirstLastPara="1" wrap="square" lIns="91425" tIns="91425" rIns="91425" bIns="91425" anchor="ctr" anchorCtr="0">
            <a:noAutofit/>
          </a:bodyPr>
          <a:lstStyle/>
          <a:p>
            <a:pPr marL="457200" lvl="0" indent="-342900" rtl="0">
              <a:spcBef>
                <a:spcPts val="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Determine “who did what, where, and when” on GCP </a:t>
            </a:r>
            <a:endParaRPr sz="1800">
              <a:solidFill>
                <a:srgbClr val="434343"/>
              </a:solidFill>
              <a:latin typeface="Roboto"/>
              <a:ea typeface="Roboto"/>
              <a:cs typeface="Roboto"/>
              <a:sym typeface="Roboto"/>
            </a:endParaRPr>
          </a:p>
          <a:p>
            <a:pPr marL="457200" lvl="0" indent="-342900" rtl="0">
              <a:spcBef>
                <a:spcPts val="1000"/>
              </a:spcBef>
              <a:spcAft>
                <a:spcPts val="0"/>
              </a:spcAft>
              <a:buClr>
                <a:srgbClr val="434343"/>
              </a:buClr>
              <a:buSzPts val="1800"/>
              <a:buFont typeface="Roboto"/>
              <a:buChar char="●"/>
            </a:pPr>
            <a:r>
              <a:rPr lang="en" sz="1800">
                <a:solidFill>
                  <a:srgbClr val="434343"/>
                </a:solidFill>
                <a:latin typeface="Roboto"/>
                <a:ea typeface="Roboto"/>
                <a:cs typeface="Roboto"/>
                <a:sym typeface="Roboto"/>
              </a:rPr>
              <a:t>Events are available to users in the Cloud Console and alongside other logs in Stackdriver with no configuration</a:t>
            </a:r>
            <a:endParaRPr sz="1800">
              <a:solidFill>
                <a:srgbClr val="434343"/>
              </a:solidFill>
              <a:latin typeface="Roboto"/>
              <a:ea typeface="Roboto"/>
              <a:cs typeface="Roboto"/>
              <a:sym typeface="Roboto"/>
            </a:endParaRPr>
          </a:p>
        </p:txBody>
      </p:sp>
      <p:pic>
        <p:nvPicPr>
          <p:cNvPr id="7084" name="Google Shape;7084;p562" descr="Screen Shot 2016-03-16 at 9.10.15 AM.png"/>
          <p:cNvPicPr preferRelativeResize="0"/>
          <p:nvPr/>
        </p:nvPicPr>
        <p:blipFill rotWithShape="1">
          <a:blip r:embed="rId3">
            <a:alphaModFix/>
          </a:blip>
          <a:srcRect l="1009"/>
          <a:stretch/>
        </p:blipFill>
        <p:spPr>
          <a:xfrm>
            <a:off x="3817075" y="1411101"/>
            <a:ext cx="5133826" cy="2768249"/>
          </a:xfrm>
          <a:prstGeom prst="rect">
            <a:avLst/>
          </a:prstGeom>
          <a:noFill/>
          <a:ln w="9525" cap="flat" cmpd="sng">
            <a:solidFill>
              <a:srgbClr val="CCCCCC"/>
            </a:solidFill>
            <a:prstDash val="solid"/>
            <a:round/>
            <a:headEnd type="none" w="sm" len="sm"/>
            <a:tailEnd type="none" w="sm" len="sm"/>
          </a:ln>
        </p:spPr>
      </p:pic>
      <p:sp>
        <p:nvSpPr>
          <p:cNvPr id="7085" name="Google Shape;7085;p562"/>
          <p:cNvSpPr txBox="1">
            <a:spLocks noGrp="1"/>
          </p:cNvSpPr>
          <p:nvPr>
            <p:ph type="title" idx="2"/>
          </p:nvPr>
        </p:nvSpPr>
        <p:spPr>
          <a:xfrm>
            <a:off x="298600" y="549575"/>
            <a:ext cx="7112700" cy="659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Cloud Audit Logging</a:t>
            </a:r>
            <a:br>
              <a:rPr lang="en"/>
            </a:b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28"/>
        <p:cNvGrpSpPr/>
        <p:nvPr/>
      </p:nvGrpSpPr>
      <p:grpSpPr>
        <a:xfrm>
          <a:off x="0" y="0"/>
          <a:ext cx="0" cy="0"/>
          <a:chOff x="0" y="0"/>
          <a:chExt cx="0" cy="0"/>
        </a:xfrm>
      </p:grpSpPr>
      <p:sp>
        <p:nvSpPr>
          <p:cNvPr id="5229" name="Google Shape;5229;p446"/>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데이타 베이스 </a:t>
            </a:r>
            <a:endParaRPr sz="2800">
              <a:solidFill>
                <a:srgbClr val="545454"/>
              </a:solidFill>
              <a:latin typeface="Roboto"/>
              <a:ea typeface="Roboto"/>
              <a:cs typeface="Roboto"/>
              <a:sym typeface="Roboto"/>
            </a:endParaRPr>
          </a:p>
        </p:txBody>
      </p:sp>
      <p:pic>
        <p:nvPicPr>
          <p:cNvPr id="5230" name="Google Shape;5230;p446"/>
          <p:cNvPicPr preferRelativeResize="0"/>
          <p:nvPr/>
        </p:nvPicPr>
        <p:blipFill>
          <a:blip r:embed="rId3">
            <a:alphaModFix/>
          </a:blip>
          <a:stretch>
            <a:fillRect/>
          </a:stretch>
        </p:blipFill>
        <p:spPr>
          <a:xfrm>
            <a:off x="2516345" y="1781785"/>
            <a:ext cx="848776" cy="848748"/>
          </a:xfrm>
          <a:prstGeom prst="rect">
            <a:avLst/>
          </a:prstGeom>
          <a:noFill/>
          <a:ln>
            <a:noFill/>
          </a:ln>
        </p:spPr>
      </p:pic>
      <p:cxnSp>
        <p:nvCxnSpPr>
          <p:cNvPr id="5231" name="Google Shape;5231;p446"/>
          <p:cNvCxnSpPr/>
          <p:nvPr/>
        </p:nvCxnSpPr>
        <p:spPr>
          <a:xfrm rot="10800000">
            <a:off x="6224243" y="1055614"/>
            <a:ext cx="0" cy="177300"/>
          </a:xfrm>
          <a:prstGeom prst="straightConnector1">
            <a:avLst/>
          </a:prstGeom>
          <a:noFill/>
          <a:ln w="9525" cap="flat" cmpd="sng">
            <a:solidFill>
              <a:srgbClr val="4184F3"/>
            </a:solidFill>
            <a:prstDash val="solid"/>
            <a:round/>
            <a:headEnd type="oval" w="med" len="med"/>
            <a:tailEnd type="none" w="med" len="med"/>
          </a:ln>
        </p:spPr>
      </p:cxnSp>
      <p:cxnSp>
        <p:nvCxnSpPr>
          <p:cNvPr id="5232" name="Google Shape;5232;p446"/>
          <p:cNvCxnSpPr/>
          <p:nvPr/>
        </p:nvCxnSpPr>
        <p:spPr>
          <a:xfrm rot="10800000" flipH="1">
            <a:off x="912319" y="1053075"/>
            <a:ext cx="7567500" cy="5700"/>
          </a:xfrm>
          <a:prstGeom prst="straightConnector1">
            <a:avLst/>
          </a:prstGeom>
          <a:noFill/>
          <a:ln w="9525" cap="flat" cmpd="sng">
            <a:solidFill>
              <a:srgbClr val="4184F3"/>
            </a:solidFill>
            <a:prstDash val="solid"/>
            <a:round/>
            <a:headEnd type="none" w="med" len="med"/>
            <a:tailEnd type="none" w="med" len="med"/>
          </a:ln>
        </p:spPr>
      </p:cxnSp>
      <p:cxnSp>
        <p:nvCxnSpPr>
          <p:cNvPr id="5233" name="Google Shape;5233;p446"/>
          <p:cNvCxnSpPr/>
          <p:nvPr/>
        </p:nvCxnSpPr>
        <p:spPr>
          <a:xfrm rot="10800000">
            <a:off x="914307" y="1055614"/>
            <a:ext cx="0" cy="177300"/>
          </a:xfrm>
          <a:prstGeom prst="straightConnector1">
            <a:avLst/>
          </a:prstGeom>
          <a:noFill/>
          <a:ln w="9525" cap="flat" cmpd="sng">
            <a:solidFill>
              <a:srgbClr val="4184F3"/>
            </a:solidFill>
            <a:prstDash val="solid"/>
            <a:round/>
            <a:headEnd type="oval" w="med" len="med"/>
            <a:tailEnd type="none" w="med" len="med"/>
          </a:ln>
        </p:spPr>
      </p:cxnSp>
      <p:cxnSp>
        <p:nvCxnSpPr>
          <p:cNvPr id="5234" name="Google Shape;5234;p446"/>
          <p:cNvCxnSpPr/>
          <p:nvPr/>
        </p:nvCxnSpPr>
        <p:spPr>
          <a:xfrm rot="10800000">
            <a:off x="5105219" y="1055614"/>
            <a:ext cx="0" cy="177300"/>
          </a:xfrm>
          <a:prstGeom prst="straightConnector1">
            <a:avLst/>
          </a:prstGeom>
          <a:noFill/>
          <a:ln w="9525" cap="flat" cmpd="sng">
            <a:solidFill>
              <a:srgbClr val="4184F3"/>
            </a:solidFill>
            <a:prstDash val="solid"/>
            <a:round/>
            <a:headEnd type="oval" w="med" len="med"/>
            <a:tailEnd type="none" w="med" len="med"/>
          </a:ln>
        </p:spPr>
      </p:cxnSp>
      <p:cxnSp>
        <p:nvCxnSpPr>
          <p:cNvPr id="5235" name="Google Shape;5235;p446"/>
          <p:cNvCxnSpPr/>
          <p:nvPr/>
        </p:nvCxnSpPr>
        <p:spPr>
          <a:xfrm rot="10800000">
            <a:off x="2744294" y="1055614"/>
            <a:ext cx="0" cy="177300"/>
          </a:xfrm>
          <a:prstGeom prst="straightConnector1">
            <a:avLst/>
          </a:prstGeom>
          <a:noFill/>
          <a:ln w="9525" cap="flat" cmpd="sng">
            <a:solidFill>
              <a:srgbClr val="4184F3"/>
            </a:solidFill>
            <a:prstDash val="solid"/>
            <a:round/>
            <a:headEnd type="oval" w="med" len="med"/>
            <a:tailEnd type="none" w="med" len="med"/>
          </a:ln>
        </p:spPr>
      </p:cxnSp>
      <p:sp>
        <p:nvSpPr>
          <p:cNvPr id="5236" name="Google Shape;5236;p446"/>
          <p:cNvSpPr txBox="1"/>
          <p:nvPr/>
        </p:nvSpPr>
        <p:spPr>
          <a:xfrm>
            <a:off x="5702842" y="2602050"/>
            <a:ext cx="1019400" cy="378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000000"/>
              </a:buClr>
              <a:buSzPts val="1100"/>
              <a:buFont typeface="Arial"/>
              <a:buNone/>
            </a:pPr>
            <a:r>
              <a:rPr lang="en" sz="1200">
                <a:solidFill>
                  <a:srgbClr val="4285F4"/>
                </a:solidFill>
                <a:latin typeface="Roboto"/>
                <a:ea typeface="Roboto"/>
                <a:cs typeface="Roboto"/>
                <a:sym typeface="Roboto"/>
              </a:rPr>
              <a:t>Cloud Storage</a:t>
            </a:r>
            <a:endParaRPr sz="1200">
              <a:solidFill>
                <a:srgbClr val="4285F4"/>
              </a:solidFill>
              <a:latin typeface="Roboto"/>
              <a:ea typeface="Roboto"/>
              <a:cs typeface="Roboto"/>
              <a:sym typeface="Roboto"/>
            </a:endParaRPr>
          </a:p>
        </p:txBody>
      </p:sp>
      <p:pic>
        <p:nvPicPr>
          <p:cNvPr id="5237" name="Google Shape;5237;p446"/>
          <p:cNvPicPr preferRelativeResize="0"/>
          <p:nvPr/>
        </p:nvPicPr>
        <p:blipFill>
          <a:blip r:embed="rId4">
            <a:alphaModFix/>
          </a:blip>
          <a:stretch>
            <a:fillRect/>
          </a:stretch>
        </p:blipFill>
        <p:spPr>
          <a:xfrm>
            <a:off x="5785971" y="1808790"/>
            <a:ext cx="848833" cy="755475"/>
          </a:xfrm>
          <a:prstGeom prst="rect">
            <a:avLst/>
          </a:prstGeom>
          <a:noFill/>
          <a:ln>
            <a:noFill/>
          </a:ln>
        </p:spPr>
      </p:pic>
      <p:pic>
        <p:nvPicPr>
          <p:cNvPr id="5238" name="Google Shape;5238;p446"/>
          <p:cNvPicPr preferRelativeResize="0"/>
          <p:nvPr/>
        </p:nvPicPr>
        <p:blipFill>
          <a:blip r:embed="rId5">
            <a:alphaModFix/>
          </a:blip>
          <a:stretch>
            <a:fillRect/>
          </a:stretch>
        </p:blipFill>
        <p:spPr>
          <a:xfrm>
            <a:off x="4653681" y="1781785"/>
            <a:ext cx="848819" cy="848819"/>
          </a:xfrm>
          <a:prstGeom prst="rect">
            <a:avLst/>
          </a:prstGeom>
          <a:noFill/>
          <a:ln>
            <a:noFill/>
          </a:ln>
        </p:spPr>
      </p:pic>
      <p:sp>
        <p:nvSpPr>
          <p:cNvPr id="5239" name="Google Shape;5239;p446"/>
          <p:cNvSpPr txBox="1"/>
          <p:nvPr/>
        </p:nvSpPr>
        <p:spPr>
          <a:xfrm>
            <a:off x="4568404" y="2602050"/>
            <a:ext cx="1019400" cy="378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200">
                <a:solidFill>
                  <a:srgbClr val="4285F4"/>
                </a:solidFill>
                <a:latin typeface="Roboto"/>
                <a:ea typeface="Roboto"/>
                <a:cs typeface="Roboto"/>
                <a:sym typeface="Roboto"/>
              </a:rPr>
              <a:t>Cloud Bigtable</a:t>
            </a:r>
            <a:endParaRPr sz="1200">
              <a:solidFill>
                <a:srgbClr val="4285F4"/>
              </a:solidFill>
              <a:latin typeface="Roboto"/>
              <a:ea typeface="Roboto"/>
              <a:cs typeface="Roboto"/>
              <a:sym typeface="Roboto"/>
            </a:endParaRPr>
          </a:p>
        </p:txBody>
      </p:sp>
      <p:pic>
        <p:nvPicPr>
          <p:cNvPr id="5240" name="Google Shape;5240;p446"/>
          <p:cNvPicPr preferRelativeResize="0"/>
          <p:nvPr/>
        </p:nvPicPr>
        <p:blipFill>
          <a:blip r:embed="rId6">
            <a:alphaModFix/>
          </a:blip>
          <a:stretch>
            <a:fillRect/>
          </a:stretch>
        </p:blipFill>
        <p:spPr>
          <a:xfrm>
            <a:off x="3690719" y="1836381"/>
            <a:ext cx="848825" cy="755452"/>
          </a:xfrm>
          <a:prstGeom prst="rect">
            <a:avLst/>
          </a:prstGeom>
          <a:noFill/>
          <a:ln>
            <a:noFill/>
          </a:ln>
        </p:spPr>
      </p:pic>
      <p:sp>
        <p:nvSpPr>
          <p:cNvPr id="5241" name="Google Shape;5241;p446"/>
          <p:cNvSpPr txBox="1"/>
          <p:nvPr/>
        </p:nvSpPr>
        <p:spPr>
          <a:xfrm>
            <a:off x="3605442" y="2602050"/>
            <a:ext cx="1019400" cy="378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200">
                <a:solidFill>
                  <a:srgbClr val="4285F4"/>
                </a:solidFill>
                <a:latin typeface="Roboto"/>
                <a:ea typeface="Roboto"/>
                <a:cs typeface="Roboto"/>
                <a:sym typeface="Roboto"/>
              </a:rPr>
              <a:t>Cloud Datastore</a:t>
            </a:r>
            <a:endParaRPr sz="1200">
              <a:solidFill>
                <a:srgbClr val="4285F4"/>
              </a:solidFill>
              <a:latin typeface="Roboto"/>
              <a:ea typeface="Roboto"/>
              <a:cs typeface="Roboto"/>
              <a:sym typeface="Roboto"/>
            </a:endParaRPr>
          </a:p>
        </p:txBody>
      </p:sp>
      <p:sp>
        <p:nvSpPr>
          <p:cNvPr id="5242" name="Google Shape;5242;p446"/>
          <p:cNvSpPr txBox="1"/>
          <p:nvPr/>
        </p:nvSpPr>
        <p:spPr>
          <a:xfrm>
            <a:off x="1378392" y="2602050"/>
            <a:ext cx="1019400" cy="378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200">
                <a:solidFill>
                  <a:srgbClr val="4285F4"/>
                </a:solidFill>
                <a:latin typeface="Roboto"/>
                <a:ea typeface="Roboto"/>
                <a:cs typeface="Roboto"/>
                <a:sym typeface="Roboto"/>
              </a:rPr>
              <a:t>Cloud </a:t>
            </a:r>
            <a:endParaRPr sz="1200">
              <a:solidFill>
                <a:srgbClr val="4285F4"/>
              </a:solidFill>
              <a:latin typeface="Roboto"/>
              <a:ea typeface="Roboto"/>
              <a:cs typeface="Roboto"/>
              <a:sym typeface="Roboto"/>
            </a:endParaRPr>
          </a:p>
          <a:p>
            <a:pPr marL="0" lvl="0" indent="0" algn="ctr" rtl="0">
              <a:spcBef>
                <a:spcPts val="0"/>
              </a:spcBef>
              <a:spcAft>
                <a:spcPts val="0"/>
              </a:spcAft>
              <a:buNone/>
            </a:pPr>
            <a:r>
              <a:rPr lang="en" sz="1200">
                <a:solidFill>
                  <a:srgbClr val="4285F4"/>
                </a:solidFill>
                <a:latin typeface="Roboto"/>
                <a:ea typeface="Roboto"/>
                <a:cs typeface="Roboto"/>
                <a:sym typeface="Roboto"/>
              </a:rPr>
              <a:t>SQL</a:t>
            </a:r>
            <a:endParaRPr sz="1200">
              <a:solidFill>
                <a:srgbClr val="4285F4"/>
              </a:solidFill>
              <a:latin typeface="Roboto"/>
              <a:ea typeface="Roboto"/>
              <a:cs typeface="Roboto"/>
              <a:sym typeface="Roboto"/>
            </a:endParaRPr>
          </a:p>
        </p:txBody>
      </p:sp>
      <p:graphicFrame>
        <p:nvGraphicFramePr>
          <p:cNvPr id="5243" name="Google Shape;5243;p446"/>
          <p:cNvGraphicFramePr/>
          <p:nvPr/>
        </p:nvGraphicFramePr>
        <p:xfrm>
          <a:off x="5608435" y="3112000"/>
          <a:ext cx="3000000" cy="3000000"/>
        </p:xfrm>
        <a:graphic>
          <a:graphicData uri="http://schemas.openxmlformats.org/drawingml/2006/table">
            <a:tbl>
              <a:tblPr>
                <a:noFill/>
                <a:tableStyleId>{FC935E46-929A-4BC6-8152-19459B9C911B}</a:tableStyleId>
              </a:tblPr>
              <a:tblGrid>
                <a:gridCol w="1252400"/>
              </a:tblGrid>
              <a:tr h="738725">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Good for:</a:t>
                      </a:r>
                      <a:endParaRPr sz="1100" b="1">
                        <a:solidFill>
                          <a:srgbClr val="666666"/>
                        </a:solidFill>
                        <a:latin typeface="Roboto"/>
                        <a:ea typeface="Roboto"/>
                        <a:cs typeface="Roboto"/>
                        <a:sym typeface="Roboto"/>
                      </a:endParaRPr>
                    </a:p>
                    <a:p>
                      <a:pPr marL="0" lvl="0" indent="0" rtl="0">
                        <a:spcBef>
                          <a:spcPts val="0"/>
                        </a:spcBef>
                        <a:spcAft>
                          <a:spcPts val="0"/>
                        </a:spcAft>
                        <a:buNone/>
                      </a:pPr>
                      <a:r>
                        <a:rPr lang="en" sz="1100">
                          <a:solidFill>
                            <a:srgbClr val="666666"/>
                          </a:solidFill>
                          <a:latin typeface="Roboto"/>
                          <a:ea typeface="Roboto"/>
                          <a:cs typeface="Roboto"/>
                          <a:sym typeface="Roboto"/>
                        </a:rPr>
                        <a:t>Binary or object data (BLOB)</a:t>
                      </a:r>
                      <a:endParaRPr sz="1100">
                        <a:solidFill>
                          <a:srgbClr val="666666"/>
                        </a:solidFill>
                        <a:latin typeface="Roboto"/>
                        <a:ea typeface="Roboto"/>
                        <a:cs typeface="Roboto"/>
                        <a:sym typeface="Roboto"/>
                      </a:endParaRPr>
                    </a:p>
                  </a:txBody>
                  <a:tcPr marL="91425" marR="91425" marT="91425" marB="91425">
                    <a:lnL w="9525" cap="flat" cmpd="sng">
                      <a:solidFill>
                        <a:srgbClr val="D84437"/>
                      </a:solidFill>
                      <a:prstDash val="solid"/>
                      <a:round/>
                      <a:headEnd type="none" w="sm" len="sm"/>
                      <a:tailEnd type="none" w="sm" len="sm"/>
                    </a:lnL>
                    <a:lnR w="9525" cap="flat" cmpd="sng">
                      <a:solidFill>
                        <a:srgbClr val="D84437"/>
                      </a:solidFill>
                      <a:prstDash val="solid"/>
                      <a:round/>
                      <a:headEnd type="none" w="sm" len="sm"/>
                      <a:tailEnd type="none" w="sm" len="sm"/>
                    </a:lnR>
                    <a:lnT w="9525" cap="flat" cmpd="sng">
                      <a:solidFill>
                        <a:srgbClr val="D84437"/>
                      </a:solidFill>
                      <a:prstDash val="solid"/>
                      <a:round/>
                      <a:headEnd type="none" w="sm" len="sm"/>
                      <a:tailEnd type="none" w="sm" len="sm"/>
                    </a:lnT>
                    <a:lnB w="9525" cap="flat" cmpd="sng">
                      <a:solidFill>
                        <a:srgbClr val="D84437"/>
                      </a:solidFill>
                      <a:prstDash val="solid"/>
                      <a:round/>
                      <a:headEnd type="none" w="sm" len="sm"/>
                      <a:tailEnd type="none" w="sm" len="sm"/>
                    </a:lnB>
                  </a:tcPr>
                </a:tc>
              </a:tr>
              <a:tr h="722750">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Such as:</a:t>
                      </a:r>
                      <a:endParaRPr sz="1100" b="1">
                        <a:solidFill>
                          <a:srgbClr val="666666"/>
                        </a:solidFill>
                        <a:latin typeface="Roboto"/>
                        <a:ea typeface="Roboto"/>
                        <a:cs typeface="Roboto"/>
                        <a:sym typeface="Roboto"/>
                      </a:endParaRPr>
                    </a:p>
                    <a:p>
                      <a:pPr marL="0" lvl="0" indent="0" rtl="0">
                        <a:spcBef>
                          <a:spcPts val="0"/>
                        </a:spcBef>
                        <a:spcAft>
                          <a:spcPts val="0"/>
                        </a:spcAft>
                        <a:buNone/>
                      </a:pPr>
                      <a:r>
                        <a:rPr lang="en" sz="1100">
                          <a:solidFill>
                            <a:srgbClr val="666666"/>
                          </a:solidFill>
                          <a:latin typeface="Roboto"/>
                          <a:ea typeface="Roboto"/>
                          <a:cs typeface="Roboto"/>
                          <a:sym typeface="Roboto"/>
                        </a:rPr>
                        <a:t>Media, analytics, archive/backup</a:t>
                      </a:r>
                      <a:endParaRPr sz="1100">
                        <a:solidFill>
                          <a:srgbClr val="666666"/>
                        </a:solidFill>
                        <a:latin typeface="Roboto"/>
                        <a:ea typeface="Roboto"/>
                        <a:cs typeface="Roboto"/>
                        <a:sym typeface="Roboto"/>
                      </a:endParaRPr>
                    </a:p>
                  </a:txBody>
                  <a:tcPr marL="91425" marR="91425" marT="91425" marB="91425">
                    <a:lnL w="9525" cap="flat" cmpd="sng">
                      <a:solidFill>
                        <a:srgbClr val="D84437"/>
                      </a:solidFill>
                      <a:prstDash val="solid"/>
                      <a:round/>
                      <a:headEnd type="none" w="sm" len="sm"/>
                      <a:tailEnd type="none" w="sm" len="sm"/>
                    </a:lnL>
                    <a:lnR w="9525" cap="flat" cmpd="sng">
                      <a:solidFill>
                        <a:srgbClr val="D84437"/>
                      </a:solidFill>
                      <a:prstDash val="solid"/>
                      <a:round/>
                      <a:headEnd type="none" w="sm" len="sm"/>
                      <a:tailEnd type="none" w="sm" len="sm"/>
                    </a:lnR>
                    <a:lnT w="9525" cap="flat" cmpd="sng">
                      <a:solidFill>
                        <a:srgbClr val="D84437"/>
                      </a:solidFill>
                      <a:prstDash val="solid"/>
                      <a:round/>
                      <a:headEnd type="none" w="sm" len="sm"/>
                      <a:tailEnd type="none" w="sm" len="sm"/>
                    </a:lnT>
                    <a:lnB w="9525" cap="flat" cmpd="sng">
                      <a:solidFill>
                        <a:srgbClr val="D84437"/>
                      </a:solidFill>
                      <a:prstDash val="solid"/>
                      <a:round/>
                      <a:headEnd type="none" w="sm" len="sm"/>
                      <a:tailEnd type="none" w="sm" len="sm"/>
                    </a:lnB>
                  </a:tcPr>
                </a:tc>
              </a:tr>
            </a:tbl>
          </a:graphicData>
        </a:graphic>
      </p:graphicFrame>
      <p:graphicFrame>
        <p:nvGraphicFramePr>
          <p:cNvPr id="5244" name="Google Shape;5244;p446"/>
          <p:cNvGraphicFramePr/>
          <p:nvPr/>
        </p:nvGraphicFramePr>
        <p:xfrm>
          <a:off x="3608127" y="3112000"/>
          <a:ext cx="3000000" cy="3000000"/>
        </p:xfrm>
        <a:graphic>
          <a:graphicData uri="http://schemas.openxmlformats.org/drawingml/2006/table">
            <a:tbl>
              <a:tblPr>
                <a:noFill/>
                <a:tableStyleId>{FC935E46-929A-4BC6-8152-19459B9C911B}</a:tableStyleId>
              </a:tblPr>
              <a:tblGrid>
                <a:gridCol w="950850"/>
              </a:tblGrid>
              <a:tr h="702075">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Good for:</a:t>
                      </a:r>
                      <a:endParaRPr sz="1100" b="1">
                        <a:solidFill>
                          <a:srgbClr val="666666"/>
                        </a:solidFill>
                        <a:latin typeface="Roboto"/>
                        <a:ea typeface="Roboto"/>
                        <a:cs typeface="Roboto"/>
                        <a:sym typeface="Roboto"/>
                      </a:endParaRPr>
                    </a:p>
                    <a:p>
                      <a:pPr marL="0" lvl="0" indent="0" rtl="0">
                        <a:spcBef>
                          <a:spcPts val="0"/>
                        </a:spcBef>
                        <a:spcAft>
                          <a:spcPts val="0"/>
                        </a:spcAft>
                        <a:buNone/>
                      </a:pPr>
                      <a:r>
                        <a:rPr lang="en" sz="1000">
                          <a:solidFill>
                            <a:srgbClr val="666666"/>
                          </a:solidFill>
                          <a:latin typeface="Roboto"/>
                          <a:ea typeface="Roboto"/>
                          <a:cs typeface="Roboto"/>
                          <a:sym typeface="Roboto"/>
                        </a:rPr>
                        <a:t>Hierarchical,mobile, web</a:t>
                      </a:r>
                      <a:endParaRPr sz="1000">
                        <a:solidFill>
                          <a:srgbClr val="666666"/>
                        </a:solidFill>
                        <a:latin typeface="Roboto"/>
                        <a:ea typeface="Roboto"/>
                        <a:cs typeface="Roboto"/>
                        <a:sym typeface="Roboto"/>
                      </a:endParaRPr>
                    </a:p>
                  </a:txBody>
                  <a:tcPr marL="91425" marR="91425" marT="91425" marB="91425">
                    <a:lnL w="9525" cap="flat" cmpd="sng">
                      <a:solidFill>
                        <a:srgbClr val="0F9D58"/>
                      </a:solidFill>
                      <a:prstDash val="solid"/>
                      <a:round/>
                      <a:headEnd type="none" w="sm" len="sm"/>
                      <a:tailEnd type="none" w="sm" len="sm"/>
                    </a:lnL>
                    <a:lnR w="9525" cap="flat" cmpd="sng">
                      <a:solidFill>
                        <a:srgbClr val="0F9D58"/>
                      </a:solidFill>
                      <a:prstDash val="solid"/>
                      <a:round/>
                      <a:headEnd type="none" w="sm" len="sm"/>
                      <a:tailEnd type="none" w="sm" len="sm"/>
                    </a:lnR>
                    <a:lnT w="9525" cap="flat" cmpd="sng">
                      <a:solidFill>
                        <a:srgbClr val="0F9D58"/>
                      </a:solidFill>
                      <a:prstDash val="solid"/>
                      <a:round/>
                      <a:headEnd type="none" w="sm" len="sm"/>
                      <a:tailEnd type="none" w="sm" len="sm"/>
                    </a:lnT>
                    <a:lnB w="9525" cap="flat" cmpd="sng">
                      <a:solidFill>
                        <a:srgbClr val="0F9D58"/>
                      </a:solidFill>
                      <a:prstDash val="solid"/>
                      <a:round/>
                      <a:headEnd type="none" w="sm" len="sm"/>
                      <a:tailEnd type="none" w="sm" len="sm"/>
                    </a:lnB>
                  </a:tcPr>
                </a:tc>
              </a:tr>
              <a:tr h="751150">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Such as:</a:t>
                      </a:r>
                      <a:endParaRPr sz="1100" b="1">
                        <a:solidFill>
                          <a:srgbClr val="666666"/>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sz="1000">
                          <a:solidFill>
                            <a:srgbClr val="666666"/>
                          </a:solidFill>
                          <a:latin typeface="Roboto"/>
                          <a:ea typeface="Roboto"/>
                          <a:cs typeface="Roboto"/>
                          <a:sym typeface="Roboto"/>
                        </a:rPr>
                        <a:t>User profiles,</a:t>
                      </a:r>
                      <a:endParaRPr sz="1000">
                        <a:solidFill>
                          <a:srgbClr val="666666"/>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sz="1000">
                          <a:solidFill>
                            <a:srgbClr val="666666"/>
                          </a:solidFill>
                          <a:latin typeface="Roboto"/>
                          <a:ea typeface="Roboto"/>
                          <a:cs typeface="Roboto"/>
                          <a:sym typeface="Roboto"/>
                        </a:rPr>
                        <a:t>Game State</a:t>
                      </a:r>
                      <a:endParaRPr sz="1000">
                        <a:solidFill>
                          <a:srgbClr val="666666"/>
                        </a:solidFill>
                        <a:latin typeface="Roboto"/>
                        <a:ea typeface="Roboto"/>
                        <a:cs typeface="Roboto"/>
                        <a:sym typeface="Roboto"/>
                      </a:endParaRPr>
                    </a:p>
                  </a:txBody>
                  <a:tcPr marL="91425" marR="91425" marT="91425" marB="91425">
                    <a:lnL w="9525" cap="flat" cmpd="sng">
                      <a:solidFill>
                        <a:srgbClr val="0F9D58"/>
                      </a:solidFill>
                      <a:prstDash val="solid"/>
                      <a:round/>
                      <a:headEnd type="none" w="sm" len="sm"/>
                      <a:tailEnd type="none" w="sm" len="sm"/>
                    </a:lnL>
                    <a:lnR w="9525" cap="flat" cmpd="sng">
                      <a:solidFill>
                        <a:srgbClr val="0F9D58"/>
                      </a:solidFill>
                      <a:prstDash val="solid"/>
                      <a:round/>
                      <a:headEnd type="none" w="sm" len="sm"/>
                      <a:tailEnd type="none" w="sm" len="sm"/>
                    </a:lnR>
                    <a:lnT w="9525" cap="flat" cmpd="sng">
                      <a:solidFill>
                        <a:srgbClr val="0F9D58"/>
                      </a:solidFill>
                      <a:prstDash val="solid"/>
                      <a:round/>
                      <a:headEnd type="none" w="sm" len="sm"/>
                      <a:tailEnd type="none" w="sm" len="sm"/>
                    </a:lnT>
                    <a:lnB w="9525" cap="flat" cmpd="sng">
                      <a:solidFill>
                        <a:srgbClr val="0F9D58"/>
                      </a:solidFill>
                      <a:prstDash val="solid"/>
                      <a:round/>
                      <a:headEnd type="none" w="sm" len="sm"/>
                      <a:tailEnd type="none" w="sm" len="sm"/>
                    </a:lnB>
                  </a:tcPr>
                </a:tc>
              </a:tr>
            </a:tbl>
          </a:graphicData>
        </a:graphic>
      </p:graphicFrame>
      <p:graphicFrame>
        <p:nvGraphicFramePr>
          <p:cNvPr id="5245" name="Google Shape;5245;p446"/>
          <p:cNvGraphicFramePr/>
          <p:nvPr/>
        </p:nvGraphicFramePr>
        <p:xfrm>
          <a:off x="1426361" y="3112000"/>
          <a:ext cx="3000000" cy="3000000"/>
        </p:xfrm>
        <a:graphic>
          <a:graphicData uri="http://schemas.openxmlformats.org/drawingml/2006/table">
            <a:tbl>
              <a:tblPr>
                <a:noFill/>
                <a:tableStyleId>{FC935E46-929A-4BC6-8152-19459B9C911B}</a:tableStyleId>
              </a:tblPr>
              <a:tblGrid>
                <a:gridCol w="941650"/>
              </a:tblGrid>
              <a:tr h="697375">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Good for:</a:t>
                      </a:r>
                      <a:endParaRPr sz="1100" b="1">
                        <a:solidFill>
                          <a:srgbClr val="666666"/>
                        </a:solidFill>
                        <a:latin typeface="Roboto"/>
                        <a:ea typeface="Roboto"/>
                        <a:cs typeface="Roboto"/>
                        <a:sym typeface="Roboto"/>
                      </a:endParaRPr>
                    </a:p>
                    <a:p>
                      <a:pPr marL="0" lvl="0" indent="0" algn="l" rtl="0">
                        <a:spcBef>
                          <a:spcPts val="0"/>
                        </a:spcBef>
                        <a:spcAft>
                          <a:spcPts val="0"/>
                        </a:spcAft>
                        <a:buNone/>
                      </a:pPr>
                      <a:r>
                        <a:rPr lang="en" sz="1100">
                          <a:solidFill>
                            <a:srgbClr val="666666"/>
                          </a:solidFill>
                          <a:latin typeface="Roboto"/>
                          <a:ea typeface="Roboto"/>
                          <a:cs typeface="Roboto"/>
                          <a:sym typeface="Roboto"/>
                        </a:rPr>
                        <a:t>Web frameworks</a:t>
                      </a:r>
                      <a:endParaRPr sz="1100">
                        <a:solidFill>
                          <a:srgbClr val="666666"/>
                        </a:solidFill>
                        <a:latin typeface="Roboto"/>
                        <a:ea typeface="Roboto"/>
                        <a:cs typeface="Roboto"/>
                        <a:sym typeface="Roboto"/>
                      </a:endParaRPr>
                    </a:p>
                  </a:txBody>
                  <a:tcPr marL="91425" marR="91425" marT="91425" marB="91425">
                    <a:lnL w="9525" cap="flat" cmpd="sng">
                      <a:solidFill>
                        <a:srgbClr val="4387FD"/>
                      </a:solidFill>
                      <a:prstDash val="solid"/>
                      <a:round/>
                      <a:headEnd type="none" w="sm" len="sm"/>
                      <a:tailEnd type="none" w="sm" len="sm"/>
                    </a:lnL>
                    <a:lnR w="9525" cap="flat" cmpd="sng">
                      <a:solidFill>
                        <a:srgbClr val="4387FD"/>
                      </a:solidFill>
                      <a:prstDash val="solid"/>
                      <a:round/>
                      <a:headEnd type="none" w="sm" len="sm"/>
                      <a:tailEnd type="none" w="sm" len="sm"/>
                    </a:lnR>
                    <a:lnT w="9525" cap="flat" cmpd="sng">
                      <a:solidFill>
                        <a:srgbClr val="4387FD"/>
                      </a:solidFill>
                      <a:prstDash val="solid"/>
                      <a:round/>
                      <a:headEnd type="none" w="sm" len="sm"/>
                      <a:tailEnd type="none" w="sm" len="sm"/>
                    </a:lnT>
                    <a:lnB w="9525" cap="flat" cmpd="sng">
                      <a:solidFill>
                        <a:srgbClr val="4387FD"/>
                      </a:solidFill>
                      <a:prstDash val="solid"/>
                      <a:round/>
                      <a:headEnd type="none" w="sm" len="sm"/>
                      <a:tailEnd type="none" w="sm" len="sm"/>
                    </a:lnB>
                  </a:tcPr>
                </a:tc>
              </a:tr>
              <a:tr h="761025">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Such as:</a:t>
                      </a:r>
                      <a:endParaRPr sz="1100" b="1">
                        <a:solidFill>
                          <a:srgbClr val="666666"/>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r>
                        <a:rPr lang="en" sz="1100">
                          <a:solidFill>
                            <a:srgbClr val="666666"/>
                          </a:solidFill>
                          <a:latin typeface="Roboto"/>
                          <a:ea typeface="Roboto"/>
                          <a:cs typeface="Roboto"/>
                          <a:sym typeface="Roboto"/>
                        </a:rPr>
                        <a:t>CMS, eCommerce </a:t>
                      </a:r>
                      <a:endParaRPr sz="1100">
                        <a:solidFill>
                          <a:srgbClr val="666666"/>
                        </a:solidFill>
                        <a:latin typeface="Roboto"/>
                        <a:ea typeface="Roboto"/>
                        <a:cs typeface="Roboto"/>
                        <a:sym typeface="Roboto"/>
                      </a:endParaRPr>
                    </a:p>
                  </a:txBody>
                  <a:tcPr marL="91425" marR="91425" marT="91425" marB="91425">
                    <a:lnL w="9525" cap="flat" cmpd="sng">
                      <a:solidFill>
                        <a:srgbClr val="4387FD"/>
                      </a:solidFill>
                      <a:prstDash val="solid"/>
                      <a:round/>
                      <a:headEnd type="none" w="sm" len="sm"/>
                      <a:tailEnd type="none" w="sm" len="sm"/>
                    </a:lnL>
                    <a:lnR w="9525" cap="flat" cmpd="sng">
                      <a:solidFill>
                        <a:srgbClr val="4387FD"/>
                      </a:solidFill>
                      <a:prstDash val="solid"/>
                      <a:round/>
                      <a:headEnd type="none" w="sm" len="sm"/>
                      <a:tailEnd type="none" w="sm" len="sm"/>
                    </a:lnR>
                    <a:lnT w="9525" cap="flat" cmpd="sng">
                      <a:solidFill>
                        <a:srgbClr val="4387FD"/>
                      </a:solidFill>
                      <a:prstDash val="solid"/>
                      <a:round/>
                      <a:headEnd type="none" w="sm" len="sm"/>
                      <a:tailEnd type="none" w="sm" len="sm"/>
                    </a:lnT>
                    <a:lnB w="9525" cap="flat" cmpd="sng">
                      <a:solidFill>
                        <a:srgbClr val="4387FD"/>
                      </a:solidFill>
                      <a:prstDash val="solid"/>
                      <a:round/>
                      <a:headEnd type="none" w="sm" len="sm"/>
                      <a:tailEnd type="none" w="sm" len="sm"/>
                    </a:lnB>
                  </a:tcPr>
                </a:tc>
              </a:tr>
            </a:tbl>
          </a:graphicData>
        </a:graphic>
      </p:graphicFrame>
      <p:pic>
        <p:nvPicPr>
          <p:cNvPr id="5246" name="Google Shape;5246;p446" descr="Cloud-Cache_512px_Retina.png"/>
          <p:cNvPicPr preferRelativeResize="0"/>
          <p:nvPr/>
        </p:nvPicPr>
        <p:blipFill>
          <a:blip r:embed="rId7">
            <a:alphaModFix/>
          </a:blip>
          <a:stretch>
            <a:fillRect/>
          </a:stretch>
        </p:blipFill>
        <p:spPr>
          <a:xfrm>
            <a:off x="243546" y="1781785"/>
            <a:ext cx="837396" cy="837425"/>
          </a:xfrm>
          <a:prstGeom prst="rect">
            <a:avLst/>
          </a:prstGeom>
          <a:noFill/>
          <a:ln>
            <a:noFill/>
          </a:ln>
        </p:spPr>
      </p:pic>
      <p:graphicFrame>
        <p:nvGraphicFramePr>
          <p:cNvPr id="5247" name="Google Shape;5247;p446"/>
          <p:cNvGraphicFramePr/>
          <p:nvPr/>
        </p:nvGraphicFramePr>
        <p:xfrm>
          <a:off x="4615698" y="3112000"/>
          <a:ext cx="3000000" cy="3000000"/>
        </p:xfrm>
        <a:graphic>
          <a:graphicData uri="http://schemas.openxmlformats.org/drawingml/2006/table">
            <a:tbl>
              <a:tblPr>
                <a:noFill/>
                <a:tableStyleId>{FC935E46-929A-4BC6-8152-19459B9C911B}</a:tableStyleId>
              </a:tblPr>
              <a:tblGrid>
                <a:gridCol w="936050"/>
              </a:tblGrid>
              <a:tr h="713075">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Good for:</a:t>
                      </a:r>
                      <a:endParaRPr sz="1100" b="1">
                        <a:solidFill>
                          <a:srgbClr val="666666"/>
                        </a:solidFill>
                        <a:latin typeface="Roboto"/>
                        <a:ea typeface="Roboto"/>
                        <a:cs typeface="Roboto"/>
                        <a:sym typeface="Roboto"/>
                      </a:endParaRPr>
                    </a:p>
                    <a:p>
                      <a:pPr marL="0" lvl="0" indent="0" rtl="0">
                        <a:spcBef>
                          <a:spcPts val="0"/>
                        </a:spcBef>
                        <a:spcAft>
                          <a:spcPts val="0"/>
                        </a:spcAft>
                        <a:buNone/>
                      </a:pPr>
                      <a:r>
                        <a:rPr lang="en" sz="1000">
                          <a:solidFill>
                            <a:srgbClr val="666666"/>
                          </a:solidFill>
                          <a:latin typeface="Roboto"/>
                          <a:ea typeface="Roboto"/>
                          <a:cs typeface="Roboto"/>
                          <a:sym typeface="Roboto"/>
                        </a:rPr>
                        <a:t>Heavy read + write, events, </a:t>
                      </a:r>
                      <a:endParaRPr sz="1000">
                        <a:solidFill>
                          <a:srgbClr val="666666"/>
                        </a:solidFill>
                        <a:latin typeface="Roboto"/>
                        <a:ea typeface="Roboto"/>
                        <a:cs typeface="Roboto"/>
                        <a:sym typeface="Roboto"/>
                      </a:endParaRPr>
                    </a:p>
                  </a:txBody>
                  <a:tcPr marL="91425" marR="91425" marT="91425" marB="91425">
                    <a:lnL w="9525" cap="flat" cmpd="sng">
                      <a:solidFill>
                        <a:srgbClr val="009925"/>
                      </a:solidFill>
                      <a:prstDash val="solid"/>
                      <a:round/>
                      <a:headEnd type="none" w="sm" len="sm"/>
                      <a:tailEnd type="none" w="sm" len="sm"/>
                    </a:lnL>
                    <a:lnR w="9525" cap="flat" cmpd="sng">
                      <a:solidFill>
                        <a:srgbClr val="009925"/>
                      </a:solidFill>
                      <a:prstDash val="solid"/>
                      <a:round/>
                      <a:headEnd type="none" w="sm" len="sm"/>
                      <a:tailEnd type="none" w="sm" len="sm"/>
                    </a:lnR>
                    <a:lnT w="9525" cap="flat" cmpd="sng">
                      <a:solidFill>
                        <a:srgbClr val="009925"/>
                      </a:solidFill>
                      <a:prstDash val="solid"/>
                      <a:round/>
                      <a:headEnd type="none" w="sm" len="sm"/>
                      <a:tailEnd type="none" w="sm" len="sm"/>
                    </a:lnT>
                    <a:lnB w="9525" cap="flat" cmpd="sng">
                      <a:solidFill>
                        <a:srgbClr val="009925"/>
                      </a:solidFill>
                      <a:prstDash val="solid"/>
                      <a:round/>
                      <a:headEnd type="none" w="sm" len="sm"/>
                      <a:tailEnd type="none" w="sm" len="sm"/>
                    </a:lnB>
                  </a:tcPr>
                </a:tc>
              </a:tr>
              <a:tr h="740250">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Such as:</a:t>
                      </a:r>
                      <a:endParaRPr sz="1100" b="1">
                        <a:solidFill>
                          <a:srgbClr val="666666"/>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sz="1000">
                          <a:solidFill>
                            <a:srgbClr val="666666"/>
                          </a:solidFill>
                          <a:latin typeface="Roboto"/>
                          <a:ea typeface="Roboto"/>
                          <a:cs typeface="Roboto"/>
                          <a:sym typeface="Roboto"/>
                        </a:rPr>
                        <a:t>AdTech, Financial, IoT</a:t>
                      </a:r>
                      <a:endParaRPr sz="1000">
                        <a:solidFill>
                          <a:srgbClr val="666666"/>
                        </a:solidFill>
                        <a:latin typeface="Roboto"/>
                        <a:ea typeface="Roboto"/>
                        <a:cs typeface="Roboto"/>
                        <a:sym typeface="Roboto"/>
                      </a:endParaRPr>
                    </a:p>
                  </a:txBody>
                  <a:tcPr marL="91425" marR="91425" marT="91425" marB="91425">
                    <a:lnL w="9525" cap="flat" cmpd="sng">
                      <a:solidFill>
                        <a:srgbClr val="009925"/>
                      </a:solidFill>
                      <a:prstDash val="solid"/>
                      <a:round/>
                      <a:headEnd type="none" w="sm" len="sm"/>
                      <a:tailEnd type="none" w="sm" len="sm"/>
                    </a:lnL>
                    <a:lnR w="9525" cap="flat" cmpd="sng">
                      <a:solidFill>
                        <a:srgbClr val="009925"/>
                      </a:solidFill>
                      <a:prstDash val="solid"/>
                      <a:round/>
                      <a:headEnd type="none" w="sm" len="sm"/>
                      <a:tailEnd type="none" w="sm" len="sm"/>
                    </a:lnR>
                    <a:lnT w="9525" cap="flat" cmpd="sng">
                      <a:solidFill>
                        <a:srgbClr val="009925"/>
                      </a:solidFill>
                      <a:prstDash val="solid"/>
                      <a:round/>
                      <a:headEnd type="none" w="sm" len="sm"/>
                      <a:tailEnd type="none" w="sm" len="sm"/>
                    </a:lnT>
                    <a:lnB w="9525" cap="flat" cmpd="sng">
                      <a:solidFill>
                        <a:srgbClr val="009925"/>
                      </a:solidFill>
                      <a:prstDash val="solid"/>
                      <a:round/>
                      <a:headEnd type="none" w="sm" len="sm"/>
                      <a:tailEnd type="none" w="sm" len="sm"/>
                    </a:lnB>
                  </a:tcPr>
                </a:tc>
              </a:tr>
            </a:tbl>
          </a:graphicData>
        </a:graphic>
      </p:graphicFrame>
      <p:sp>
        <p:nvSpPr>
          <p:cNvPr id="5248" name="Google Shape;5248;p446"/>
          <p:cNvSpPr txBox="1"/>
          <p:nvPr/>
        </p:nvSpPr>
        <p:spPr>
          <a:xfrm>
            <a:off x="70817" y="2602050"/>
            <a:ext cx="1157700" cy="378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200">
                <a:solidFill>
                  <a:srgbClr val="4285F4"/>
                </a:solidFill>
                <a:latin typeface="Roboto"/>
                <a:ea typeface="Roboto"/>
                <a:cs typeface="Roboto"/>
                <a:sym typeface="Roboto"/>
              </a:rPr>
              <a:t>Cloud</a:t>
            </a:r>
            <a:br>
              <a:rPr lang="en" sz="1200">
                <a:solidFill>
                  <a:srgbClr val="4285F4"/>
                </a:solidFill>
                <a:latin typeface="Roboto"/>
                <a:ea typeface="Roboto"/>
                <a:cs typeface="Roboto"/>
                <a:sym typeface="Roboto"/>
              </a:rPr>
            </a:br>
            <a:r>
              <a:rPr lang="en" sz="1200">
                <a:solidFill>
                  <a:srgbClr val="4285F4"/>
                </a:solidFill>
                <a:latin typeface="Roboto"/>
                <a:ea typeface="Roboto"/>
                <a:cs typeface="Roboto"/>
                <a:sym typeface="Roboto"/>
              </a:rPr>
              <a:t>Memorystore</a:t>
            </a:r>
            <a:endParaRPr sz="1200">
              <a:solidFill>
                <a:srgbClr val="4285F4"/>
              </a:solidFill>
              <a:latin typeface="Roboto"/>
              <a:ea typeface="Roboto"/>
              <a:cs typeface="Roboto"/>
              <a:sym typeface="Roboto"/>
            </a:endParaRPr>
          </a:p>
        </p:txBody>
      </p:sp>
      <p:graphicFrame>
        <p:nvGraphicFramePr>
          <p:cNvPr id="5249" name="Google Shape;5249;p446"/>
          <p:cNvGraphicFramePr/>
          <p:nvPr/>
        </p:nvGraphicFramePr>
        <p:xfrm>
          <a:off x="35344" y="3112000"/>
          <a:ext cx="3000000" cy="3000000"/>
        </p:xfrm>
        <a:graphic>
          <a:graphicData uri="http://schemas.openxmlformats.org/drawingml/2006/table">
            <a:tbl>
              <a:tblPr>
                <a:noFill/>
                <a:tableStyleId>{FC935E46-929A-4BC6-8152-19459B9C911B}</a:tableStyleId>
              </a:tblPr>
              <a:tblGrid>
                <a:gridCol w="1342300"/>
              </a:tblGrid>
              <a:tr h="684500">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Good for:</a:t>
                      </a:r>
                      <a:endParaRPr sz="1100" b="1">
                        <a:solidFill>
                          <a:srgbClr val="666666"/>
                        </a:solidFill>
                        <a:latin typeface="Roboto"/>
                        <a:ea typeface="Roboto"/>
                        <a:cs typeface="Roboto"/>
                        <a:sym typeface="Roboto"/>
                      </a:endParaRPr>
                    </a:p>
                    <a:p>
                      <a:pPr marL="0" lvl="0" indent="0" rtl="0">
                        <a:spcBef>
                          <a:spcPts val="0"/>
                        </a:spcBef>
                        <a:spcAft>
                          <a:spcPts val="0"/>
                        </a:spcAft>
                        <a:buNone/>
                      </a:pPr>
                      <a:r>
                        <a:rPr lang="en" sz="1100">
                          <a:solidFill>
                            <a:srgbClr val="666666"/>
                          </a:solidFill>
                          <a:latin typeface="Roboto"/>
                          <a:ea typeface="Roboto"/>
                          <a:cs typeface="Roboto"/>
                          <a:sym typeface="Roboto"/>
                        </a:rPr>
                        <a:t>Web/mobile apps, gaming</a:t>
                      </a:r>
                      <a:endParaRPr sz="1100">
                        <a:solidFill>
                          <a:srgbClr val="666666"/>
                        </a:solidFill>
                        <a:latin typeface="Roboto"/>
                        <a:ea typeface="Roboto"/>
                        <a:cs typeface="Roboto"/>
                        <a:sym typeface="Roboto"/>
                      </a:endParaRPr>
                    </a:p>
                  </a:txBody>
                  <a:tcPr marL="91425" marR="91425" marT="91425" marB="91425">
                    <a:lnL w="9525" cap="flat" cmpd="sng">
                      <a:solidFill>
                        <a:srgbClr val="EEB211"/>
                      </a:solidFill>
                      <a:prstDash val="solid"/>
                      <a:round/>
                      <a:headEnd type="none" w="sm" len="sm"/>
                      <a:tailEnd type="none" w="sm" len="sm"/>
                    </a:lnL>
                    <a:lnR w="9525" cap="flat" cmpd="sng">
                      <a:solidFill>
                        <a:srgbClr val="EEB211"/>
                      </a:solidFill>
                      <a:prstDash val="solid"/>
                      <a:round/>
                      <a:headEnd type="none" w="sm" len="sm"/>
                      <a:tailEnd type="none" w="sm" len="sm"/>
                    </a:lnR>
                    <a:lnT w="9525" cap="flat" cmpd="sng">
                      <a:solidFill>
                        <a:srgbClr val="EEB211"/>
                      </a:solidFill>
                      <a:prstDash val="solid"/>
                      <a:round/>
                      <a:headEnd type="none" w="sm" len="sm"/>
                      <a:tailEnd type="none" w="sm" len="sm"/>
                    </a:lnT>
                    <a:lnB w="9525" cap="flat" cmpd="sng">
                      <a:solidFill>
                        <a:srgbClr val="EEB211"/>
                      </a:solidFill>
                      <a:prstDash val="solid"/>
                      <a:round/>
                      <a:headEnd type="none" w="sm" len="sm"/>
                      <a:tailEnd type="none" w="sm" len="sm"/>
                    </a:lnB>
                  </a:tcPr>
                </a:tc>
              </a:tr>
              <a:tr h="759675">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Such as:</a:t>
                      </a:r>
                      <a:endParaRPr sz="1100" b="1">
                        <a:solidFill>
                          <a:srgbClr val="666666"/>
                        </a:solidFill>
                        <a:latin typeface="Roboto"/>
                        <a:ea typeface="Roboto"/>
                        <a:cs typeface="Roboto"/>
                        <a:sym typeface="Roboto"/>
                      </a:endParaRPr>
                    </a:p>
                    <a:p>
                      <a:pPr marL="0" lvl="0" indent="0" rtl="0">
                        <a:spcBef>
                          <a:spcPts val="0"/>
                        </a:spcBef>
                        <a:spcAft>
                          <a:spcPts val="0"/>
                        </a:spcAft>
                        <a:buClr>
                          <a:srgbClr val="000000"/>
                        </a:buClr>
                        <a:buSzPts val="1100"/>
                        <a:buFont typeface="Arial"/>
                        <a:buNone/>
                      </a:pPr>
                      <a:r>
                        <a:rPr lang="en" sz="1100">
                          <a:solidFill>
                            <a:srgbClr val="666666"/>
                          </a:solidFill>
                          <a:latin typeface="Roboto"/>
                          <a:ea typeface="Roboto"/>
                          <a:cs typeface="Roboto"/>
                          <a:sym typeface="Roboto"/>
                        </a:rPr>
                        <a:t>Game state, user sessions</a:t>
                      </a:r>
                      <a:endParaRPr sz="1100">
                        <a:solidFill>
                          <a:srgbClr val="666666"/>
                        </a:solidFill>
                        <a:latin typeface="Roboto"/>
                        <a:ea typeface="Roboto"/>
                        <a:cs typeface="Roboto"/>
                        <a:sym typeface="Roboto"/>
                      </a:endParaRPr>
                    </a:p>
                  </a:txBody>
                  <a:tcPr marL="91425" marR="91425" marT="91425" marB="91425">
                    <a:lnL w="9525" cap="flat" cmpd="sng">
                      <a:solidFill>
                        <a:srgbClr val="EEB211"/>
                      </a:solidFill>
                      <a:prstDash val="solid"/>
                      <a:round/>
                      <a:headEnd type="none" w="sm" len="sm"/>
                      <a:tailEnd type="none" w="sm" len="sm"/>
                    </a:lnL>
                    <a:lnR w="9525" cap="flat" cmpd="sng">
                      <a:solidFill>
                        <a:srgbClr val="EEB211"/>
                      </a:solidFill>
                      <a:prstDash val="solid"/>
                      <a:round/>
                      <a:headEnd type="none" w="sm" len="sm"/>
                      <a:tailEnd type="none" w="sm" len="sm"/>
                    </a:lnR>
                    <a:lnT w="9525" cap="flat" cmpd="sng">
                      <a:solidFill>
                        <a:srgbClr val="EEB211"/>
                      </a:solidFill>
                      <a:prstDash val="solid"/>
                      <a:round/>
                      <a:headEnd type="none" w="sm" len="sm"/>
                      <a:tailEnd type="none" w="sm" len="sm"/>
                    </a:lnT>
                    <a:lnB w="9525" cap="flat" cmpd="sng">
                      <a:solidFill>
                        <a:srgbClr val="EEB211"/>
                      </a:solidFill>
                      <a:prstDash val="solid"/>
                      <a:round/>
                      <a:headEnd type="none" w="sm" len="sm"/>
                      <a:tailEnd type="none" w="sm" len="sm"/>
                    </a:lnB>
                  </a:tcPr>
                </a:tc>
              </a:tr>
            </a:tbl>
          </a:graphicData>
        </a:graphic>
      </p:graphicFrame>
      <p:sp>
        <p:nvSpPr>
          <p:cNvPr id="5250" name="Google Shape;5250;p446"/>
          <p:cNvSpPr/>
          <p:nvPr/>
        </p:nvSpPr>
        <p:spPr>
          <a:xfrm>
            <a:off x="789344" y="1696975"/>
            <a:ext cx="588300" cy="152100"/>
          </a:xfrm>
          <a:prstGeom prst="ellipse">
            <a:avLst/>
          </a:prstGeom>
          <a:solidFill>
            <a:srgbClr val="FBBC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800">
                <a:solidFill>
                  <a:srgbClr val="FFFFFF"/>
                </a:solidFill>
              </a:rPr>
              <a:t>EAP</a:t>
            </a:r>
            <a:endParaRPr sz="800">
              <a:solidFill>
                <a:srgbClr val="FFFFFF"/>
              </a:solidFill>
            </a:endParaRPr>
          </a:p>
        </p:txBody>
      </p:sp>
      <p:sp>
        <p:nvSpPr>
          <p:cNvPr id="5251" name="Google Shape;5251;p446"/>
          <p:cNvSpPr txBox="1"/>
          <p:nvPr/>
        </p:nvSpPr>
        <p:spPr>
          <a:xfrm>
            <a:off x="2473407" y="2602050"/>
            <a:ext cx="1019400" cy="378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200">
                <a:solidFill>
                  <a:srgbClr val="4285F4"/>
                </a:solidFill>
                <a:latin typeface="Roboto"/>
                <a:ea typeface="Roboto"/>
                <a:cs typeface="Roboto"/>
                <a:sym typeface="Roboto"/>
              </a:rPr>
              <a:t>Cloud Spanner</a:t>
            </a:r>
            <a:endParaRPr sz="1200">
              <a:solidFill>
                <a:srgbClr val="4285F4"/>
              </a:solidFill>
              <a:latin typeface="Roboto"/>
              <a:ea typeface="Roboto"/>
              <a:cs typeface="Roboto"/>
              <a:sym typeface="Roboto"/>
            </a:endParaRPr>
          </a:p>
        </p:txBody>
      </p:sp>
      <p:pic>
        <p:nvPicPr>
          <p:cNvPr id="5252" name="Google Shape;5252;p446"/>
          <p:cNvPicPr preferRelativeResize="0"/>
          <p:nvPr/>
        </p:nvPicPr>
        <p:blipFill>
          <a:blip r:embed="rId8">
            <a:alphaModFix/>
          </a:blip>
          <a:stretch>
            <a:fillRect/>
          </a:stretch>
        </p:blipFill>
        <p:spPr>
          <a:xfrm>
            <a:off x="1453069" y="1781785"/>
            <a:ext cx="848775" cy="848775"/>
          </a:xfrm>
          <a:prstGeom prst="rect">
            <a:avLst/>
          </a:prstGeom>
          <a:noFill/>
          <a:ln>
            <a:noFill/>
          </a:ln>
        </p:spPr>
      </p:pic>
      <p:graphicFrame>
        <p:nvGraphicFramePr>
          <p:cNvPr id="5253" name="Google Shape;5253;p446"/>
          <p:cNvGraphicFramePr/>
          <p:nvPr/>
        </p:nvGraphicFramePr>
        <p:xfrm>
          <a:off x="2419851" y="3112000"/>
          <a:ext cx="3000000" cy="3000000"/>
        </p:xfrm>
        <a:graphic>
          <a:graphicData uri="http://schemas.openxmlformats.org/drawingml/2006/table">
            <a:tbl>
              <a:tblPr>
                <a:noFill/>
                <a:tableStyleId>{FC935E46-929A-4BC6-8152-19459B9C911B}</a:tableStyleId>
              </a:tblPr>
              <a:tblGrid>
                <a:gridCol w="1130825"/>
              </a:tblGrid>
              <a:tr h="696050">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Good for:</a:t>
                      </a:r>
                      <a:endParaRPr sz="1100" b="1">
                        <a:solidFill>
                          <a:srgbClr val="666666"/>
                        </a:solidFill>
                        <a:latin typeface="Roboto"/>
                        <a:ea typeface="Roboto"/>
                        <a:cs typeface="Roboto"/>
                        <a:sym typeface="Roboto"/>
                      </a:endParaRPr>
                    </a:p>
                    <a:p>
                      <a:pPr marL="0" lvl="0" indent="0" rtl="0">
                        <a:spcBef>
                          <a:spcPts val="0"/>
                        </a:spcBef>
                        <a:spcAft>
                          <a:spcPts val="0"/>
                        </a:spcAft>
                        <a:buNone/>
                      </a:pPr>
                      <a:r>
                        <a:rPr lang="en" sz="1000">
                          <a:solidFill>
                            <a:srgbClr val="666666"/>
                          </a:solidFill>
                          <a:latin typeface="Roboto"/>
                          <a:ea typeface="Roboto"/>
                          <a:cs typeface="Roboto"/>
                          <a:sym typeface="Roboto"/>
                        </a:rPr>
                        <a:t>RDBMS+scale,</a:t>
                      </a:r>
                      <a:endParaRPr sz="1000">
                        <a:solidFill>
                          <a:srgbClr val="666666"/>
                        </a:solidFill>
                        <a:latin typeface="Roboto"/>
                        <a:ea typeface="Roboto"/>
                        <a:cs typeface="Roboto"/>
                        <a:sym typeface="Roboto"/>
                      </a:endParaRPr>
                    </a:p>
                    <a:p>
                      <a:pPr marL="0" lvl="0" indent="0" rtl="0">
                        <a:spcBef>
                          <a:spcPts val="0"/>
                        </a:spcBef>
                        <a:spcAft>
                          <a:spcPts val="0"/>
                        </a:spcAft>
                        <a:buNone/>
                      </a:pPr>
                      <a:r>
                        <a:rPr lang="en" sz="1000">
                          <a:solidFill>
                            <a:srgbClr val="666666"/>
                          </a:solidFill>
                          <a:latin typeface="Roboto"/>
                          <a:ea typeface="Roboto"/>
                          <a:cs typeface="Roboto"/>
                          <a:sym typeface="Roboto"/>
                        </a:rPr>
                        <a:t>HA, HTAP</a:t>
                      </a:r>
                      <a:endParaRPr sz="1100">
                        <a:solidFill>
                          <a:srgbClr val="666666"/>
                        </a:solidFill>
                        <a:latin typeface="Roboto"/>
                        <a:ea typeface="Roboto"/>
                        <a:cs typeface="Roboto"/>
                        <a:sym typeface="Roboto"/>
                      </a:endParaRPr>
                    </a:p>
                  </a:txBody>
                  <a:tcPr marL="91425" marR="91425" marT="91425" marB="91425">
                    <a:lnL w="9525" cap="flat" cmpd="sng">
                      <a:solidFill>
                        <a:srgbClr val="4387FD"/>
                      </a:solidFill>
                      <a:prstDash val="solid"/>
                      <a:round/>
                      <a:headEnd type="none" w="sm" len="sm"/>
                      <a:tailEnd type="none" w="sm" len="sm"/>
                    </a:lnL>
                    <a:lnR w="9525" cap="flat" cmpd="sng">
                      <a:solidFill>
                        <a:srgbClr val="4387FD"/>
                      </a:solidFill>
                      <a:prstDash val="solid"/>
                      <a:round/>
                      <a:headEnd type="none" w="sm" len="sm"/>
                      <a:tailEnd type="none" w="sm" len="sm"/>
                    </a:lnR>
                    <a:lnT w="9525" cap="flat" cmpd="sng">
                      <a:solidFill>
                        <a:srgbClr val="4387FD"/>
                      </a:solidFill>
                      <a:prstDash val="solid"/>
                      <a:round/>
                      <a:headEnd type="none" w="sm" len="sm"/>
                      <a:tailEnd type="none" w="sm" len="sm"/>
                    </a:lnT>
                    <a:lnB w="9525" cap="flat" cmpd="sng">
                      <a:solidFill>
                        <a:srgbClr val="4387FD"/>
                      </a:solidFill>
                      <a:prstDash val="solid"/>
                      <a:round/>
                      <a:headEnd type="none" w="sm" len="sm"/>
                      <a:tailEnd type="none" w="sm" len="sm"/>
                    </a:lnB>
                  </a:tcPr>
                </a:tc>
              </a:tr>
              <a:tr h="757950">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Such as:</a:t>
                      </a:r>
                      <a:endParaRPr sz="1100" b="1">
                        <a:solidFill>
                          <a:srgbClr val="666666"/>
                        </a:solidFill>
                        <a:latin typeface="Roboto"/>
                        <a:ea typeface="Roboto"/>
                        <a:cs typeface="Roboto"/>
                        <a:sym typeface="Roboto"/>
                      </a:endParaRPr>
                    </a:p>
                    <a:p>
                      <a:pPr marL="0" lvl="0" indent="0" rtl="0">
                        <a:spcBef>
                          <a:spcPts val="0"/>
                        </a:spcBef>
                        <a:spcAft>
                          <a:spcPts val="0"/>
                        </a:spcAft>
                        <a:buClr>
                          <a:srgbClr val="4285F4"/>
                        </a:buClr>
                        <a:buSzPts val="1100"/>
                        <a:buFont typeface="Arial"/>
                        <a:buNone/>
                      </a:pPr>
                      <a:r>
                        <a:rPr lang="en" sz="1000">
                          <a:solidFill>
                            <a:srgbClr val="666666"/>
                          </a:solidFill>
                          <a:latin typeface="Roboto"/>
                          <a:ea typeface="Roboto"/>
                          <a:cs typeface="Roboto"/>
                          <a:sym typeface="Roboto"/>
                        </a:rPr>
                        <a:t>User metadata,</a:t>
                      </a:r>
                      <a:endParaRPr sz="1000">
                        <a:solidFill>
                          <a:srgbClr val="666666"/>
                        </a:solidFill>
                        <a:latin typeface="Roboto"/>
                        <a:ea typeface="Roboto"/>
                        <a:cs typeface="Roboto"/>
                        <a:sym typeface="Roboto"/>
                      </a:endParaRPr>
                    </a:p>
                    <a:p>
                      <a:pPr marL="0" lvl="0" indent="0" rtl="0">
                        <a:spcBef>
                          <a:spcPts val="0"/>
                        </a:spcBef>
                        <a:spcAft>
                          <a:spcPts val="0"/>
                        </a:spcAft>
                        <a:buClr>
                          <a:srgbClr val="4285F4"/>
                        </a:buClr>
                        <a:buSzPts val="1100"/>
                        <a:buFont typeface="Arial"/>
                        <a:buNone/>
                      </a:pPr>
                      <a:r>
                        <a:rPr lang="en" sz="1000">
                          <a:solidFill>
                            <a:srgbClr val="666666"/>
                          </a:solidFill>
                          <a:latin typeface="Roboto"/>
                          <a:ea typeface="Roboto"/>
                          <a:cs typeface="Roboto"/>
                          <a:sym typeface="Roboto"/>
                        </a:rPr>
                        <a:t>Ad/Fin/MarTech</a:t>
                      </a:r>
                      <a:endParaRPr sz="1100">
                        <a:solidFill>
                          <a:srgbClr val="666666"/>
                        </a:solidFill>
                        <a:latin typeface="Roboto"/>
                        <a:ea typeface="Roboto"/>
                        <a:cs typeface="Roboto"/>
                        <a:sym typeface="Roboto"/>
                      </a:endParaRPr>
                    </a:p>
                  </a:txBody>
                  <a:tcPr marL="91425" marR="91425" marT="91425" marB="91425">
                    <a:lnL w="9525" cap="flat" cmpd="sng">
                      <a:solidFill>
                        <a:srgbClr val="4387FD"/>
                      </a:solidFill>
                      <a:prstDash val="solid"/>
                      <a:round/>
                      <a:headEnd type="none" w="sm" len="sm"/>
                      <a:tailEnd type="none" w="sm" len="sm"/>
                    </a:lnL>
                    <a:lnR w="9525" cap="flat" cmpd="sng">
                      <a:solidFill>
                        <a:srgbClr val="4387FD"/>
                      </a:solidFill>
                      <a:prstDash val="solid"/>
                      <a:round/>
                      <a:headEnd type="none" w="sm" len="sm"/>
                      <a:tailEnd type="none" w="sm" len="sm"/>
                    </a:lnR>
                    <a:lnT w="9525" cap="flat" cmpd="sng">
                      <a:solidFill>
                        <a:srgbClr val="4387FD"/>
                      </a:solidFill>
                      <a:prstDash val="solid"/>
                      <a:round/>
                      <a:headEnd type="none" w="sm" len="sm"/>
                      <a:tailEnd type="none" w="sm" len="sm"/>
                    </a:lnT>
                    <a:lnB w="9525" cap="flat" cmpd="sng">
                      <a:solidFill>
                        <a:srgbClr val="4387FD"/>
                      </a:solidFill>
                      <a:prstDash val="solid"/>
                      <a:round/>
                      <a:headEnd type="none" w="sm" len="sm"/>
                      <a:tailEnd type="none" w="sm" len="sm"/>
                    </a:lnB>
                  </a:tcPr>
                </a:tc>
              </a:tr>
            </a:tbl>
          </a:graphicData>
        </a:graphic>
      </p:graphicFrame>
      <p:cxnSp>
        <p:nvCxnSpPr>
          <p:cNvPr id="5254" name="Google Shape;5254;p446"/>
          <p:cNvCxnSpPr/>
          <p:nvPr/>
        </p:nvCxnSpPr>
        <p:spPr>
          <a:xfrm rot="10800000">
            <a:off x="8474695" y="1055614"/>
            <a:ext cx="0" cy="177300"/>
          </a:xfrm>
          <a:prstGeom prst="straightConnector1">
            <a:avLst/>
          </a:prstGeom>
          <a:noFill/>
          <a:ln w="9525" cap="flat" cmpd="sng">
            <a:solidFill>
              <a:srgbClr val="4184F3"/>
            </a:solidFill>
            <a:prstDash val="solid"/>
            <a:round/>
            <a:headEnd type="oval" w="med" len="med"/>
            <a:tailEnd type="none" w="med" len="med"/>
          </a:ln>
        </p:spPr>
      </p:cxnSp>
      <p:sp>
        <p:nvSpPr>
          <p:cNvPr id="5255" name="Google Shape;5255;p446"/>
          <p:cNvSpPr txBox="1"/>
          <p:nvPr/>
        </p:nvSpPr>
        <p:spPr>
          <a:xfrm>
            <a:off x="7942201" y="2602050"/>
            <a:ext cx="1019400" cy="378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000000"/>
              </a:buClr>
              <a:buSzPts val="1100"/>
              <a:buFont typeface="Arial"/>
              <a:buNone/>
            </a:pPr>
            <a:r>
              <a:rPr lang="en" sz="1200">
                <a:solidFill>
                  <a:srgbClr val="4285F4"/>
                </a:solidFill>
                <a:latin typeface="Roboto"/>
                <a:ea typeface="Roboto"/>
                <a:cs typeface="Roboto"/>
                <a:sym typeface="Roboto"/>
              </a:rPr>
              <a:t>Big </a:t>
            </a:r>
            <a:endParaRPr sz="1200">
              <a:solidFill>
                <a:srgbClr val="4285F4"/>
              </a:solidFill>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sz="1200">
                <a:solidFill>
                  <a:srgbClr val="4285F4"/>
                </a:solidFill>
                <a:latin typeface="Roboto"/>
                <a:ea typeface="Roboto"/>
                <a:cs typeface="Roboto"/>
                <a:sym typeface="Roboto"/>
              </a:rPr>
              <a:t>Query</a:t>
            </a:r>
            <a:endParaRPr sz="1200">
              <a:solidFill>
                <a:srgbClr val="4285F4"/>
              </a:solidFill>
              <a:latin typeface="Roboto"/>
              <a:ea typeface="Roboto"/>
              <a:cs typeface="Roboto"/>
              <a:sym typeface="Roboto"/>
            </a:endParaRPr>
          </a:p>
        </p:txBody>
      </p:sp>
      <p:graphicFrame>
        <p:nvGraphicFramePr>
          <p:cNvPr id="5256" name="Google Shape;5256;p446"/>
          <p:cNvGraphicFramePr/>
          <p:nvPr/>
        </p:nvGraphicFramePr>
        <p:xfrm>
          <a:off x="7965969" y="3112000"/>
          <a:ext cx="3000000" cy="3000000"/>
        </p:xfrm>
        <a:graphic>
          <a:graphicData uri="http://schemas.openxmlformats.org/drawingml/2006/table">
            <a:tbl>
              <a:tblPr>
                <a:noFill/>
                <a:tableStyleId>{FC935E46-929A-4BC6-8152-19459B9C911B}</a:tableStyleId>
              </a:tblPr>
              <a:tblGrid>
                <a:gridCol w="995850"/>
              </a:tblGrid>
              <a:tr h="735175">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Good for:</a:t>
                      </a:r>
                      <a:endParaRPr sz="1100" b="1">
                        <a:solidFill>
                          <a:srgbClr val="666666"/>
                        </a:solidFill>
                        <a:latin typeface="Roboto"/>
                        <a:ea typeface="Roboto"/>
                        <a:cs typeface="Roboto"/>
                        <a:sym typeface="Roboto"/>
                      </a:endParaRPr>
                    </a:p>
                    <a:p>
                      <a:pPr marL="0" lvl="0" indent="0" rtl="0">
                        <a:spcBef>
                          <a:spcPts val="0"/>
                        </a:spcBef>
                        <a:spcAft>
                          <a:spcPts val="0"/>
                        </a:spcAft>
                        <a:buNone/>
                      </a:pPr>
                      <a:r>
                        <a:rPr lang="en" sz="1100">
                          <a:solidFill>
                            <a:srgbClr val="666666"/>
                          </a:solidFill>
                          <a:latin typeface="Roboto"/>
                          <a:ea typeface="Roboto"/>
                          <a:cs typeface="Roboto"/>
                          <a:sym typeface="Roboto"/>
                        </a:rPr>
                        <a:t>Data Warehouse</a:t>
                      </a:r>
                      <a:endParaRPr sz="1100">
                        <a:solidFill>
                          <a:srgbClr val="666666"/>
                        </a:solidFill>
                        <a:latin typeface="Roboto"/>
                        <a:ea typeface="Roboto"/>
                        <a:cs typeface="Roboto"/>
                        <a:sym typeface="Robo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r>
              <a:tr h="717675">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Such as:</a:t>
                      </a:r>
                      <a:endParaRPr sz="1100" b="1">
                        <a:solidFill>
                          <a:srgbClr val="666666"/>
                        </a:solidFill>
                        <a:latin typeface="Roboto"/>
                        <a:ea typeface="Roboto"/>
                        <a:cs typeface="Roboto"/>
                        <a:sym typeface="Roboto"/>
                      </a:endParaRPr>
                    </a:p>
                    <a:p>
                      <a:pPr marL="0" lvl="0" indent="0" rtl="0">
                        <a:spcBef>
                          <a:spcPts val="0"/>
                        </a:spcBef>
                        <a:spcAft>
                          <a:spcPts val="0"/>
                        </a:spcAft>
                        <a:buNone/>
                      </a:pPr>
                      <a:r>
                        <a:rPr lang="en" sz="1100">
                          <a:solidFill>
                            <a:srgbClr val="666666"/>
                          </a:solidFill>
                          <a:latin typeface="Roboto"/>
                          <a:ea typeface="Roboto"/>
                          <a:cs typeface="Roboto"/>
                          <a:sym typeface="Roboto"/>
                        </a:rPr>
                        <a:t>Analytics, Dashboards</a:t>
                      </a:r>
                      <a:endParaRPr sz="1100">
                        <a:solidFill>
                          <a:srgbClr val="666666"/>
                        </a:solidFill>
                        <a:latin typeface="Roboto"/>
                        <a:ea typeface="Roboto"/>
                        <a:cs typeface="Roboto"/>
                        <a:sym typeface="Roboto"/>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r>
            </a:tbl>
          </a:graphicData>
        </a:graphic>
      </p:graphicFrame>
      <p:pic>
        <p:nvPicPr>
          <p:cNvPr id="5257" name="Google Shape;5257;p446"/>
          <p:cNvPicPr preferRelativeResize="0"/>
          <p:nvPr/>
        </p:nvPicPr>
        <p:blipFill>
          <a:blip r:embed="rId9">
            <a:alphaModFix/>
          </a:blip>
          <a:stretch>
            <a:fillRect/>
          </a:stretch>
        </p:blipFill>
        <p:spPr>
          <a:xfrm>
            <a:off x="8063725" y="1808800"/>
            <a:ext cx="781550" cy="695625"/>
          </a:xfrm>
          <a:prstGeom prst="rect">
            <a:avLst/>
          </a:prstGeom>
          <a:noFill/>
          <a:ln>
            <a:noFill/>
          </a:ln>
        </p:spPr>
      </p:pic>
      <p:sp>
        <p:nvSpPr>
          <p:cNvPr id="5258" name="Google Shape;5258;p446"/>
          <p:cNvSpPr/>
          <p:nvPr/>
        </p:nvSpPr>
        <p:spPr>
          <a:xfrm>
            <a:off x="179519" y="1250150"/>
            <a:ext cx="1198200" cy="424200"/>
          </a:xfrm>
          <a:prstGeom prst="rect">
            <a:avLst/>
          </a:prstGeom>
          <a:solidFill>
            <a:srgbClr val="F4B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In Memory</a:t>
            </a:r>
            <a:endParaRPr>
              <a:solidFill>
                <a:srgbClr val="FFFFFF"/>
              </a:solidFill>
              <a:latin typeface="Roboto"/>
              <a:ea typeface="Roboto"/>
              <a:cs typeface="Roboto"/>
              <a:sym typeface="Roboto"/>
            </a:endParaRPr>
          </a:p>
        </p:txBody>
      </p:sp>
      <p:sp>
        <p:nvSpPr>
          <p:cNvPr id="5259" name="Google Shape;5259;p446"/>
          <p:cNvSpPr/>
          <p:nvPr/>
        </p:nvSpPr>
        <p:spPr>
          <a:xfrm>
            <a:off x="1426369" y="1250150"/>
            <a:ext cx="2116500" cy="424200"/>
          </a:xfrm>
          <a:prstGeom prst="rect">
            <a:avLst/>
          </a:prstGeom>
          <a:solidFill>
            <a:srgbClr val="4285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Relational</a:t>
            </a:r>
            <a:endParaRPr>
              <a:solidFill>
                <a:srgbClr val="FFFFFF"/>
              </a:solidFill>
              <a:latin typeface="Roboto"/>
              <a:ea typeface="Roboto"/>
              <a:cs typeface="Roboto"/>
              <a:sym typeface="Roboto"/>
            </a:endParaRPr>
          </a:p>
        </p:txBody>
      </p:sp>
      <p:sp>
        <p:nvSpPr>
          <p:cNvPr id="5260" name="Google Shape;5260;p446"/>
          <p:cNvSpPr/>
          <p:nvPr/>
        </p:nvSpPr>
        <p:spPr>
          <a:xfrm>
            <a:off x="3640194" y="1250150"/>
            <a:ext cx="1911600" cy="424200"/>
          </a:xfrm>
          <a:prstGeom prst="rect">
            <a:avLst/>
          </a:prstGeom>
          <a:solidFill>
            <a:srgbClr val="00992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NoSQL</a:t>
            </a:r>
            <a:endParaRPr>
              <a:solidFill>
                <a:srgbClr val="FFFFFF"/>
              </a:solidFill>
              <a:latin typeface="Roboto"/>
              <a:ea typeface="Roboto"/>
              <a:cs typeface="Roboto"/>
              <a:sym typeface="Roboto"/>
            </a:endParaRPr>
          </a:p>
        </p:txBody>
      </p:sp>
      <p:sp>
        <p:nvSpPr>
          <p:cNvPr id="5261" name="Google Shape;5261;p446"/>
          <p:cNvSpPr/>
          <p:nvPr/>
        </p:nvSpPr>
        <p:spPr>
          <a:xfrm>
            <a:off x="5587794" y="1250150"/>
            <a:ext cx="1272900" cy="424200"/>
          </a:xfrm>
          <a:prstGeom prst="rect">
            <a:avLst/>
          </a:prstGeom>
          <a:solidFill>
            <a:srgbClr val="D844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Object</a:t>
            </a:r>
            <a:endParaRPr>
              <a:solidFill>
                <a:srgbClr val="FFFFFF"/>
              </a:solidFill>
              <a:latin typeface="Roboto"/>
              <a:ea typeface="Roboto"/>
              <a:cs typeface="Roboto"/>
              <a:sym typeface="Roboto"/>
            </a:endParaRPr>
          </a:p>
        </p:txBody>
      </p:sp>
      <p:sp>
        <p:nvSpPr>
          <p:cNvPr id="5262" name="Google Shape;5262;p446"/>
          <p:cNvSpPr/>
          <p:nvPr/>
        </p:nvSpPr>
        <p:spPr>
          <a:xfrm>
            <a:off x="7965975" y="1250150"/>
            <a:ext cx="1080900" cy="424200"/>
          </a:xfrm>
          <a:prstGeom prst="rect">
            <a:avLst/>
          </a:prstGeom>
          <a:solidFill>
            <a:srgbClr val="D1D1D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Warehouse</a:t>
            </a:r>
            <a:endParaRPr>
              <a:solidFill>
                <a:srgbClr val="FFFFFF"/>
              </a:solidFill>
              <a:latin typeface="Roboto"/>
              <a:ea typeface="Roboto"/>
              <a:cs typeface="Roboto"/>
              <a:sym typeface="Roboto"/>
            </a:endParaRPr>
          </a:p>
        </p:txBody>
      </p:sp>
      <p:graphicFrame>
        <p:nvGraphicFramePr>
          <p:cNvPr id="5263" name="Google Shape;5263;p446"/>
          <p:cNvGraphicFramePr/>
          <p:nvPr/>
        </p:nvGraphicFramePr>
        <p:xfrm>
          <a:off x="6906660" y="3112000"/>
          <a:ext cx="3000000" cy="3000000"/>
        </p:xfrm>
        <a:graphic>
          <a:graphicData uri="http://schemas.openxmlformats.org/drawingml/2006/table">
            <a:tbl>
              <a:tblPr>
                <a:noFill/>
                <a:tableStyleId>{FC935E46-929A-4BC6-8152-19459B9C911B}</a:tableStyleId>
              </a:tblPr>
              <a:tblGrid>
                <a:gridCol w="1014775"/>
              </a:tblGrid>
              <a:tr h="734575">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Good for:</a:t>
                      </a:r>
                      <a:endParaRPr sz="1100" b="1">
                        <a:solidFill>
                          <a:srgbClr val="666666"/>
                        </a:solidFill>
                        <a:latin typeface="Roboto"/>
                        <a:ea typeface="Roboto"/>
                        <a:cs typeface="Roboto"/>
                        <a:sym typeface="Roboto"/>
                      </a:endParaRPr>
                    </a:p>
                    <a:p>
                      <a:pPr marL="0" lvl="0" indent="0" rtl="0">
                        <a:spcBef>
                          <a:spcPts val="0"/>
                        </a:spcBef>
                        <a:spcAft>
                          <a:spcPts val="0"/>
                        </a:spcAft>
                        <a:buClr>
                          <a:srgbClr val="4285F4"/>
                        </a:buClr>
                        <a:buSzPts val="1100"/>
                        <a:buFont typeface="Arial"/>
                        <a:buNone/>
                      </a:pPr>
                      <a:r>
                        <a:rPr lang="en" sz="1100">
                          <a:solidFill>
                            <a:srgbClr val="666666"/>
                          </a:solidFill>
                          <a:latin typeface="Roboto"/>
                          <a:ea typeface="Roboto"/>
                          <a:cs typeface="Roboto"/>
                          <a:sym typeface="Roboto"/>
                        </a:rPr>
                        <a:t>Local VM file storage</a:t>
                      </a:r>
                      <a:endParaRPr sz="1100">
                        <a:solidFill>
                          <a:srgbClr val="666666"/>
                        </a:solidFill>
                        <a:latin typeface="Roboto"/>
                        <a:ea typeface="Roboto"/>
                        <a:cs typeface="Roboto"/>
                        <a:sym typeface="Roboto"/>
                      </a:endParaRPr>
                    </a:p>
                  </a:txBody>
                  <a:tcPr marL="91425" marR="91425" marT="91425" marB="91425">
                    <a:lnL w="9525" cap="flat" cmpd="sng">
                      <a:solidFill>
                        <a:srgbClr val="D84437"/>
                      </a:solidFill>
                      <a:prstDash val="solid"/>
                      <a:round/>
                      <a:headEnd type="none" w="sm" len="sm"/>
                      <a:tailEnd type="none" w="sm" len="sm"/>
                    </a:lnL>
                    <a:lnR w="9525" cap="flat" cmpd="sng">
                      <a:solidFill>
                        <a:srgbClr val="D84437"/>
                      </a:solidFill>
                      <a:prstDash val="solid"/>
                      <a:round/>
                      <a:headEnd type="none" w="sm" len="sm"/>
                      <a:tailEnd type="none" w="sm" len="sm"/>
                    </a:lnR>
                    <a:lnT w="9525" cap="flat" cmpd="sng">
                      <a:solidFill>
                        <a:srgbClr val="D84437"/>
                      </a:solidFill>
                      <a:prstDash val="solid"/>
                      <a:round/>
                      <a:headEnd type="none" w="sm" len="sm"/>
                      <a:tailEnd type="none" w="sm" len="sm"/>
                    </a:lnT>
                    <a:lnB w="9525" cap="flat" cmpd="sng">
                      <a:solidFill>
                        <a:srgbClr val="D84437"/>
                      </a:solidFill>
                      <a:prstDash val="solid"/>
                      <a:round/>
                      <a:headEnd type="none" w="sm" len="sm"/>
                      <a:tailEnd type="none" w="sm" len="sm"/>
                    </a:lnB>
                  </a:tcPr>
                </a:tc>
              </a:tr>
              <a:tr h="718800">
                <a:tc>
                  <a:txBody>
                    <a:bodyPr/>
                    <a:lstStyle/>
                    <a:p>
                      <a:pPr marL="0" lvl="0" indent="0" rtl="0">
                        <a:spcBef>
                          <a:spcPts val="0"/>
                        </a:spcBef>
                        <a:spcAft>
                          <a:spcPts val="0"/>
                        </a:spcAft>
                        <a:buNone/>
                      </a:pPr>
                      <a:r>
                        <a:rPr lang="en" sz="1100" b="1">
                          <a:solidFill>
                            <a:srgbClr val="666666"/>
                          </a:solidFill>
                          <a:latin typeface="Roboto"/>
                          <a:ea typeface="Roboto"/>
                          <a:cs typeface="Roboto"/>
                          <a:sym typeface="Roboto"/>
                        </a:rPr>
                        <a:t>Such as:</a:t>
                      </a:r>
                      <a:endParaRPr sz="1100" b="1">
                        <a:solidFill>
                          <a:srgbClr val="666666"/>
                        </a:solidFill>
                        <a:latin typeface="Roboto"/>
                        <a:ea typeface="Roboto"/>
                        <a:cs typeface="Roboto"/>
                        <a:sym typeface="Roboto"/>
                      </a:endParaRPr>
                    </a:p>
                    <a:p>
                      <a:pPr marL="0" lvl="0" indent="0" rtl="0">
                        <a:spcBef>
                          <a:spcPts val="0"/>
                        </a:spcBef>
                        <a:spcAft>
                          <a:spcPts val="0"/>
                        </a:spcAft>
                        <a:buClr>
                          <a:srgbClr val="4285F4"/>
                        </a:buClr>
                        <a:buSzPts val="1100"/>
                        <a:buFont typeface="Arial"/>
                        <a:buNone/>
                      </a:pPr>
                      <a:r>
                        <a:rPr lang="en" sz="1100">
                          <a:solidFill>
                            <a:srgbClr val="666666"/>
                          </a:solidFill>
                          <a:latin typeface="Roboto"/>
                          <a:ea typeface="Roboto"/>
                          <a:cs typeface="Roboto"/>
                          <a:sym typeface="Roboto"/>
                        </a:rPr>
                        <a:t>Application data/binaries</a:t>
                      </a:r>
                      <a:endParaRPr sz="1100">
                        <a:solidFill>
                          <a:srgbClr val="666666"/>
                        </a:solidFill>
                        <a:latin typeface="Roboto"/>
                        <a:ea typeface="Roboto"/>
                        <a:cs typeface="Roboto"/>
                        <a:sym typeface="Roboto"/>
                      </a:endParaRPr>
                    </a:p>
                  </a:txBody>
                  <a:tcPr marL="91425" marR="91425" marT="91425" marB="91425">
                    <a:lnL w="9525" cap="flat" cmpd="sng">
                      <a:solidFill>
                        <a:srgbClr val="D84437"/>
                      </a:solidFill>
                      <a:prstDash val="solid"/>
                      <a:round/>
                      <a:headEnd type="none" w="sm" len="sm"/>
                      <a:tailEnd type="none" w="sm" len="sm"/>
                    </a:lnL>
                    <a:lnR w="9525" cap="flat" cmpd="sng">
                      <a:solidFill>
                        <a:srgbClr val="D84437"/>
                      </a:solidFill>
                      <a:prstDash val="solid"/>
                      <a:round/>
                      <a:headEnd type="none" w="sm" len="sm"/>
                      <a:tailEnd type="none" w="sm" len="sm"/>
                    </a:lnR>
                    <a:lnT w="9525" cap="flat" cmpd="sng">
                      <a:solidFill>
                        <a:srgbClr val="D84437"/>
                      </a:solidFill>
                      <a:prstDash val="solid"/>
                      <a:round/>
                      <a:headEnd type="none" w="sm" len="sm"/>
                      <a:tailEnd type="none" w="sm" len="sm"/>
                    </a:lnT>
                    <a:lnB w="9525" cap="flat" cmpd="sng">
                      <a:solidFill>
                        <a:srgbClr val="D84437"/>
                      </a:solidFill>
                      <a:prstDash val="solid"/>
                      <a:round/>
                      <a:headEnd type="none" w="sm" len="sm"/>
                      <a:tailEnd type="none" w="sm" len="sm"/>
                    </a:lnB>
                  </a:tcPr>
                </a:tc>
              </a:tr>
            </a:tbl>
          </a:graphicData>
        </a:graphic>
      </p:graphicFrame>
      <p:sp>
        <p:nvSpPr>
          <p:cNvPr id="5264" name="Google Shape;5264;p446"/>
          <p:cNvSpPr/>
          <p:nvPr/>
        </p:nvSpPr>
        <p:spPr>
          <a:xfrm>
            <a:off x="6896694" y="1250150"/>
            <a:ext cx="1014900" cy="424200"/>
          </a:xfrm>
          <a:prstGeom prst="rect">
            <a:avLst/>
          </a:prstGeom>
          <a:solidFill>
            <a:srgbClr val="D844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Block</a:t>
            </a:r>
            <a:endParaRPr>
              <a:solidFill>
                <a:srgbClr val="FFFFFF"/>
              </a:solidFill>
              <a:latin typeface="Roboto"/>
              <a:ea typeface="Roboto"/>
              <a:cs typeface="Roboto"/>
              <a:sym typeface="Roboto"/>
            </a:endParaRPr>
          </a:p>
        </p:txBody>
      </p:sp>
      <p:pic>
        <p:nvPicPr>
          <p:cNvPr id="5265" name="Google Shape;5265;p446"/>
          <p:cNvPicPr preferRelativeResize="0"/>
          <p:nvPr/>
        </p:nvPicPr>
        <p:blipFill>
          <a:blip r:embed="rId10">
            <a:alphaModFix/>
          </a:blip>
          <a:stretch>
            <a:fillRect/>
          </a:stretch>
        </p:blipFill>
        <p:spPr>
          <a:xfrm>
            <a:off x="6973125" y="1770749"/>
            <a:ext cx="936050" cy="936050"/>
          </a:xfrm>
          <a:prstGeom prst="rect">
            <a:avLst/>
          </a:prstGeom>
          <a:noFill/>
          <a:ln>
            <a:noFill/>
          </a:ln>
        </p:spPr>
      </p:pic>
      <p:sp>
        <p:nvSpPr>
          <p:cNvPr id="5266" name="Google Shape;5266;p446"/>
          <p:cNvSpPr txBox="1"/>
          <p:nvPr/>
        </p:nvSpPr>
        <p:spPr>
          <a:xfrm>
            <a:off x="6921375" y="2602050"/>
            <a:ext cx="1044600" cy="3468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None/>
            </a:pPr>
            <a:r>
              <a:rPr lang="en" sz="1200">
                <a:solidFill>
                  <a:srgbClr val="4285F4"/>
                </a:solidFill>
                <a:latin typeface="Roboto"/>
                <a:ea typeface="Roboto"/>
                <a:cs typeface="Roboto"/>
                <a:sym typeface="Roboto"/>
              </a:rPr>
              <a:t>Persistent Disk (GCE)</a:t>
            </a:r>
            <a:endParaRPr sz="1200">
              <a:solidFill>
                <a:srgbClr val="4285F4"/>
              </a:solidFill>
              <a:latin typeface="Roboto"/>
              <a:ea typeface="Roboto"/>
              <a:cs typeface="Roboto"/>
              <a:sym typeface="Roboto"/>
            </a:endParaRPr>
          </a:p>
        </p:txBody>
      </p:sp>
      <p:cxnSp>
        <p:nvCxnSpPr>
          <p:cNvPr id="5267" name="Google Shape;5267;p446"/>
          <p:cNvCxnSpPr/>
          <p:nvPr/>
        </p:nvCxnSpPr>
        <p:spPr>
          <a:xfrm rot="10800000">
            <a:off x="7397531" y="1055614"/>
            <a:ext cx="0" cy="177300"/>
          </a:xfrm>
          <a:prstGeom prst="straightConnector1">
            <a:avLst/>
          </a:prstGeom>
          <a:noFill/>
          <a:ln w="9525" cap="flat" cmpd="sng">
            <a:solidFill>
              <a:srgbClr val="4184F3"/>
            </a:solidFill>
            <a:prstDash val="solid"/>
            <a:round/>
            <a:headEnd type="oval" w="med" len="med"/>
            <a:tailEnd type="none" w="med" len="med"/>
          </a:ln>
        </p:spPr>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089"/>
        <p:cNvGrpSpPr/>
        <p:nvPr/>
      </p:nvGrpSpPr>
      <p:grpSpPr>
        <a:xfrm>
          <a:off x="0" y="0"/>
          <a:ext cx="0" cy="0"/>
          <a:chOff x="0" y="0"/>
          <a:chExt cx="0" cy="0"/>
        </a:xfrm>
      </p:grpSpPr>
      <p:sp>
        <p:nvSpPr>
          <p:cNvPr id="7090" name="Google Shape;7090;p563"/>
          <p:cNvSpPr txBox="1">
            <a:spLocks noGrp="1"/>
          </p:cNvSpPr>
          <p:nvPr>
            <p:ph type="title"/>
          </p:nvPr>
        </p:nvSpPr>
        <p:spPr>
          <a:xfrm>
            <a:off x="298600" y="1839275"/>
            <a:ext cx="4301700" cy="268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dk2"/>
                </a:solidFill>
              </a:rPr>
              <a:t>Security analytics engine/pipeline for organizations</a:t>
            </a:r>
            <a:endParaRPr>
              <a:solidFill>
                <a:schemeClr val="dk2"/>
              </a:solidFill>
            </a:endParaRPr>
          </a:p>
          <a:p>
            <a:pPr marL="457200" lvl="0" indent="-304800" rtl="0">
              <a:spcBef>
                <a:spcPts val="0"/>
              </a:spcBef>
              <a:spcAft>
                <a:spcPts val="0"/>
              </a:spcAft>
              <a:buClr>
                <a:schemeClr val="dk2"/>
              </a:buClr>
              <a:buSzPts val="1200"/>
              <a:buFont typeface="Roboto"/>
              <a:buChar char="-"/>
            </a:pPr>
            <a:r>
              <a:rPr lang="en" sz="1200">
                <a:solidFill>
                  <a:schemeClr val="dk2"/>
                </a:solidFill>
              </a:rPr>
              <a:t>Organization level view and understanding of asset and data footprint </a:t>
            </a:r>
            <a:endParaRPr sz="1000">
              <a:solidFill>
                <a:schemeClr val="dk2"/>
              </a:solidFill>
            </a:endParaRPr>
          </a:p>
          <a:p>
            <a:pPr marL="457200" lvl="0" indent="-304800" rtl="0">
              <a:spcBef>
                <a:spcPts val="0"/>
              </a:spcBef>
              <a:spcAft>
                <a:spcPts val="0"/>
              </a:spcAft>
              <a:buClr>
                <a:schemeClr val="dk2"/>
              </a:buClr>
              <a:buSzPts val="1200"/>
              <a:buFont typeface="Roboto"/>
              <a:buChar char="-"/>
            </a:pPr>
            <a:r>
              <a:rPr lang="en" sz="1200">
                <a:solidFill>
                  <a:schemeClr val="dk2"/>
                </a:solidFill>
              </a:rPr>
              <a:t>Built-in security scanning:  </a:t>
            </a:r>
            <a:endParaRPr sz="1000">
              <a:solidFill>
                <a:schemeClr val="dk2"/>
              </a:solidFill>
            </a:endParaRPr>
          </a:p>
          <a:p>
            <a:pPr marL="457200" lvl="0" indent="-304800" rtl="0">
              <a:spcBef>
                <a:spcPts val="0"/>
              </a:spcBef>
              <a:spcAft>
                <a:spcPts val="0"/>
              </a:spcAft>
              <a:buClr>
                <a:schemeClr val="dk2"/>
              </a:buClr>
              <a:buSzPts val="1200"/>
              <a:buFont typeface="Roboto"/>
              <a:buChar char="-"/>
            </a:pPr>
            <a:r>
              <a:rPr lang="en" sz="1200">
                <a:solidFill>
                  <a:schemeClr val="dk2"/>
                </a:solidFill>
              </a:rPr>
              <a:t>Security Analytics - Risk Assessment</a:t>
            </a:r>
            <a:endParaRPr sz="1000">
              <a:solidFill>
                <a:schemeClr val="dk2"/>
              </a:solidFill>
            </a:endParaRPr>
          </a:p>
          <a:p>
            <a:pPr marL="457200" lvl="0" indent="-304800" rtl="0">
              <a:spcBef>
                <a:spcPts val="0"/>
              </a:spcBef>
              <a:spcAft>
                <a:spcPts val="0"/>
              </a:spcAft>
              <a:buClr>
                <a:schemeClr val="dk2"/>
              </a:buClr>
              <a:buSzPts val="1200"/>
              <a:buFont typeface="Roboto"/>
              <a:buChar char="-"/>
            </a:pPr>
            <a:r>
              <a:rPr lang="en" sz="1200">
                <a:solidFill>
                  <a:schemeClr val="dk2"/>
                </a:solidFill>
              </a:rPr>
              <a:t>Signals </a:t>
            </a:r>
            <a:r>
              <a:rPr lang="en" sz="1200" i="1">
                <a:solidFill>
                  <a:schemeClr val="dk2"/>
                </a:solidFill>
              </a:rPr>
              <a:t>in</a:t>
            </a:r>
            <a:r>
              <a:rPr lang="en" sz="1200">
                <a:solidFill>
                  <a:schemeClr val="dk2"/>
                </a:solidFill>
              </a:rPr>
              <a:t> </a:t>
            </a:r>
            <a:endParaRPr sz="1000">
              <a:solidFill>
                <a:schemeClr val="dk2"/>
              </a:solidFill>
            </a:endParaRPr>
          </a:p>
          <a:p>
            <a:pPr marL="457200" lvl="0" indent="-304800" rtl="0">
              <a:spcBef>
                <a:spcPts val="0"/>
              </a:spcBef>
              <a:spcAft>
                <a:spcPts val="0"/>
              </a:spcAft>
              <a:buClr>
                <a:schemeClr val="dk2"/>
              </a:buClr>
              <a:buSzPts val="1200"/>
              <a:buFont typeface="Roboto"/>
              <a:buChar char="-"/>
            </a:pPr>
            <a:r>
              <a:rPr lang="en" sz="1200">
                <a:solidFill>
                  <a:schemeClr val="dk2"/>
                </a:solidFill>
              </a:rPr>
              <a:t>Curated insights and raw data </a:t>
            </a:r>
            <a:r>
              <a:rPr lang="en" sz="1200" i="1">
                <a:solidFill>
                  <a:schemeClr val="dk2"/>
                </a:solidFill>
              </a:rPr>
              <a:t>out</a:t>
            </a:r>
            <a:r>
              <a:rPr lang="en" sz="1200">
                <a:solidFill>
                  <a:schemeClr val="dk2"/>
                </a:solidFill>
              </a:rPr>
              <a:t> - API’s and/or GCP “Pane of Glass” </a:t>
            </a:r>
            <a:endParaRPr sz="1200">
              <a:solidFill>
                <a:schemeClr val="dk2"/>
              </a:solidFill>
            </a:endParaRPr>
          </a:p>
          <a:p>
            <a:pPr marL="457200" lvl="0" indent="-304800" rtl="0">
              <a:spcBef>
                <a:spcPts val="0"/>
              </a:spcBef>
              <a:spcAft>
                <a:spcPts val="0"/>
              </a:spcAft>
              <a:buClr>
                <a:schemeClr val="dk2"/>
              </a:buClr>
              <a:buSzPts val="1200"/>
              <a:buFont typeface="Roboto"/>
              <a:buChar char="-"/>
            </a:pPr>
            <a:r>
              <a:rPr lang="en" sz="1200">
                <a:solidFill>
                  <a:schemeClr val="dk2"/>
                </a:solidFill>
              </a:rPr>
              <a:t>Manual and auto remediation launch pad</a:t>
            </a:r>
            <a:endParaRPr sz="1000">
              <a:solidFill>
                <a:schemeClr val="dk2"/>
              </a:solidFill>
            </a:endParaRPr>
          </a:p>
          <a:p>
            <a:pPr marL="457200" lvl="0" indent="-304800" rtl="0">
              <a:spcBef>
                <a:spcPts val="0"/>
              </a:spcBef>
              <a:spcAft>
                <a:spcPts val="0"/>
              </a:spcAft>
              <a:buClr>
                <a:schemeClr val="dk2"/>
              </a:buClr>
              <a:buSzPts val="1200"/>
              <a:buFont typeface="Roboto"/>
              <a:buChar char="-"/>
            </a:pPr>
            <a:r>
              <a:rPr lang="en" sz="1200">
                <a:solidFill>
                  <a:schemeClr val="dk2"/>
                </a:solidFill>
              </a:rPr>
              <a:t>Alpha release </a:t>
            </a:r>
            <a:r>
              <a:rPr lang="en" sz="1200" b="1">
                <a:solidFill>
                  <a:schemeClr val="dk2"/>
                </a:solidFill>
              </a:rPr>
              <a:t>June 2017</a:t>
            </a:r>
            <a:endParaRPr/>
          </a:p>
        </p:txBody>
      </p:sp>
      <p:sp>
        <p:nvSpPr>
          <p:cNvPr id="7091" name="Google Shape;7091;p563"/>
          <p:cNvSpPr txBox="1">
            <a:spLocks noGrp="1"/>
          </p:cNvSpPr>
          <p:nvPr>
            <p:ph type="title" idx="2"/>
          </p:nvPr>
        </p:nvSpPr>
        <p:spPr>
          <a:xfrm>
            <a:off x="298600" y="549575"/>
            <a:ext cx="8239200" cy="1096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is the Cloud Security Command Center?</a:t>
            </a:r>
            <a:endParaRPr/>
          </a:p>
          <a:p>
            <a:pPr marL="0" lvl="0" indent="0" rtl="0">
              <a:lnSpc>
                <a:spcPct val="115000"/>
              </a:lnSpc>
              <a:spcBef>
                <a:spcPts val="0"/>
              </a:spcBef>
              <a:spcAft>
                <a:spcPts val="0"/>
              </a:spcAft>
              <a:buNone/>
            </a:pPr>
            <a:endParaRPr sz="1400">
              <a:solidFill>
                <a:schemeClr val="dk2"/>
              </a:solidFill>
            </a:endParaRPr>
          </a:p>
          <a:p>
            <a:pPr marL="0" lvl="0" indent="0" rtl="0">
              <a:lnSpc>
                <a:spcPct val="115000"/>
              </a:lnSpc>
              <a:spcBef>
                <a:spcPts val="0"/>
              </a:spcBef>
              <a:spcAft>
                <a:spcPts val="0"/>
              </a:spcAft>
              <a:buNone/>
            </a:pPr>
            <a:r>
              <a:rPr lang="en" sz="1400">
                <a:solidFill>
                  <a:schemeClr val="dk2"/>
                </a:solidFill>
              </a:rPr>
              <a:t>Solve the problem of missing holistic and unified risk view of your GCP footprint</a:t>
            </a:r>
            <a:endParaRPr/>
          </a:p>
        </p:txBody>
      </p:sp>
      <p:pic>
        <p:nvPicPr>
          <p:cNvPr id="7092" name="Google Shape;7092;p563" descr="Screenshot 2017-02-23 at 7.30.51 AM.png"/>
          <p:cNvPicPr preferRelativeResize="0"/>
          <p:nvPr/>
        </p:nvPicPr>
        <p:blipFill>
          <a:blip r:embed="rId3">
            <a:alphaModFix/>
          </a:blip>
          <a:stretch>
            <a:fillRect/>
          </a:stretch>
        </p:blipFill>
        <p:spPr>
          <a:xfrm>
            <a:off x="4659525" y="2180725"/>
            <a:ext cx="3955627" cy="190552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096"/>
        <p:cNvGrpSpPr/>
        <p:nvPr/>
      </p:nvGrpSpPr>
      <p:grpSpPr>
        <a:xfrm>
          <a:off x="0" y="0"/>
          <a:ext cx="0" cy="0"/>
          <a:chOff x="0" y="0"/>
          <a:chExt cx="0" cy="0"/>
        </a:xfrm>
      </p:grpSpPr>
      <p:sp>
        <p:nvSpPr>
          <p:cNvPr id="7097" name="Google Shape;7097;p564"/>
          <p:cNvSpPr/>
          <p:nvPr/>
        </p:nvSpPr>
        <p:spPr>
          <a:xfrm>
            <a:off x="4576050" y="428700"/>
            <a:ext cx="4572000" cy="471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98" name="Google Shape;7098;p564"/>
          <p:cNvSpPr txBox="1"/>
          <p:nvPr/>
        </p:nvSpPr>
        <p:spPr>
          <a:xfrm>
            <a:off x="3043950" y="1295350"/>
            <a:ext cx="6096000" cy="429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800"/>
              </a:spcAft>
              <a:buNone/>
            </a:pPr>
            <a:r>
              <a:rPr lang="en" sz="37000">
                <a:solidFill>
                  <a:srgbClr val="FFFFFF"/>
                </a:solidFill>
                <a:latin typeface="Google Sans"/>
                <a:ea typeface="Google Sans"/>
                <a:cs typeface="Google Sans"/>
                <a:sym typeface="Google Sans"/>
              </a:rPr>
              <a:t>09</a:t>
            </a:r>
            <a:endParaRPr sz="37000">
              <a:solidFill>
                <a:srgbClr val="FFFFFF"/>
              </a:solidFill>
              <a:latin typeface="Google Sans"/>
              <a:ea typeface="Google Sans"/>
              <a:cs typeface="Google Sans"/>
              <a:sym typeface="Google Sans"/>
            </a:endParaRPr>
          </a:p>
        </p:txBody>
      </p:sp>
      <p:sp>
        <p:nvSpPr>
          <p:cNvPr id="7099" name="Google Shape;7099;p564"/>
          <p:cNvSpPr txBox="1">
            <a:spLocks noGrp="1"/>
          </p:cNvSpPr>
          <p:nvPr>
            <p:ph type="title"/>
          </p:nvPr>
        </p:nvSpPr>
        <p:spPr>
          <a:xfrm>
            <a:off x="228600" y="1485900"/>
            <a:ext cx="5366400" cy="194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200"/>
              <a:t>Pricing</a:t>
            </a:r>
            <a:endParaRPr sz="42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103"/>
        <p:cNvGrpSpPr/>
        <p:nvPr/>
      </p:nvGrpSpPr>
      <p:grpSpPr>
        <a:xfrm>
          <a:off x="0" y="0"/>
          <a:ext cx="0" cy="0"/>
          <a:chOff x="0" y="0"/>
          <a:chExt cx="0" cy="0"/>
        </a:xfrm>
      </p:grpSpPr>
      <p:pic>
        <p:nvPicPr>
          <p:cNvPr id="7104" name="Google Shape;7104;p565"/>
          <p:cNvPicPr preferRelativeResize="0"/>
          <p:nvPr/>
        </p:nvPicPr>
        <p:blipFill rotWithShape="1">
          <a:blip r:embed="rId3">
            <a:alphaModFix/>
          </a:blip>
          <a:srcRect r="5962"/>
          <a:stretch/>
        </p:blipFill>
        <p:spPr>
          <a:xfrm>
            <a:off x="-2" y="468753"/>
            <a:ext cx="9144000" cy="4113473"/>
          </a:xfrm>
          <a:prstGeom prst="rect">
            <a:avLst/>
          </a:prstGeom>
          <a:noFill/>
          <a:ln>
            <a:noFill/>
          </a:ln>
        </p:spPr>
      </p:pic>
      <p:pic>
        <p:nvPicPr>
          <p:cNvPr id="7105" name="Google Shape;7105;p565"/>
          <p:cNvPicPr preferRelativeResize="0"/>
          <p:nvPr/>
        </p:nvPicPr>
        <p:blipFill rotWithShape="1">
          <a:blip r:embed="rId4">
            <a:alphaModFix amt="6000"/>
          </a:blip>
          <a:srcRect l="-6492" t="3056" r="41700" b="3458"/>
          <a:stretch/>
        </p:blipFill>
        <p:spPr>
          <a:xfrm>
            <a:off x="4715475" y="0"/>
            <a:ext cx="4428525" cy="5143500"/>
          </a:xfrm>
          <a:prstGeom prst="rect">
            <a:avLst/>
          </a:prstGeom>
          <a:noFill/>
          <a:ln>
            <a:noFill/>
          </a:ln>
        </p:spPr>
      </p:pic>
    </p:spTree>
  </p:cSld>
  <p:clrMapOvr>
    <a:masterClrMapping/>
  </p:clrMapOvr>
  <p:transition spd="med">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109"/>
        <p:cNvGrpSpPr/>
        <p:nvPr/>
      </p:nvGrpSpPr>
      <p:grpSpPr>
        <a:xfrm>
          <a:off x="0" y="0"/>
          <a:ext cx="0" cy="0"/>
          <a:chOff x="0" y="0"/>
          <a:chExt cx="0" cy="0"/>
        </a:xfrm>
      </p:grpSpPr>
      <p:sp>
        <p:nvSpPr>
          <p:cNvPr id="7110" name="Google Shape;7110;p566"/>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solidFill>
                  <a:srgbClr val="333333"/>
                </a:solidFill>
              </a:rPr>
              <a:t>가격 비교</a:t>
            </a:r>
            <a:endParaRPr/>
          </a:p>
        </p:txBody>
      </p:sp>
      <p:sp>
        <p:nvSpPr>
          <p:cNvPr id="7111" name="Google Shape;7111;p566"/>
          <p:cNvSpPr/>
          <p:nvPr/>
        </p:nvSpPr>
        <p:spPr>
          <a:xfrm>
            <a:off x="7129486" y="3526891"/>
            <a:ext cx="1261800" cy="619200"/>
          </a:xfrm>
          <a:prstGeom prst="rect">
            <a:avLst/>
          </a:prstGeom>
          <a:solidFill>
            <a:srgbClr val="F0A60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Font typeface="Helvetica Neue"/>
              <a:buNone/>
            </a:pPr>
            <a:endParaRPr sz="1500" b="0" i="0" u="none" strike="noStrike" cap="none">
              <a:solidFill>
                <a:srgbClr val="FFFFFF"/>
              </a:solidFill>
              <a:latin typeface="Roboto"/>
              <a:ea typeface="Roboto"/>
              <a:cs typeface="Roboto"/>
              <a:sym typeface="Roboto"/>
            </a:endParaRPr>
          </a:p>
        </p:txBody>
      </p:sp>
      <p:sp>
        <p:nvSpPr>
          <p:cNvPr id="7112" name="Google Shape;7112;p566"/>
          <p:cNvSpPr/>
          <p:nvPr/>
        </p:nvSpPr>
        <p:spPr>
          <a:xfrm>
            <a:off x="5660940" y="3141885"/>
            <a:ext cx="1261800" cy="3753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Font typeface="Helvetica Neue"/>
              <a:buNone/>
            </a:pPr>
            <a:endParaRPr sz="1500" b="0" i="0" u="none" strike="noStrike" cap="none">
              <a:solidFill>
                <a:srgbClr val="FFFFFF"/>
              </a:solidFill>
              <a:latin typeface="Roboto"/>
              <a:ea typeface="Roboto"/>
              <a:cs typeface="Roboto"/>
              <a:sym typeface="Roboto"/>
            </a:endParaRPr>
          </a:p>
        </p:txBody>
      </p:sp>
      <p:sp>
        <p:nvSpPr>
          <p:cNvPr id="7113" name="Google Shape;7113;p566"/>
          <p:cNvSpPr/>
          <p:nvPr/>
        </p:nvSpPr>
        <p:spPr>
          <a:xfrm>
            <a:off x="2733374" y="2042642"/>
            <a:ext cx="1261800" cy="4170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Font typeface="Helvetica Neue"/>
              <a:buNone/>
            </a:pPr>
            <a:endParaRPr sz="1500" b="0" i="0" u="none" strike="noStrike" cap="none">
              <a:solidFill>
                <a:srgbClr val="FFFFFF"/>
              </a:solidFill>
              <a:latin typeface="Roboto"/>
              <a:ea typeface="Roboto"/>
              <a:cs typeface="Roboto"/>
              <a:sym typeface="Roboto"/>
            </a:endParaRPr>
          </a:p>
        </p:txBody>
      </p:sp>
      <p:sp>
        <p:nvSpPr>
          <p:cNvPr id="7114" name="Google Shape;7114;p566"/>
          <p:cNvSpPr/>
          <p:nvPr/>
        </p:nvSpPr>
        <p:spPr>
          <a:xfrm>
            <a:off x="4197157" y="2544713"/>
            <a:ext cx="1261800" cy="5973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Font typeface="Helvetica Neue"/>
              <a:buNone/>
            </a:pPr>
            <a:endParaRPr sz="1500" b="0" i="0" u="none" strike="noStrike" cap="none">
              <a:solidFill>
                <a:srgbClr val="FFFFFF"/>
              </a:solidFill>
              <a:latin typeface="Roboto"/>
              <a:ea typeface="Roboto"/>
              <a:cs typeface="Roboto"/>
              <a:sym typeface="Roboto"/>
            </a:endParaRPr>
          </a:p>
        </p:txBody>
      </p:sp>
      <p:sp>
        <p:nvSpPr>
          <p:cNvPr id="7115" name="Google Shape;7115;p566"/>
          <p:cNvSpPr/>
          <p:nvPr/>
        </p:nvSpPr>
        <p:spPr>
          <a:xfrm>
            <a:off x="1264828" y="2042642"/>
            <a:ext cx="1261800" cy="2098500"/>
          </a:xfrm>
          <a:prstGeom prst="rect">
            <a:avLst/>
          </a:prstGeom>
          <a:solidFill>
            <a:srgbClr val="666666"/>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AFBEC6"/>
              </a:buClr>
              <a:buFont typeface="Helvetica Neue"/>
              <a:buNone/>
            </a:pPr>
            <a:endParaRPr sz="1500" b="0" i="0" u="none" strike="noStrike" cap="none">
              <a:solidFill>
                <a:srgbClr val="FFFFFF"/>
              </a:solidFill>
              <a:latin typeface="Roboto"/>
              <a:ea typeface="Roboto"/>
              <a:cs typeface="Roboto"/>
              <a:sym typeface="Roboto"/>
            </a:endParaRPr>
          </a:p>
        </p:txBody>
      </p:sp>
      <p:sp>
        <p:nvSpPr>
          <p:cNvPr id="7116" name="Google Shape;7116;p566"/>
          <p:cNvSpPr/>
          <p:nvPr/>
        </p:nvSpPr>
        <p:spPr>
          <a:xfrm>
            <a:off x="4374960" y="2116285"/>
            <a:ext cx="906300" cy="342000"/>
          </a:xfrm>
          <a:prstGeom prst="rect">
            <a:avLst/>
          </a:prstGeom>
          <a:noFill/>
          <a:ln>
            <a:noFill/>
          </a:ln>
        </p:spPr>
        <p:txBody>
          <a:bodyPr spcFirstLastPara="1" wrap="square" lIns="19050" tIns="19050" rIns="19050" bIns="19050" anchor="ctr" anchorCtr="0">
            <a:noAutofit/>
          </a:bodyPr>
          <a:lstStyle/>
          <a:p>
            <a:pPr marL="0" marR="0" lvl="0" indent="0" algn="ctr" rtl="0">
              <a:lnSpc>
                <a:spcPct val="120000"/>
              </a:lnSpc>
              <a:spcBef>
                <a:spcPts val="0"/>
              </a:spcBef>
              <a:spcAft>
                <a:spcPts val="0"/>
              </a:spcAft>
              <a:buClr>
                <a:srgbClr val="ECEFF1"/>
              </a:buClr>
              <a:buFont typeface="Roboto"/>
              <a:buNone/>
            </a:pPr>
            <a:r>
              <a:rPr lang="en" sz="900" b="0" i="0" u="none" strike="noStrike" cap="none">
                <a:solidFill>
                  <a:srgbClr val="666666"/>
                </a:solidFill>
                <a:latin typeface="Roboto"/>
                <a:ea typeface="Roboto"/>
                <a:cs typeface="Roboto"/>
                <a:sym typeface="Roboto"/>
              </a:rPr>
              <a:t>List price differences</a:t>
            </a:r>
            <a:endParaRPr sz="500">
              <a:solidFill>
                <a:srgbClr val="666666"/>
              </a:solidFill>
              <a:latin typeface="Roboto"/>
              <a:ea typeface="Roboto"/>
              <a:cs typeface="Roboto"/>
              <a:sym typeface="Roboto"/>
            </a:endParaRPr>
          </a:p>
        </p:txBody>
      </p:sp>
      <p:sp>
        <p:nvSpPr>
          <p:cNvPr id="7117" name="Google Shape;7117;p566"/>
          <p:cNvSpPr/>
          <p:nvPr/>
        </p:nvSpPr>
        <p:spPr>
          <a:xfrm>
            <a:off x="5838743" y="2723447"/>
            <a:ext cx="906300" cy="342000"/>
          </a:xfrm>
          <a:prstGeom prst="rect">
            <a:avLst/>
          </a:prstGeom>
          <a:noFill/>
          <a:ln>
            <a:noFill/>
          </a:ln>
        </p:spPr>
        <p:txBody>
          <a:bodyPr spcFirstLastPara="1" wrap="square" lIns="19050" tIns="19050" rIns="19050" bIns="19050" anchor="ctr" anchorCtr="0">
            <a:noAutofit/>
          </a:bodyPr>
          <a:lstStyle/>
          <a:p>
            <a:pPr marL="0" marR="0" lvl="0" indent="0" algn="ctr" rtl="0">
              <a:lnSpc>
                <a:spcPct val="120000"/>
              </a:lnSpc>
              <a:spcBef>
                <a:spcPts val="0"/>
              </a:spcBef>
              <a:spcAft>
                <a:spcPts val="0"/>
              </a:spcAft>
              <a:buClr>
                <a:srgbClr val="ECEFF1"/>
              </a:buClr>
              <a:buFont typeface="Roboto"/>
              <a:buNone/>
            </a:pPr>
            <a:r>
              <a:rPr lang="en" sz="900" b="0" i="0" u="none" strike="noStrike" cap="none">
                <a:solidFill>
                  <a:srgbClr val="666666"/>
                </a:solidFill>
                <a:latin typeface="Roboto"/>
                <a:ea typeface="Roboto"/>
                <a:cs typeface="Roboto"/>
                <a:sym typeface="Roboto"/>
              </a:rPr>
              <a:t>Customer friendly pricing*</a:t>
            </a:r>
            <a:endParaRPr sz="500">
              <a:solidFill>
                <a:srgbClr val="666666"/>
              </a:solidFill>
              <a:latin typeface="Roboto"/>
              <a:ea typeface="Roboto"/>
              <a:cs typeface="Roboto"/>
              <a:sym typeface="Roboto"/>
            </a:endParaRPr>
          </a:p>
        </p:txBody>
      </p:sp>
      <p:cxnSp>
        <p:nvCxnSpPr>
          <p:cNvPr id="7118" name="Google Shape;7118;p566"/>
          <p:cNvCxnSpPr/>
          <p:nvPr/>
        </p:nvCxnSpPr>
        <p:spPr>
          <a:xfrm rot="10800000">
            <a:off x="7760340" y="3188164"/>
            <a:ext cx="0" cy="231300"/>
          </a:xfrm>
          <a:prstGeom prst="straightConnector1">
            <a:avLst/>
          </a:prstGeom>
          <a:noFill/>
          <a:ln w="25400" cap="flat" cmpd="sng">
            <a:solidFill>
              <a:srgbClr val="666666"/>
            </a:solidFill>
            <a:prstDash val="solid"/>
            <a:miter lim="8000"/>
            <a:headEnd type="triangle" w="sm" len="sm"/>
            <a:tailEnd type="none" w="sm" len="sm"/>
          </a:ln>
        </p:spPr>
      </p:cxnSp>
      <p:cxnSp>
        <p:nvCxnSpPr>
          <p:cNvPr id="7119" name="Google Shape;7119;p566"/>
          <p:cNvCxnSpPr/>
          <p:nvPr/>
        </p:nvCxnSpPr>
        <p:spPr>
          <a:xfrm rot="10800000">
            <a:off x="7760340" y="2041672"/>
            <a:ext cx="0" cy="209400"/>
          </a:xfrm>
          <a:prstGeom prst="straightConnector1">
            <a:avLst/>
          </a:prstGeom>
          <a:noFill/>
          <a:ln w="25400" cap="flat" cmpd="sng">
            <a:solidFill>
              <a:srgbClr val="666666"/>
            </a:solidFill>
            <a:prstDash val="solid"/>
            <a:miter lim="8000"/>
            <a:headEnd type="none" w="sm" len="sm"/>
            <a:tailEnd type="triangle" w="sm" len="sm"/>
          </a:ln>
        </p:spPr>
      </p:cxnSp>
      <p:sp>
        <p:nvSpPr>
          <p:cNvPr id="7120" name="Google Shape;7120;p566"/>
          <p:cNvSpPr/>
          <p:nvPr/>
        </p:nvSpPr>
        <p:spPr>
          <a:xfrm>
            <a:off x="5838743" y="3210514"/>
            <a:ext cx="906300" cy="238200"/>
          </a:xfrm>
          <a:prstGeom prst="rect">
            <a:avLst/>
          </a:prstGeom>
          <a:noFill/>
          <a:ln>
            <a:noFill/>
          </a:ln>
        </p:spPr>
        <p:txBody>
          <a:bodyPr spcFirstLastPara="1" wrap="square" lIns="19050" tIns="19050" rIns="19050" bIns="19050" anchor="ctr" anchorCtr="0">
            <a:noAutofit/>
          </a:bodyPr>
          <a:lstStyle/>
          <a:p>
            <a:pPr marL="0" marR="0" lvl="0" indent="0" algn="ctr" rtl="0">
              <a:lnSpc>
                <a:spcPct val="120000"/>
              </a:lnSpc>
              <a:spcBef>
                <a:spcPts val="0"/>
              </a:spcBef>
              <a:spcAft>
                <a:spcPts val="0"/>
              </a:spcAft>
              <a:buClr>
                <a:srgbClr val="ECEFF1"/>
              </a:buClr>
              <a:buFont typeface="Roboto"/>
              <a:buNone/>
            </a:pPr>
            <a:r>
              <a:rPr lang="en" sz="1400" b="1" i="0" u="none" strike="noStrike" cap="none">
                <a:solidFill>
                  <a:srgbClr val="ECEFF1"/>
                </a:solidFill>
                <a:latin typeface="Roboto"/>
                <a:ea typeface="Roboto"/>
                <a:cs typeface="Roboto"/>
                <a:sym typeface="Roboto"/>
              </a:rPr>
              <a:t>14%</a:t>
            </a:r>
            <a:endParaRPr sz="500"/>
          </a:p>
        </p:txBody>
      </p:sp>
      <p:sp>
        <p:nvSpPr>
          <p:cNvPr id="7121" name="Google Shape;7121;p566"/>
          <p:cNvSpPr/>
          <p:nvPr/>
        </p:nvSpPr>
        <p:spPr>
          <a:xfrm>
            <a:off x="4374960" y="2723447"/>
            <a:ext cx="906300" cy="238200"/>
          </a:xfrm>
          <a:prstGeom prst="rect">
            <a:avLst/>
          </a:prstGeom>
          <a:noFill/>
          <a:ln>
            <a:noFill/>
          </a:ln>
        </p:spPr>
        <p:txBody>
          <a:bodyPr spcFirstLastPara="1" wrap="square" lIns="19050" tIns="19050" rIns="19050" bIns="19050" anchor="ctr" anchorCtr="0">
            <a:noAutofit/>
          </a:bodyPr>
          <a:lstStyle/>
          <a:p>
            <a:pPr marL="0" marR="0" lvl="0" indent="0" algn="ctr" rtl="0">
              <a:lnSpc>
                <a:spcPct val="120000"/>
              </a:lnSpc>
              <a:spcBef>
                <a:spcPts val="0"/>
              </a:spcBef>
              <a:spcAft>
                <a:spcPts val="0"/>
              </a:spcAft>
              <a:buClr>
                <a:srgbClr val="ECEFF1"/>
              </a:buClr>
              <a:buFont typeface="Roboto"/>
              <a:buNone/>
            </a:pPr>
            <a:r>
              <a:rPr lang="en" sz="1400" b="1" i="0" u="none" strike="noStrike" cap="none">
                <a:solidFill>
                  <a:srgbClr val="ECEFF1"/>
                </a:solidFill>
                <a:latin typeface="Roboto"/>
                <a:ea typeface="Roboto"/>
                <a:cs typeface="Roboto"/>
                <a:sym typeface="Roboto"/>
              </a:rPr>
              <a:t>26%</a:t>
            </a:r>
            <a:endParaRPr sz="500"/>
          </a:p>
        </p:txBody>
      </p:sp>
      <p:sp>
        <p:nvSpPr>
          <p:cNvPr id="7122" name="Google Shape;7122;p566"/>
          <p:cNvSpPr/>
          <p:nvPr/>
        </p:nvSpPr>
        <p:spPr>
          <a:xfrm>
            <a:off x="331227" y="1897925"/>
            <a:ext cx="602400" cy="2895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AFBEC6"/>
              </a:buClr>
              <a:buFont typeface="Roboto"/>
              <a:buNone/>
            </a:pPr>
            <a:r>
              <a:rPr lang="en" sz="1100" b="0" i="0" u="none" strike="noStrike" cap="none">
                <a:solidFill>
                  <a:srgbClr val="AFBEC6"/>
                </a:solidFill>
                <a:latin typeface="Roboto"/>
                <a:ea typeface="Roboto"/>
                <a:cs typeface="Roboto"/>
                <a:sym typeface="Roboto"/>
              </a:rPr>
              <a:t>100%</a:t>
            </a:r>
            <a:endParaRPr sz="500"/>
          </a:p>
        </p:txBody>
      </p:sp>
      <p:sp>
        <p:nvSpPr>
          <p:cNvPr id="7123" name="Google Shape;7123;p566"/>
          <p:cNvSpPr/>
          <p:nvPr/>
        </p:nvSpPr>
        <p:spPr>
          <a:xfrm>
            <a:off x="331227" y="2341228"/>
            <a:ext cx="602400" cy="2895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AFBEC6"/>
              </a:buClr>
              <a:buFont typeface="Roboto"/>
              <a:buNone/>
            </a:pPr>
            <a:r>
              <a:rPr lang="en" sz="1100" b="0" i="0" u="none" strike="noStrike" cap="none">
                <a:solidFill>
                  <a:srgbClr val="AFBEC6"/>
                </a:solidFill>
                <a:latin typeface="Roboto"/>
                <a:ea typeface="Roboto"/>
                <a:cs typeface="Roboto"/>
                <a:sym typeface="Roboto"/>
              </a:rPr>
              <a:t>80%</a:t>
            </a:r>
            <a:endParaRPr sz="500"/>
          </a:p>
        </p:txBody>
      </p:sp>
      <p:sp>
        <p:nvSpPr>
          <p:cNvPr id="7124" name="Google Shape;7124;p566"/>
          <p:cNvSpPr/>
          <p:nvPr/>
        </p:nvSpPr>
        <p:spPr>
          <a:xfrm>
            <a:off x="331227" y="2784531"/>
            <a:ext cx="602400" cy="2895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AFBEC6"/>
              </a:buClr>
              <a:buFont typeface="Roboto"/>
              <a:buNone/>
            </a:pPr>
            <a:r>
              <a:rPr lang="en" sz="1100" b="0" i="0" u="none" strike="noStrike" cap="none">
                <a:solidFill>
                  <a:srgbClr val="AFBEC6"/>
                </a:solidFill>
                <a:latin typeface="Roboto"/>
                <a:ea typeface="Roboto"/>
                <a:cs typeface="Roboto"/>
                <a:sym typeface="Roboto"/>
              </a:rPr>
              <a:t>60%</a:t>
            </a:r>
            <a:endParaRPr sz="500"/>
          </a:p>
        </p:txBody>
      </p:sp>
      <p:sp>
        <p:nvSpPr>
          <p:cNvPr id="7125" name="Google Shape;7125;p566"/>
          <p:cNvSpPr/>
          <p:nvPr/>
        </p:nvSpPr>
        <p:spPr>
          <a:xfrm>
            <a:off x="331227" y="3227834"/>
            <a:ext cx="602400" cy="2895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AFBEC6"/>
              </a:buClr>
              <a:buFont typeface="Roboto"/>
              <a:buNone/>
            </a:pPr>
            <a:r>
              <a:rPr lang="en" sz="1100" b="0" i="0" u="none" strike="noStrike" cap="none">
                <a:solidFill>
                  <a:srgbClr val="AFBEC6"/>
                </a:solidFill>
                <a:latin typeface="Roboto"/>
                <a:ea typeface="Roboto"/>
                <a:cs typeface="Roboto"/>
                <a:sym typeface="Roboto"/>
              </a:rPr>
              <a:t>40%</a:t>
            </a:r>
            <a:endParaRPr sz="500"/>
          </a:p>
        </p:txBody>
      </p:sp>
      <p:sp>
        <p:nvSpPr>
          <p:cNvPr id="7126" name="Google Shape;7126;p566"/>
          <p:cNvSpPr/>
          <p:nvPr/>
        </p:nvSpPr>
        <p:spPr>
          <a:xfrm>
            <a:off x="331227" y="3671138"/>
            <a:ext cx="602400" cy="2895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AFBEC6"/>
              </a:buClr>
              <a:buFont typeface="Roboto"/>
              <a:buNone/>
            </a:pPr>
            <a:r>
              <a:rPr lang="en" sz="1100" b="0" i="0" u="none" strike="noStrike" cap="none">
                <a:solidFill>
                  <a:srgbClr val="AFBEC6"/>
                </a:solidFill>
                <a:latin typeface="Roboto"/>
                <a:ea typeface="Roboto"/>
                <a:cs typeface="Roboto"/>
                <a:sym typeface="Roboto"/>
              </a:rPr>
              <a:t>20%</a:t>
            </a:r>
            <a:endParaRPr sz="500"/>
          </a:p>
        </p:txBody>
      </p:sp>
      <p:sp>
        <p:nvSpPr>
          <p:cNvPr id="7127" name="Google Shape;7127;p566"/>
          <p:cNvSpPr/>
          <p:nvPr/>
        </p:nvSpPr>
        <p:spPr>
          <a:xfrm>
            <a:off x="331227" y="4114440"/>
            <a:ext cx="602400" cy="2895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AFBEC6"/>
              </a:buClr>
              <a:buFont typeface="Roboto"/>
              <a:buNone/>
            </a:pPr>
            <a:r>
              <a:rPr lang="en" sz="1100" b="0" i="0" u="none" strike="noStrike" cap="none">
                <a:solidFill>
                  <a:srgbClr val="AFBEC6"/>
                </a:solidFill>
                <a:latin typeface="Roboto"/>
                <a:ea typeface="Roboto"/>
                <a:cs typeface="Roboto"/>
                <a:sym typeface="Roboto"/>
              </a:rPr>
              <a:t>0%</a:t>
            </a:r>
            <a:endParaRPr sz="500"/>
          </a:p>
        </p:txBody>
      </p:sp>
      <p:sp>
        <p:nvSpPr>
          <p:cNvPr id="7128" name="Google Shape;7128;p566"/>
          <p:cNvSpPr/>
          <p:nvPr/>
        </p:nvSpPr>
        <p:spPr>
          <a:xfrm>
            <a:off x="1442625" y="2798125"/>
            <a:ext cx="906300" cy="597300"/>
          </a:xfrm>
          <a:prstGeom prst="rect">
            <a:avLst/>
          </a:prstGeom>
          <a:noFill/>
          <a:ln>
            <a:noFill/>
          </a:ln>
        </p:spPr>
        <p:txBody>
          <a:bodyPr spcFirstLastPara="1" wrap="square" lIns="19050" tIns="19050" rIns="19050" bIns="19050" anchor="ctr" anchorCtr="0">
            <a:noAutofit/>
          </a:bodyPr>
          <a:lstStyle/>
          <a:p>
            <a:pPr marL="0" marR="0" lvl="0" indent="0" algn="ctr" rtl="0">
              <a:lnSpc>
                <a:spcPct val="120000"/>
              </a:lnSpc>
              <a:spcBef>
                <a:spcPts val="0"/>
              </a:spcBef>
              <a:spcAft>
                <a:spcPts val="0"/>
              </a:spcAft>
              <a:buClr>
                <a:srgbClr val="FFFFFF"/>
              </a:buClr>
              <a:buFont typeface="Roboto"/>
              <a:buNone/>
            </a:pPr>
            <a:r>
              <a:rPr lang="en" sz="1200" i="0" u="none" strike="noStrike" cap="none">
                <a:solidFill>
                  <a:srgbClr val="FFFFFF"/>
                </a:solidFill>
                <a:latin typeface="Roboto"/>
                <a:ea typeface="Roboto"/>
                <a:cs typeface="Roboto"/>
                <a:sym typeface="Roboto"/>
              </a:rPr>
              <a:t>Other Cloud Providers</a:t>
            </a:r>
            <a:endParaRPr sz="1200">
              <a:latin typeface="Roboto"/>
              <a:ea typeface="Roboto"/>
              <a:cs typeface="Roboto"/>
              <a:sym typeface="Roboto"/>
            </a:endParaRPr>
          </a:p>
        </p:txBody>
      </p:sp>
      <p:sp>
        <p:nvSpPr>
          <p:cNvPr id="7129" name="Google Shape;7129;p566"/>
          <p:cNvSpPr/>
          <p:nvPr/>
        </p:nvSpPr>
        <p:spPr>
          <a:xfrm>
            <a:off x="2692689" y="1614214"/>
            <a:ext cx="1343100" cy="342000"/>
          </a:xfrm>
          <a:prstGeom prst="rect">
            <a:avLst/>
          </a:prstGeom>
          <a:noFill/>
          <a:ln>
            <a:noFill/>
          </a:ln>
        </p:spPr>
        <p:txBody>
          <a:bodyPr spcFirstLastPara="1" wrap="square" lIns="19050" tIns="19050" rIns="19050" bIns="19050" anchor="ctr" anchorCtr="0">
            <a:noAutofit/>
          </a:bodyPr>
          <a:lstStyle/>
          <a:p>
            <a:pPr marL="0" marR="0" lvl="0" indent="0" algn="ctr" rtl="0">
              <a:lnSpc>
                <a:spcPct val="120000"/>
              </a:lnSpc>
              <a:spcBef>
                <a:spcPts val="0"/>
              </a:spcBef>
              <a:spcAft>
                <a:spcPts val="0"/>
              </a:spcAft>
              <a:buClr>
                <a:srgbClr val="ECEFF1"/>
              </a:buClr>
              <a:buFont typeface="Roboto"/>
              <a:buNone/>
            </a:pPr>
            <a:r>
              <a:rPr lang="en" sz="900" b="0" i="0" u="none" strike="noStrike" cap="none">
                <a:solidFill>
                  <a:srgbClr val="666666"/>
                </a:solidFill>
                <a:latin typeface="Roboto"/>
                <a:ea typeface="Roboto"/>
                <a:cs typeface="Roboto"/>
                <a:sym typeface="Roboto"/>
              </a:rPr>
              <a:t>Avg. GCE provisioning optimization</a:t>
            </a:r>
            <a:endParaRPr sz="500">
              <a:solidFill>
                <a:srgbClr val="666666"/>
              </a:solidFill>
              <a:latin typeface="Roboto"/>
              <a:ea typeface="Roboto"/>
              <a:cs typeface="Roboto"/>
              <a:sym typeface="Roboto"/>
            </a:endParaRPr>
          </a:p>
        </p:txBody>
      </p:sp>
      <p:sp>
        <p:nvSpPr>
          <p:cNvPr id="7130" name="Google Shape;7130;p566"/>
          <p:cNvSpPr/>
          <p:nvPr/>
        </p:nvSpPr>
        <p:spPr>
          <a:xfrm>
            <a:off x="2911177" y="2132009"/>
            <a:ext cx="906300" cy="238200"/>
          </a:xfrm>
          <a:prstGeom prst="rect">
            <a:avLst/>
          </a:prstGeom>
          <a:noFill/>
          <a:ln>
            <a:noFill/>
          </a:ln>
        </p:spPr>
        <p:txBody>
          <a:bodyPr spcFirstLastPara="1" wrap="square" lIns="19050" tIns="19050" rIns="19050" bIns="19050" anchor="ctr" anchorCtr="0">
            <a:noAutofit/>
          </a:bodyPr>
          <a:lstStyle/>
          <a:p>
            <a:pPr marL="0" marR="0" lvl="0" indent="0" algn="ctr" rtl="0">
              <a:lnSpc>
                <a:spcPct val="120000"/>
              </a:lnSpc>
              <a:spcBef>
                <a:spcPts val="0"/>
              </a:spcBef>
              <a:spcAft>
                <a:spcPts val="0"/>
              </a:spcAft>
              <a:buClr>
                <a:srgbClr val="ECEFF1"/>
              </a:buClr>
              <a:buFont typeface="Roboto"/>
              <a:buNone/>
            </a:pPr>
            <a:r>
              <a:rPr lang="en" sz="1400" b="1" i="0" u="none" strike="noStrike" cap="none">
                <a:solidFill>
                  <a:srgbClr val="ECEFF1"/>
                </a:solidFill>
                <a:latin typeface="Roboto"/>
                <a:ea typeface="Roboto"/>
                <a:cs typeface="Roboto"/>
                <a:sym typeface="Roboto"/>
              </a:rPr>
              <a:t>19%</a:t>
            </a:r>
            <a:endParaRPr sz="500"/>
          </a:p>
        </p:txBody>
      </p:sp>
      <p:sp>
        <p:nvSpPr>
          <p:cNvPr id="7131" name="Google Shape;7131;p566"/>
          <p:cNvSpPr/>
          <p:nvPr/>
        </p:nvSpPr>
        <p:spPr>
          <a:xfrm>
            <a:off x="6915035" y="2397039"/>
            <a:ext cx="1678200" cy="6192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ECEFF1"/>
              </a:buClr>
              <a:buFont typeface="Roboto"/>
              <a:buNone/>
            </a:pPr>
            <a:r>
              <a:rPr lang="en" sz="2000" b="1" i="0" u="none" strike="noStrike" cap="none">
                <a:solidFill>
                  <a:srgbClr val="666666"/>
                </a:solidFill>
                <a:latin typeface="Roboto"/>
                <a:ea typeface="Roboto"/>
                <a:cs typeface="Roboto"/>
                <a:sym typeface="Roboto"/>
              </a:rPr>
              <a:t>Up to 59% savings</a:t>
            </a:r>
            <a:endParaRPr sz="500">
              <a:solidFill>
                <a:srgbClr val="666666"/>
              </a:solidFill>
              <a:latin typeface="Roboto"/>
              <a:ea typeface="Roboto"/>
              <a:cs typeface="Roboto"/>
              <a:sym typeface="Roboto"/>
            </a:endParaRPr>
          </a:p>
        </p:txBody>
      </p:sp>
      <p:cxnSp>
        <p:nvCxnSpPr>
          <p:cNvPr id="7132" name="Google Shape;7132;p566"/>
          <p:cNvCxnSpPr/>
          <p:nvPr/>
        </p:nvCxnSpPr>
        <p:spPr>
          <a:xfrm>
            <a:off x="1252922" y="4259157"/>
            <a:ext cx="7150200" cy="0"/>
          </a:xfrm>
          <a:prstGeom prst="straightConnector1">
            <a:avLst/>
          </a:prstGeom>
          <a:noFill/>
          <a:ln w="25400" cap="flat" cmpd="sng">
            <a:solidFill>
              <a:srgbClr val="AFBEC6"/>
            </a:solidFill>
            <a:prstDash val="solid"/>
            <a:miter lim="8000"/>
            <a:headEnd type="none" w="sm" len="sm"/>
            <a:tailEnd type="none" w="sm" len="sm"/>
          </a:ln>
        </p:spPr>
      </p:cxnSp>
      <p:cxnSp>
        <p:nvCxnSpPr>
          <p:cNvPr id="7133" name="Google Shape;7133;p566"/>
          <p:cNvCxnSpPr/>
          <p:nvPr/>
        </p:nvCxnSpPr>
        <p:spPr>
          <a:xfrm>
            <a:off x="2735755" y="4142708"/>
            <a:ext cx="1257000" cy="0"/>
          </a:xfrm>
          <a:prstGeom prst="straightConnector1">
            <a:avLst/>
          </a:prstGeom>
          <a:noFill/>
          <a:ln w="25400" cap="flat" cmpd="sng">
            <a:solidFill>
              <a:srgbClr val="AFBEC6"/>
            </a:solidFill>
            <a:prstDash val="solid"/>
            <a:miter lim="8000"/>
            <a:headEnd type="none" w="sm" len="sm"/>
            <a:tailEnd type="none" w="sm" len="sm"/>
          </a:ln>
        </p:spPr>
      </p:cxnSp>
      <p:sp>
        <p:nvSpPr>
          <p:cNvPr id="7134" name="Google Shape;7134;p566"/>
          <p:cNvSpPr/>
          <p:nvPr/>
        </p:nvSpPr>
        <p:spPr>
          <a:xfrm>
            <a:off x="2740525" y="2042905"/>
            <a:ext cx="1247700" cy="2098500"/>
          </a:xfrm>
          <a:prstGeom prst="rect">
            <a:avLst/>
          </a:prstGeom>
          <a:noFill/>
          <a:ln w="25400" cap="flat" cmpd="sng">
            <a:solidFill>
              <a:srgbClr val="AFBEC6"/>
            </a:solidFill>
            <a:prstDash val="solid"/>
            <a:miter lim="8000"/>
            <a:headEnd type="none" w="sm" len="sm"/>
            <a:tailEnd type="none" w="sm" len="sm"/>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Font typeface="Helvetica Neue"/>
              <a:buNone/>
            </a:pPr>
            <a:endParaRPr sz="1500" b="0" i="0" u="none" strike="noStrike" cap="none">
              <a:solidFill>
                <a:srgbClr val="666666"/>
              </a:solidFill>
              <a:latin typeface="Roboto"/>
              <a:ea typeface="Roboto"/>
              <a:cs typeface="Roboto"/>
              <a:sym typeface="Roboto"/>
            </a:endParaRPr>
          </a:p>
        </p:txBody>
      </p:sp>
      <p:pic>
        <p:nvPicPr>
          <p:cNvPr id="7135" name="Google Shape;7135;p566"/>
          <p:cNvPicPr preferRelativeResize="0"/>
          <p:nvPr/>
        </p:nvPicPr>
        <p:blipFill>
          <a:blip r:embed="rId3">
            <a:alphaModFix/>
          </a:blip>
          <a:stretch>
            <a:fillRect/>
          </a:stretch>
        </p:blipFill>
        <p:spPr>
          <a:xfrm>
            <a:off x="7518475" y="3600774"/>
            <a:ext cx="471375" cy="471375"/>
          </a:xfrm>
          <a:prstGeom prst="rect">
            <a:avLst/>
          </a:prstGeom>
          <a:noFill/>
          <a:ln>
            <a:noFill/>
          </a:ln>
        </p:spPr>
      </p:pic>
      <p:sp>
        <p:nvSpPr>
          <p:cNvPr id="7136" name="Google Shape;7136;p566"/>
          <p:cNvSpPr/>
          <p:nvPr/>
        </p:nvSpPr>
        <p:spPr>
          <a:xfrm>
            <a:off x="2911175" y="2924125"/>
            <a:ext cx="906300" cy="471300"/>
          </a:xfrm>
          <a:prstGeom prst="rect">
            <a:avLst/>
          </a:prstGeom>
          <a:noFill/>
          <a:ln>
            <a:noFill/>
          </a:ln>
        </p:spPr>
        <p:txBody>
          <a:bodyPr spcFirstLastPara="1" wrap="square" lIns="19050" tIns="19050" rIns="19050" bIns="19050" anchor="ctr" anchorCtr="0">
            <a:noAutofit/>
          </a:bodyPr>
          <a:lstStyle/>
          <a:p>
            <a:pPr marL="0" marR="0" lvl="0" indent="0" algn="ctr" rtl="0">
              <a:lnSpc>
                <a:spcPct val="120000"/>
              </a:lnSpc>
              <a:spcBef>
                <a:spcPts val="0"/>
              </a:spcBef>
              <a:spcAft>
                <a:spcPts val="0"/>
              </a:spcAft>
              <a:buClr>
                <a:srgbClr val="FFFFFF"/>
              </a:buClr>
              <a:buFont typeface="Roboto"/>
              <a:buNone/>
            </a:pPr>
            <a:r>
              <a:rPr lang="en" sz="1200" i="0" u="none" strike="noStrike" cap="none">
                <a:solidFill>
                  <a:srgbClr val="F8F8F8"/>
                </a:solidFill>
                <a:latin typeface="Roboto"/>
                <a:ea typeface="Roboto"/>
                <a:cs typeface="Roboto"/>
                <a:sym typeface="Roboto"/>
              </a:rPr>
              <a:t>Your </a:t>
            </a:r>
            <a:endParaRPr sz="1200">
              <a:solidFill>
                <a:srgbClr val="F8F8F8"/>
              </a:solidFill>
              <a:latin typeface="Roboto"/>
              <a:ea typeface="Roboto"/>
              <a:cs typeface="Roboto"/>
              <a:sym typeface="Roboto"/>
            </a:endParaRPr>
          </a:p>
          <a:p>
            <a:pPr marL="0" marR="0" lvl="0" indent="0" algn="ctr" rtl="0">
              <a:lnSpc>
                <a:spcPct val="120000"/>
              </a:lnSpc>
              <a:spcBef>
                <a:spcPts val="0"/>
              </a:spcBef>
              <a:spcAft>
                <a:spcPts val="0"/>
              </a:spcAft>
              <a:buClr>
                <a:srgbClr val="FFFFFF"/>
              </a:buClr>
              <a:buFont typeface="Roboto"/>
              <a:buNone/>
            </a:pPr>
            <a:r>
              <a:rPr lang="en" sz="1200" i="0" u="none" strike="noStrike" cap="none">
                <a:solidFill>
                  <a:srgbClr val="F8F8F8"/>
                </a:solidFill>
                <a:latin typeface="Roboto"/>
                <a:ea typeface="Roboto"/>
                <a:cs typeface="Roboto"/>
                <a:sym typeface="Roboto"/>
              </a:rPr>
              <a:t>Workload</a:t>
            </a:r>
            <a:endParaRPr sz="1200">
              <a:solidFill>
                <a:srgbClr val="F8F8F8"/>
              </a:solidFill>
              <a:latin typeface="Roboto"/>
              <a:ea typeface="Roboto"/>
              <a:cs typeface="Roboto"/>
              <a:sym typeface="Roboto"/>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140"/>
        <p:cNvGrpSpPr/>
        <p:nvPr/>
      </p:nvGrpSpPr>
      <p:grpSpPr>
        <a:xfrm>
          <a:off x="0" y="0"/>
          <a:ext cx="0" cy="0"/>
          <a:chOff x="0" y="0"/>
          <a:chExt cx="0" cy="0"/>
        </a:xfrm>
      </p:grpSpPr>
      <p:sp>
        <p:nvSpPr>
          <p:cNvPr id="7141" name="Google Shape;7141;p567"/>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solidFill>
                  <a:srgbClr val="333333"/>
                </a:solidFill>
              </a:rPr>
              <a:t>초당 과금 및 자동 할인 (Sustained Usage Discount)</a:t>
            </a:r>
            <a:endParaRPr/>
          </a:p>
        </p:txBody>
      </p:sp>
      <p:sp>
        <p:nvSpPr>
          <p:cNvPr id="7142" name="Google Shape;7142;p567"/>
          <p:cNvSpPr txBox="1"/>
          <p:nvPr/>
        </p:nvSpPr>
        <p:spPr>
          <a:xfrm>
            <a:off x="-7937" y="1101725"/>
            <a:ext cx="6256200" cy="3222600"/>
          </a:xfrm>
          <a:prstGeom prst="rect">
            <a:avLst/>
          </a:prstGeom>
          <a:noFill/>
          <a:ln>
            <a:noFill/>
          </a:ln>
        </p:spPr>
        <p:txBody>
          <a:bodyPr spcFirstLastPara="1" wrap="square" lIns="91425" tIns="91425" rIns="91425" bIns="91425" anchor="t" anchorCtr="0">
            <a:noAutofit/>
          </a:bodyPr>
          <a:lstStyle/>
          <a:p>
            <a:pPr marL="342900" lvl="0" indent="-273050" rtl="0">
              <a:lnSpc>
                <a:spcPct val="115000"/>
              </a:lnSpc>
              <a:spcBef>
                <a:spcPts val="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초당 과금</a:t>
            </a:r>
            <a:endParaRPr sz="1700">
              <a:solidFill>
                <a:srgbClr val="75787A"/>
              </a:solidFill>
              <a:latin typeface="Open Sans"/>
              <a:ea typeface="Open Sans"/>
              <a:cs typeface="Open Sans"/>
              <a:sym typeface="Open Sans"/>
            </a:endParaRPr>
          </a:p>
          <a:p>
            <a:pPr marL="685800" lvl="1" indent="-273050"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리소스(VM) 사용량을 분당 과금 (기본 10분 사용량 과금 + 분단위 사용량)</a:t>
            </a:r>
            <a:endParaRPr sz="1700">
              <a:solidFill>
                <a:srgbClr val="75787A"/>
              </a:solidFill>
              <a:latin typeface="Open Sans"/>
              <a:ea typeface="Open Sans"/>
              <a:cs typeface="Open Sans"/>
              <a:sym typeface="Open Sans"/>
            </a:endParaRPr>
          </a:p>
          <a:p>
            <a:pPr marL="685800" lvl="1" indent="-273050"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타사의 경우 시간당 과금으로 1시간 1분을 사용해도 2시간으로 과금</a:t>
            </a:r>
            <a:endParaRPr sz="1700">
              <a:solidFill>
                <a:srgbClr val="75787A"/>
              </a:solidFill>
              <a:latin typeface="Open Sans"/>
              <a:ea typeface="Open Sans"/>
              <a:cs typeface="Open Sans"/>
              <a:sym typeface="Open Sans"/>
            </a:endParaRPr>
          </a:p>
          <a:p>
            <a:pPr marL="342900" lvl="0" indent="-273050"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사용량에 따른 월별 자동 할인 (최대 30%)</a:t>
            </a:r>
            <a:endParaRPr sz="1700">
              <a:solidFill>
                <a:srgbClr val="75787A"/>
              </a:solidFill>
              <a:latin typeface="Open Sans"/>
              <a:ea typeface="Open Sans"/>
              <a:cs typeface="Open Sans"/>
              <a:sym typeface="Open Sans"/>
            </a:endParaRPr>
          </a:p>
          <a:p>
            <a:pPr marL="685800" lvl="1" indent="-273050"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월별 리소스 사용량에 따라 한달에 25% 이상 사용시 단계적으로 월 사용량 최대 30% 과금</a:t>
            </a:r>
            <a:endParaRPr sz="1700">
              <a:solidFill>
                <a:srgbClr val="75787A"/>
              </a:solidFill>
              <a:latin typeface="Open Sans"/>
              <a:ea typeface="Open Sans"/>
              <a:cs typeface="Open Sans"/>
              <a:sym typeface="Open Sans"/>
            </a:endParaRPr>
          </a:p>
          <a:p>
            <a:pPr marL="685800" lvl="1" indent="-273050"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타사의 경우 1년이상 장기 계약시에 할인이 되며, 이 경우 계약된 </a:t>
            </a:r>
            <a:r>
              <a:rPr lang="en" sz="1700">
                <a:solidFill>
                  <a:srgbClr val="4A86E8"/>
                </a:solidFill>
                <a:latin typeface="Open Sans"/>
                <a:ea typeface="Open Sans"/>
                <a:cs typeface="Open Sans"/>
                <a:sym typeface="Open Sans"/>
              </a:rPr>
              <a:t>구세대 인스턴스를 약정 기간동안 계속 사용해야 함</a:t>
            </a:r>
            <a:endParaRPr sz="1700">
              <a:solidFill>
                <a:srgbClr val="4A86E8"/>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0000"/>
              </a:lnSpc>
              <a:spcBef>
                <a:spcPts val="800"/>
              </a:spcBef>
              <a:spcAft>
                <a:spcPts val="0"/>
              </a:spcAft>
              <a:buNone/>
            </a:pPr>
            <a:endParaRPr sz="1200">
              <a:solidFill>
                <a:srgbClr val="747474"/>
              </a:solidFill>
              <a:latin typeface="Roboto"/>
              <a:ea typeface="Roboto"/>
              <a:cs typeface="Roboto"/>
              <a:sym typeface="Roboto"/>
            </a:endParaRPr>
          </a:p>
        </p:txBody>
      </p:sp>
      <p:pic>
        <p:nvPicPr>
          <p:cNvPr id="7143" name="Google Shape;7143;p567"/>
          <p:cNvPicPr preferRelativeResize="0"/>
          <p:nvPr/>
        </p:nvPicPr>
        <p:blipFill>
          <a:blip r:embed="rId3">
            <a:alphaModFix/>
          </a:blip>
          <a:stretch>
            <a:fillRect/>
          </a:stretch>
        </p:blipFill>
        <p:spPr>
          <a:xfrm>
            <a:off x="6290525" y="1800725"/>
            <a:ext cx="2701074" cy="242999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147"/>
        <p:cNvGrpSpPr/>
        <p:nvPr/>
      </p:nvGrpSpPr>
      <p:grpSpPr>
        <a:xfrm>
          <a:off x="0" y="0"/>
          <a:ext cx="0" cy="0"/>
          <a:chOff x="0" y="0"/>
          <a:chExt cx="0" cy="0"/>
        </a:xfrm>
      </p:grpSpPr>
      <p:sp>
        <p:nvSpPr>
          <p:cNvPr id="7148" name="Google Shape;7148;p568"/>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solidFill>
                  <a:srgbClr val="333333"/>
                </a:solidFill>
              </a:rPr>
              <a:t>누적 사용량 합산 할인</a:t>
            </a:r>
            <a:endParaRPr/>
          </a:p>
        </p:txBody>
      </p:sp>
      <p:sp>
        <p:nvSpPr>
          <p:cNvPr id="7149" name="Google Shape;7149;p568"/>
          <p:cNvSpPr txBox="1"/>
          <p:nvPr/>
        </p:nvSpPr>
        <p:spPr>
          <a:xfrm>
            <a:off x="-7926" y="1330325"/>
            <a:ext cx="5660700" cy="3222600"/>
          </a:xfrm>
          <a:prstGeom prst="rect">
            <a:avLst/>
          </a:prstGeom>
          <a:noFill/>
          <a:ln>
            <a:noFill/>
          </a:ln>
        </p:spPr>
        <p:txBody>
          <a:bodyPr spcFirstLastPara="1" wrap="square" lIns="91425" tIns="91425" rIns="91425" bIns="91425" anchor="t" anchorCtr="0">
            <a:noAutofit/>
          </a:bodyPr>
          <a:lstStyle/>
          <a:p>
            <a:pPr marL="342900" lvl="0" indent="-273050" rtl="0">
              <a:lnSpc>
                <a:spcPct val="115000"/>
              </a:lnSpc>
              <a:spcBef>
                <a:spcPts val="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인스턴스 사용량 합산하여 할인</a:t>
            </a:r>
            <a:endParaRPr sz="1700">
              <a:solidFill>
                <a:srgbClr val="75787A"/>
              </a:solidFill>
              <a:latin typeface="Open Sans"/>
              <a:ea typeface="Open Sans"/>
              <a:cs typeface="Open Sans"/>
              <a:sym typeface="Open Sans"/>
            </a:endParaRPr>
          </a:p>
          <a:p>
            <a:pPr marL="685800" lvl="1" indent="-273050"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개별 인스턴스 사용량이 아니라, 전체 인스턴스 사용량을 합산하여 최대한 할인</a:t>
            </a:r>
            <a:br>
              <a:rPr lang="en" sz="1700">
                <a:solidFill>
                  <a:srgbClr val="75787A"/>
                </a:solidFill>
                <a:latin typeface="Open Sans"/>
                <a:ea typeface="Open Sans"/>
                <a:cs typeface="Open Sans"/>
                <a:sym typeface="Open Sans"/>
              </a:rPr>
            </a:br>
            <a:r>
              <a:rPr lang="en" sz="1100">
                <a:solidFill>
                  <a:srgbClr val="75787A"/>
                </a:solidFill>
                <a:latin typeface="Open Sans"/>
                <a:ea typeface="Open Sans"/>
                <a:cs typeface="Open Sans"/>
                <a:sym typeface="Open Sans"/>
              </a:rPr>
              <a:t>인스턴스 A를 30%, 인스턴스 B를 30% 인스턴스 C를 20%, 인스턴스 D를 20% 쓴다면 할인이 되는가? A,B,C,D의 총 사용량이 월 100%가 되기 때문에, A,B,C,D의 금액중 전체를 30% 할인을 제공</a:t>
            </a:r>
            <a:br>
              <a:rPr lang="en" sz="1100">
                <a:solidFill>
                  <a:srgbClr val="75787A"/>
                </a:solidFill>
                <a:latin typeface="Open Sans"/>
                <a:ea typeface="Open Sans"/>
                <a:cs typeface="Open Sans"/>
                <a:sym typeface="Open Sans"/>
              </a:rPr>
            </a:br>
            <a:r>
              <a:rPr lang="en" sz="1100">
                <a:solidFill>
                  <a:srgbClr val="4A86E8"/>
                </a:solidFill>
                <a:latin typeface="Open Sans"/>
                <a:ea typeface="Open Sans"/>
                <a:cs typeface="Open Sans"/>
                <a:sym typeface="Open Sans"/>
              </a:rPr>
              <a:t>※ 타사의 경우, 인스턴스 A,B,C,D 를 각 인스턴스의 사용량 만큼만 과금하고 별도의 할인 없음</a:t>
            </a:r>
            <a:endParaRPr sz="1100">
              <a:solidFill>
                <a:srgbClr val="4A86E8"/>
              </a:solidFill>
              <a:latin typeface="Open Sans"/>
              <a:ea typeface="Open Sans"/>
              <a:cs typeface="Open Sans"/>
              <a:sym typeface="Open Sans"/>
            </a:endParaRPr>
          </a:p>
          <a:p>
            <a:pPr marL="685800" lvl="1" indent="-273050"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인스턴스 타입이 달라도 합산하여 할인</a:t>
            </a:r>
            <a:br>
              <a:rPr lang="en" sz="1700">
                <a:solidFill>
                  <a:srgbClr val="75787A"/>
                </a:solidFill>
                <a:latin typeface="Open Sans"/>
                <a:ea typeface="Open Sans"/>
                <a:cs typeface="Open Sans"/>
                <a:sym typeface="Open Sans"/>
              </a:rPr>
            </a:br>
            <a:r>
              <a:rPr lang="en" sz="1100">
                <a:solidFill>
                  <a:srgbClr val="75787A"/>
                </a:solidFill>
                <a:latin typeface="Open Sans"/>
                <a:ea typeface="Open Sans"/>
                <a:cs typeface="Open Sans"/>
                <a:sym typeface="Open Sans"/>
              </a:rPr>
              <a:t>작은 인스턴스 스펙으로 잘라서 이 사용량을 묶은 후에, 할인을 하는 방식,</a:t>
            </a:r>
            <a:br>
              <a:rPr lang="en" sz="1100">
                <a:solidFill>
                  <a:srgbClr val="75787A"/>
                </a:solidFill>
                <a:latin typeface="Open Sans"/>
                <a:ea typeface="Open Sans"/>
                <a:cs typeface="Open Sans"/>
                <a:sym typeface="Open Sans"/>
              </a:rPr>
            </a:br>
            <a:r>
              <a:rPr lang="en" sz="1100">
                <a:solidFill>
                  <a:srgbClr val="75787A"/>
                </a:solidFill>
                <a:latin typeface="Open Sans"/>
                <a:ea typeface="Open Sans"/>
                <a:cs typeface="Open Sans"/>
                <a:sym typeface="Open Sans"/>
              </a:rPr>
              <a:t>우측 그림 처럼 2CPU 4G 인스턴스 50%, 4 CPU, 8G 인스턴스 50%를 사용하면, 4GB 8G 인스턴스의 사용량을 앞의 2 CPU 4G에 맞춰서 합산해서 100%로 계산하고 남은 2 CPU, 4G로 50% 사용한량은 별도로 과금</a:t>
            </a: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0000"/>
              </a:lnSpc>
              <a:spcBef>
                <a:spcPts val="800"/>
              </a:spcBef>
              <a:spcAft>
                <a:spcPts val="0"/>
              </a:spcAft>
              <a:buNone/>
            </a:pPr>
            <a:endParaRPr sz="1200">
              <a:solidFill>
                <a:srgbClr val="747474"/>
              </a:solidFill>
              <a:latin typeface="Roboto"/>
              <a:ea typeface="Roboto"/>
              <a:cs typeface="Roboto"/>
              <a:sym typeface="Roboto"/>
            </a:endParaRPr>
          </a:p>
        </p:txBody>
      </p:sp>
      <p:pic>
        <p:nvPicPr>
          <p:cNvPr id="7150" name="Google Shape;7150;p568"/>
          <p:cNvPicPr preferRelativeResize="0"/>
          <p:nvPr/>
        </p:nvPicPr>
        <p:blipFill>
          <a:blip r:embed="rId3">
            <a:alphaModFix/>
          </a:blip>
          <a:stretch>
            <a:fillRect/>
          </a:stretch>
        </p:blipFill>
        <p:spPr>
          <a:xfrm>
            <a:off x="5542450" y="2576677"/>
            <a:ext cx="3601548" cy="2026449"/>
          </a:xfrm>
          <a:prstGeom prst="rect">
            <a:avLst/>
          </a:prstGeom>
          <a:noFill/>
          <a:ln>
            <a:noFill/>
          </a:ln>
        </p:spPr>
      </p:pic>
      <p:pic>
        <p:nvPicPr>
          <p:cNvPr id="7151" name="Google Shape;7151;p568"/>
          <p:cNvPicPr preferRelativeResize="0"/>
          <p:nvPr/>
        </p:nvPicPr>
        <p:blipFill>
          <a:blip r:embed="rId4">
            <a:alphaModFix/>
          </a:blip>
          <a:stretch>
            <a:fillRect/>
          </a:stretch>
        </p:blipFill>
        <p:spPr>
          <a:xfrm>
            <a:off x="5542450" y="912500"/>
            <a:ext cx="3601551" cy="13517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155"/>
        <p:cNvGrpSpPr/>
        <p:nvPr/>
      </p:nvGrpSpPr>
      <p:grpSpPr>
        <a:xfrm>
          <a:off x="0" y="0"/>
          <a:ext cx="0" cy="0"/>
          <a:chOff x="0" y="0"/>
          <a:chExt cx="0" cy="0"/>
        </a:xfrm>
      </p:grpSpPr>
      <p:sp>
        <p:nvSpPr>
          <p:cNvPr id="7156" name="Google Shape;7156;p569"/>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solidFill>
                  <a:srgbClr val="333333"/>
                </a:solidFill>
              </a:rPr>
              <a:t>인스턴스 사이즈 커스터마이징</a:t>
            </a:r>
            <a:endParaRPr/>
          </a:p>
        </p:txBody>
      </p:sp>
      <p:sp>
        <p:nvSpPr>
          <p:cNvPr id="7157" name="Google Shape;7157;p569"/>
          <p:cNvSpPr txBox="1"/>
          <p:nvPr/>
        </p:nvSpPr>
        <p:spPr>
          <a:xfrm>
            <a:off x="64575" y="1025525"/>
            <a:ext cx="5049900" cy="3222600"/>
          </a:xfrm>
          <a:prstGeom prst="rect">
            <a:avLst/>
          </a:prstGeom>
          <a:noFill/>
          <a:ln>
            <a:noFill/>
          </a:ln>
        </p:spPr>
        <p:txBody>
          <a:bodyPr spcFirstLastPara="1" wrap="square" lIns="91425" tIns="91425" rIns="91425" bIns="91425" anchor="t" anchorCtr="0">
            <a:noAutofit/>
          </a:bodyPr>
          <a:lstStyle/>
          <a:p>
            <a:pPr marL="342900" lvl="0" indent="-273050" rtl="0">
              <a:lnSpc>
                <a:spcPct val="115000"/>
              </a:lnSpc>
              <a:spcBef>
                <a:spcPts val="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커스터마이징이 가능한 인스턴스 타입</a:t>
            </a:r>
            <a:endParaRPr sz="1700">
              <a:solidFill>
                <a:srgbClr val="75787A"/>
              </a:solidFill>
              <a:latin typeface="Open Sans"/>
              <a:ea typeface="Open Sans"/>
              <a:cs typeface="Open Sans"/>
              <a:sym typeface="Open Sans"/>
            </a:endParaRPr>
          </a:p>
          <a:p>
            <a:pPr marL="685800" lvl="1" indent="-273050"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필요에 따라 필요한 만큼의 CPU와 메모리만 설정해서 인스턴스 생성 가능</a:t>
            </a:r>
            <a:br>
              <a:rPr lang="en" sz="1700">
                <a:solidFill>
                  <a:srgbClr val="75787A"/>
                </a:solidFill>
                <a:latin typeface="Open Sans"/>
                <a:ea typeface="Open Sans"/>
                <a:cs typeface="Open Sans"/>
                <a:sym typeface="Open Sans"/>
              </a:rPr>
            </a:br>
            <a:r>
              <a:rPr lang="en" sz="1100">
                <a:solidFill>
                  <a:srgbClr val="75787A"/>
                </a:solidFill>
                <a:latin typeface="Open Sans"/>
                <a:ea typeface="Open Sans"/>
                <a:cs typeface="Open Sans"/>
                <a:sym typeface="Open Sans"/>
              </a:rPr>
              <a:t>CPU가 많이 필요하면, CPU만 추가하고, 메모리가 많이 필요하면 메모리만 늘려서 사용하면됨, 타사의 경우 CPU가 많이 필요한 경우 큰 인스턴스를 사용해야만 하고, 이경우 불필요하게 남는 메모리에 대한 부분도 비용을 지불해야 함</a:t>
            </a:r>
            <a:endParaRPr sz="1100">
              <a:solidFill>
                <a:srgbClr val="75787A"/>
              </a:solidFill>
              <a:latin typeface="Open Sans"/>
              <a:ea typeface="Open Sans"/>
              <a:cs typeface="Open Sans"/>
              <a:sym typeface="Open Sans"/>
            </a:endParaRPr>
          </a:p>
          <a:p>
            <a:pPr marL="342900" lvl="0" indent="-273050"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자동할인으로 별도의 비용 최적화를 위한 비용 절약</a:t>
            </a:r>
            <a:endParaRPr sz="1700">
              <a:solidFill>
                <a:srgbClr val="75787A"/>
              </a:solidFill>
              <a:latin typeface="Open Sans"/>
              <a:ea typeface="Open Sans"/>
              <a:cs typeface="Open Sans"/>
              <a:sym typeface="Open Sans"/>
            </a:endParaRPr>
          </a:p>
          <a:p>
            <a:pPr marL="685800" lvl="1" indent="-273050" rtl="0">
              <a:lnSpc>
                <a:spcPct val="115000"/>
              </a:lnSpc>
              <a:spcBef>
                <a:spcPts val="800"/>
              </a:spcBef>
              <a:spcAft>
                <a:spcPts val="800"/>
              </a:spcAft>
              <a:buClr>
                <a:srgbClr val="75787A"/>
              </a:buClr>
              <a:buSzPts val="1700"/>
              <a:buFont typeface="Open Sans"/>
              <a:buChar char="○"/>
            </a:pPr>
            <a:r>
              <a:rPr lang="en" sz="1700">
                <a:solidFill>
                  <a:srgbClr val="75787A"/>
                </a:solidFill>
                <a:latin typeface="Open Sans"/>
                <a:ea typeface="Open Sans"/>
                <a:cs typeface="Open Sans"/>
                <a:sym typeface="Open Sans"/>
              </a:rPr>
              <a:t>일반적인 클라우드의 경우 시간당 과금, 인스턴스 사이즈 제약, 장기 계약에 의한 할인 정책에 최적화 하기위해 </a:t>
            </a:r>
            <a:r>
              <a:rPr lang="en" sz="1700">
                <a:solidFill>
                  <a:srgbClr val="4A86E8"/>
                </a:solidFill>
                <a:latin typeface="Open Sans"/>
                <a:ea typeface="Open Sans"/>
                <a:cs typeface="Open Sans"/>
                <a:sym typeface="Open Sans"/>
              </a:rPr>
              <a:t>별도의 비용 최적화 단계가 필요함</a:t>
            </a:r>
            <a:r>
              <a:rPr lang="en" sz="1700">
                <a:solidFill>
                  <a:srgbClr val="75787A"/>
                </a:solidFill>
                <a:latin typeface="Open Sans"/>
                <a:ea typeface="Open Sans"/>
                <a:cs typeface="Open Sans"/>
                <a:sym typeface="Open Sans"/>
              </a:rPr>
              <a:t/>
            </a:r>
            <a:br>
              <a:rPr lang="en" sz="1700">
                <a:solidFill>
                  <a:srgbClr val="75787A"/>
                </a:solidFill>
                <a:latin typeface="Open Sans"/>
                <a:ea typeface="Open Sans"/>
                <a:cs typeface="Open Sans"/>
                <a:sym typeface="Open Sans"/>
              </a:rPr>
            </a:br>
            <a:r>
              <a:rPr lang="en" sz="1100">
                <a:solidFill>
                  <a:srgbClr val="75787A"/>
                </a:solidFill>
                <a:latin typeface="Open Sans"/>
                <a:ea typeface="Open Sans"/>
                <a:cs typeface="Open Sans"/>
                <a:sym typeface="Open Sans"/>
              </a:rPr>
              <a:t>구글 클라우드의 경우 분당 과금, 자동 합산 과금, 커스터마이징이 가능한 인스턴스등으로 비용 최적화 단계가 간소화되어, 비용 최적화를 위한 비용(인건비, 시간)등이 절약됨 (자동으로 해줌) </a:t>
            </a:r>
            <a:endParaRPr sz="1200">
              <a:solidFill>
                <a:srgbClr val="747474"/>
              </a:solidFill>
              <a:latin typeface="Roboto"/>
              <a:ea typeface="Roboto"/>
              <a:cs typeface="Roboto"/>
              <a:sym typeface="Roboto"/>
            </a:endParaRPr>
          </a:p>
        </p:txBody>
      </p:sp>
      <p:pic>
        <p:nvPicPr>
          <p:cNvPr id="7158" name="Google Shape;7158;p569"/>
          <p:cNvPicPr preferRelativeResize="0"/>
          <p:nvPr/>
        </p:nvPicPr>
        <p:blipFill>
          <a:blip r:embed="rId3">
            <a:alphaModFix/>
          </a:blip>
          <a:stretch>
            <a:fillRect/>
          </a:stretch>
        </p:blipFill>
        <p:spPr>
          <a:xfrm>
            <a:off x="5235850" y="2076775"/>
            <a:ext cx="3719800" cy="192897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162"/>
        <p:cNvGrpSpPr/>
        <p:nvPr/>
      </p:nvGrpSpPr>
      <p:grpSpPr>
        <a:xfrm>
          <a:off x="0" y="0"/>
          <a:ext cx="0" cy="0"/>
          <a:chOff x="0" y="0"/>
          <a:chExt cx="0" cy="0"/>
        </a:xfrm>
      </p:grpSpPr>
      <p:sp>
        <p:nvSpPr>
          <p:cNvPr id="7163" name="Google Shape;7163;p570"/>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lnSpc>
                <a:spcPct val="114285"/>
              </a:lnSpc>
              <a:spcBef>
                <a:spcPts val="0"/>
              </a:spcBef>
              <a:spcAft>
                <a:spcPts val="0"/>
              </a:spcAft>
              <a:buNone/>
            </a:pPr>
            <a:r>
              <a:rPr lang="en" sz="2800" b="0">
                <a:solidFill>
                  <a:srgbClr val="333333"/>
                </a:solidFill>
                <a:latin typeface="Roboto"/>
                <a:ea typeface="Roboto"/>
                <a:cs typeface="Roboto"/>
                <a:sym typeface="Roboto"/>
              </a:rPr>
              <a:t>Preemptible VM</a:t>
            </a:r>
            <a:endParaRPr sz="2800" b="0">
              <a:solidFill>
                <a:srgbClr val="333333"/>
              </a:solidFill>
              <a:latin typeface="Roboto"/>
              <a:ea typeface="Roboto"/>
              <a:cs typeface="Roboto"/>
              <a:sym typeface="Roboto"/>
            </a:endParaRPr>
          </a:p>
          <a:p>
            <a:pPr marL="0" lvl="0" indent="0" rtl="0">
              <a:spcBef>
                <a:spcPts val="0"/>
              </a:spcBef>
              <a:spcAft>
                <a:spcPts val="0"/>
              </a:spcAft>
              <a:buNone/>
            </a:pPr>
            <a:endParaRPr sz="2800" b="0">
              <a:solidFill>
                <a:srgbClr val="333333"/>
              </a:solidFill>
            </a:endParaRPr>
          </a:p>
        </p:txBody>
      </p:sp>
      <p:sp>
        <p:nvSpPr>
          <p:cNvPr id="7164" name="Google Shape;7164;p570"/>
          <p:cNvSpPr txBox="1"/>
          <p:nvPr/>
        </p:nvSpPr>
        <p:spPr>
          <a:xfrm>
            <a:off x="64575" y="1254125"/>
            <a:ext cx="8629800" cy="3222600"/>
          </a:xfrm>
          <a:prstGeom prst="rect">
            <a:avLst/>
          </a:prstGeom>
          <a:noFill/>
          <a:ln>
            <a:noFill/>
          </a:ln>
        </p:spPr>
        <p:txBody>
          <a:bodyPr spcFirstLastPara="1" wrap="square" lIns="91425" tIns="91425" rIns="91425" bIns="91425" anchor="t" anchorCtr="0">
            <a:noAutofit/>
          </a:bodyPr>
          <a:lstStyle/>
          <a:p>
            <a:pPr marL="342900" lvl="0" indent="-273050" rtl="0">
              <a:lnSpc>
                <a:spcPct val="115000"/>
              </a:lnSpc>
              <a:spcBef>
                <a:spcPts val="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정상 VM 가격의 20% 가격 (80% 할인)</a:t>
            </a:r>
            <a:endParaRPr sz="1700">
              <a:solidFill>
                <a:srgbClr val="75787A"/>
              </a:solidFill>
              <a:latin typeface="Open Sans"/>
              <a:ea typeface="Open Sans"/>
              <a:cs typeface="Open Sans"/>
              <a:sym typeface="Open Sans"/>
            </a:endParaRPr>
          </a:p>
          <a:p>
            <a:pPr marL="685800" lvl="1" indent="-273050"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생성 후 24시간 사용 (재생성 가능)</a:t>
            </a:r>
            <a:endParaRPr sz="1700">
              <a:solidFill>
                <a:srgbClr val="75787A"/>
              </a:solidFill>
              <a:latin typeface="Open Sans"/>
              <a:ea typeface="Open Sans"/>
              <a:cs typeface="Open Sans"/>
              <a:sym typeface="Open Sans"/>
            </a:endParaRPr>
          </a:p>
          <a:p>
            <a:pPr marL="685800" lvl="1" indent="-273050"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배치가 대규모 연산에 사용 가능 (유전자 분석에 56,000 코어 사용 사례)</a:t>
            </a: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800"/>
              </a:spcAft>
              <a:buNone/>
            </a:pPr>
            <a:endParaRPr sz="1200">
              <a:solidFill>
                <a:srgbClr val="747474"/>
              </a:solidFill>
              <a:latin typeface="Roboto"/>
              <a:ea typeface="Roboto"/>
              <a:cs typeface="Roboto"/>
              <a:sym typeface="Roboto"/>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168"/>
        <p:cNvGrpSpPr/>
        <p:nvPr/>
      </p:nvGrpSpPr>
      <p:grpSpPr>
        <a:xfrm>
          <a:off x="0" y="0"/>
          <a:ext cx="0" cy="0"/>
          <a:chOff x="0" y="0"/>
          <a:chExt cx="0" cy="0"/>
        </a:xfrm>
      </p:grpSpPr>
      <p:sp>
        <p:nvSpPr>
          <p:cNvPr id="7169" name="Google Shape;7169;p571"/>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lnSpc>
                <a:spcPct val="114285"/>
              </a:lnSpc>
              <a:spcBef>
                <a:spcPts val="0"/>
              </a:spcBef>
              <a:spcAft>
                <a:spcPts val="0"/>
              </a:spcAft>
              <a:buNone/>
            </a:pPr>
            <a:r>
              <a:rPr lang="en" sz="2800" b="0">
                <a:solidFill>
                  <a:srgbClr val="333333"/>
                </a:solidFill>
                <a:latin typeface="Roboto"/>
                <a:ea typeface="Roboto"/>
                <a:cs typeface="Roboto"/>
                <a:sym typeface="Roboto"/>
              </a:rPr>
              <a:t>Preemptible VM</a:t>
            </a:r>
            <a:endParaRPr sz="2800" b="0">
              <a:solidFill>
                <a:srgbClr val="333333"/>
              </a:solidFill>
              <a:latin typeface="Roboto"/>
              <a:ea typeface="Roboto"/>
              <a:cs typeface="Roboto"/>
              <a:sym typeface="Roboto"/>
            </a:endParaRPr>
          </a:p>
          <a:p>
            <a:pPr marL="0" lvl="0" indent="0" rtl="0">
              <a:spcBef>
                <a:spcPts val="0"/>
              </a:spcBef>
              <a:spcAft>
                <a:spcPts val="0"/>
              </a:spcAft>
              <a:buNone/>
            </a:pPr>
            <a:endParaRPr sz="2800" b="0">
              <a:solidFill>
                <a:srgbClr val="333333"/>
              </a:solidFill>
            </a:endParaRPr>
          </a:p>
        </p:txBody>
      </p:sp>
      <p:pic>
        <p:nvPicPr>
          <p:cNvPr id="7170" name="Google Shape;7170;p571"/>
          <p:cNvPicPr preferRelativeResize="0"/>
          <p:nvPr/>
        </p:nvPicPr>
        <p:blipFill>
          <a:blip r:embed="rId3">
            <a:alphaModFix/>
          </a:blip>
          <a:stretch>
            <a:fillRect/>
          </a:stretch>
        </p:blipFill>
        <p:spPr>
          <a:xfrm>
            <a:off x="358836" y="835550"/>
            <a:ext cx="7946965" cy="431247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174"/>
        <p:cNvGrpSpPr/>
        <p:nvPr/>
      </p:nvGrpSpPr>
      <p:grpSpPr>
        <a:xfrm>
          <a:off x="0" y="0"/>
          <a:ext cx="0" cy="0"/>
          <a:chOff x="0" y="0"/>
          <a:chExt cx="0" cy="0"/>
        </a:xfrm>
      </p:grpSpPr>
      <p:sp>
        <p:nvSpPr>
          <p:cNvPr id="7175" name="Google Shape;7175;p572"/>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lnSpc>
                <a:spcPct val="114285"/>
              </a:lnSpc>
              <a:spcBef>
                <a:spcPts val="0"/>
              </a:spcBef>
              <a:spcAft>
                <a:spcPts val="0"/>
              </a:spcAft>
              <a:buNone/>
            </a:pPr>
            <a:r>
              <a:rPr lang="en" sz="2800" b="0">
                <a:solidFill>
                  <a:srgbClr val="333333"/>
                </a:solidFill>
                <a:latin typeface="Roboto"/>
                <a:ea typeface="Roboto"/>
                <a:cs typeface="Roboto"/>
                <a:sym typeface="Roboto"/>
              </a:rPr>
              <a:t>머신러닝 기반 VM 사이즈 추천 기능</a:t>
            </a:r>
            <a:endParaRPr sz="2800" b="0">
              <a:solidFill>
                <a:srgbClr val="333333"/>
              </a:solidFill>
              <a:latin typeface="Roboto"/>
              <a:ea typeface="Roboto"/>
              <a:cs typeface="Roboto"/>
              <a:sym typeface="Roboto"/>
            </a:endParaRPr>
          </a:p>
          <a:p>
            <a:pPr marL="0" lvl="0" indent="0" rtl="0">
              <a:spcBef>
                <a:spcPts val="0"/>
              </a:spcBef>
              <a:spcAft>
                <a:spcPts val="0"/>
              </a:spcAft>
              <a:buNone/>
            </a:pPr>
            <a:endParaRPr sz="2800" b="0">
              <a:solidFill>
                <a:srgbClr val="333333"/>
              </a:solidFill>
            </a:endParaRPr>
          </a:p>
        </p:txBody>
      </p:sp>
      <p:pic>
        <p:nvPicPr>
          <p:cNvPr id="7176" name="Google Shape;7176;p572"/>
          <p:cNvPicPr preferRelativeResize="0"/>
          <p:nvPr/>
        </p:nvPicPr>
        <p:blipFill>
          <a:blip r:embed="rId3">
            <a:alphaModFix/>
          </a:blip>
          <a:stretch>
            <a:fillRect/>
          </a:stretch>
        </p:blipFill>
        <p:spPr>
          <a:xfrm>
            <a:off x="5419588" y="1413600"/>
            <a:ext cx="2505075" cy="2476500"/>
          </a:xfrm>
          <a:prstGeom prst="rect">
            <a:avLst/>
          </a:prstGeom>
          <a:noFill/>
          <a:ln>
            <a:noFill/>
          </a:ln>
        </p:spPr>
      </p:pic>
      <p:sp>
        <p:nvSpPr>
          <p:cNvPr id="7177" name="Google Shape;7177;p572"/>
          <p:cNvSpPr txBox="1"/>
          <p:nvPr/>
        </p:nvSpPr>
        <p:spPr>
          <a:xfrm>
            <a:off x="64575" y="1254125"/>
            <a:ext cx="5159100" cy="1452300"/>
          </a:xfrm>
          <a:prstGeom prst="rect">
            <a:avLst/>
          </a:prstGeom>
          <a:noFill/>
          <a:ln>
            <a:noFill/>
          </a:ln>
        </p:spPr>
        <p:txBody>
          <a:bodyPr spcFirstLastPara="1" wrap="square" lIns="91425" tIns="91425" rIns="91425" bIns="91425" anchor="t" anchorCtr="0">
            <a:noAutofit/>
          </a:bodyPr>
          <a:lstStyle/>
          <a:p>
            <a:pPr marL="342900" marR="0" lvl="0" indent="-273050" algn="l" rtl="0">
              <a:lnSpc>
                <a:spcPct val="115000"/>
              </a:lnSpc>
              <a:spcBef>
                <a:spcPts val="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VM의 사용 패턴을 자동 수집 하여, 적정 크기를 추천</a:t>
            </a:r>
            <a:endParaRPr sz="1700">
              <a:solidFill>
                <a:srgbClr val="75787A"/>
              </a:solidFill>
              <a:latin typeface="Open Sans"/>
              <a:ea typeface="Open Sans"/>
              <a:cs typeface="Open Sans"/>
              <a:sym typeface="Open Sans"/>
            </a:endParaRPr>
          </a:p>
          <a:p>
            <a:pPr marL="685800" marR="0" lvl="1" indent="-273050" algn="l"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적정 사이즈 및 월 절약 비용 계산</a:t>
            </a:r>
            <a:endParaRPr sz="1700">
              <a:solidFill>
                <a:srgbClr val="75787A"/>
              </a:solidFill>
              <a:latin typeface="Open Sans"/>
              <a:ea typeface="Open Sans"/>
              <a:cs typeface="Open Sans"/>
              <a:sym typeface="Open Sans"/>
            </a:endParaRPr>
          </a:p>
          <a:p>
            <a:pPr marL="685800" marR="0" lvl="1" indent="-273050" algn="l"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원클릭으로 자동 리사이즈</a:t>
            </a:r>
            <a:endParaRPr sz="1700">
              <a:solidFill>
                <a:srgbClr val="75787A"/>
              </a:solidFill>
              <a:latin typeface="Open Sans"/>
              <a:ea typeface="Open Sans"/>
              <a:cs typeface="Open Sans"/>
              <a:sym typeface="Open Sans"/>
            </a:endParaRPr>
          </a:p>
          <a:p>
            <a:pPr marL="457200" marR="0" lvl="0" indent="0" algn="l" rtl="0">
              <a:lnSpc>
                <a:spcPct val="115000"/>
              </a:lnSpc>
              <a:spcBef>
                <a:spcPts val="800"/>
              </a:spcBef>
              <a:spcAft>
                <a:spcPts val="0"/>
              </a:spcAft>
              <a:buNone/>
            </a:pP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800"/>
              </a:spcAft>
              <a:buNone/>
            </a:pPr>
            <a:endParaRPr sz="1200">
              <a:solidFill>
                <a:srgbClr val="747474"/>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71"/>
        <p:cNvGrpSpPr/>
        <p:nvPr/>
      </p:nvGrpSpPr>
      <p:grpSpPr>
        <a:xfrm>
          <a:off x="0" y="0"/>
          <a:ext cx="0" cy="0"/>
          <a:chOff x="0" y="0"/>
          <a:chExt cx="0" cy="0"/>
        </a:xfrm>
      </p:grpSpPr>
      <p:sp>
        <p:nvSpPr>
          <p:cNvPr id="5272" name="Google Shape;5272;p447"/>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데이타 베이스 - 구글 빅테이블 </a:t>
            </a:r>
            <a:endParaRPr sz="2800">
              <a:solidFill>
                <a:srgbClr val="545454"/>
              </a:solidFill>
              <a:latin typeface="Roboto"/>
              <a:ea typeface="Roboto"/>
              <a:cs typeface="Roboto"/>
              <a:sym typeface="Roboto"/>
            </a:endParaRPr>
          </a:p>
        </p:txBody>
      </p:sp>
      <p:sp>
        <p:nvSpPr>
          <p:cNvPr id="5273" name="Google Shape;5273;p447"/>
          <p:cNvSpPr txBox="1"/>
          <p:nvPr/>
        </p:nvSpPr>
        <p:spPr>
          <a:xfrm>
            <a:off x="104700" y="1219900"/>
            <a:ext cx="4616400" cy="34164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0"/>
              </a:spcBef>
              <a:spcAft>
                <a:spcPts val="0"/>
              </a:spcAft>
              <a:buClr>
                <a:srgbClr val="545454"/>
              </a:buClr>
              <a:buSzPts val="1400"/>
              <a:buChar char="●"/>
            </a:pPr>
            <a:r>
              <a:rPr lang="en">
                <a:solidFill>
                  <a:srgbClr val="545454"/>
                </a:solidFill>
                <a:latin typeface="Roboto"/>
                <a:ea typeface="Roboto"/>
                <a:cs typeface="Roboto"/>
                <a:sym typeface="Roboto"/>
              </a:rPr>
              <a:t>카산드라, AWS Dynamo  대응</a:t>
            </a:r>
            <a:endParaRPr>
              <a:solidFill>
                <a:srgbClr val="545454"/>
              </a:solidFill>
              <a:latin typeface="Roboto"/>
              <a:ea typeface="Roboto"/>
              <a:cs typeface="Roboto"/>
              <a:sym typeface="Roboto"/>
            </a:endParaRPr>
          </a:p>
          <a:p>
            <a:pPr marL="457200" lvl="0" indent="-317500" rtl="0">
              <a:lnSpc>
                <a:spcPct val="150000"/>
              </a:lnSpc>
              <a:spcBef>
                <a:spcPts val="0"/>
              </a:spcBef>
              <a:spcAft>
                <a:spcPts val="0"/>
              </a:spcAft>
              <a:buClr>
                <a:srgbClr val="545454"/>
              </a:buClr>
              <a:buSzPts val="1400"/>
              <a:buChar char="●"/>
            </a:pPr>
            <a:r>
              <a:rPr lang="en">
                <a:solidFill>
                  <a:srgbClr val="545454"/>
                </a:solidFill>
                <a:latin typeface="Roboto"/>
                <a:ea typeface="Roboto"/>
                <a:cs typeface="Roboto"/>
                <a:sym typeface="Roboto"/>
              </a:rPr>
              <a:t>HBase 호환 API</a:t>
            </a:r>
            <a:endParaRPr>
              <a:solidFill>
                <a:srgbClr val="545454"/>
              </a:solidFill>
              <a:latin typeface="Roboto"/>
              <a:ea typeface="Roboto"/>
              <a:cs typeface="Roboto"/>
              <a:sym typeface="Roboto"/>
            </a:endParaRPr>
          </a:p>
          <a:p>
            <a:pPr marL="457200" lvl="0" indent="-317500" rtl="0">
              <a:lnSpc>
                <a:spcPct val="150000"/>
              </a:lnSpc>
              <a:spcBef>
                <a:spcPts val="0"/>
              </a:spcBef>
              <a:spcAft>
                <a:spcPts val="0"/>
              </a:spcAft>
              <a:buClr>
                <a:srgbClr val="545454"/>
              </a:buClr>
              <a:buSzPts val="1400"/>
              <a:buChar char="●"/>
            </a:pPr>
            <a:r>
              <a:rPr lang="en">
                <a:solidFill>
                  <a:srgbClr val="545454"/>
                </a:solidFill>
                <a:latin typeface="Roboto"/>
                <a:ea typeface="Roboto"/>
                <a:cs typeface="Roboto"/>
                <a:sym typeface="Roboto"/>
              </a:rPr>
              <a:t>Column based NoSQL (cf Hbase, Cassandra) </a:t>
            </a:r>
            <a:endParaRPr>
              <a:solidFill>
                <a:srgbClr val="545454"/>
              </a:solidFill>
              <a:latin typeface="Roboto"/>
              <a:ea typeface="Roboto"/>
              <a:cs typeface="Roboto"/>
              <a:sym typeface="Roboto"/>
            </a:endParaRPr>
          </a:p>
          <a:p>
            <a:pPr marL="457200" lvl="0" indent="-317500" rtl="0">
              <a:lnSpc>
                <a:spcPct val="150000"/>
              </a:lnSpc>
              <a:spcBef>
                <a:spcPts val="0"/>
              </a:spcBef>
              <a:spcAft>
                <a:spcPts val="0"/>
              </a:spcAft>
              <a:buClr>
                <a:srgbClr val="545454"/>
              </a:buClr>
              <a:buSzPts val="1400"/>
              <a:buChar char="●"/>
            </a:pPr>
            <a:r>
              <a:rPr lang="en">
                <a:solidFill>
                  <a:srgbClr val="545454"/>
                </a:solidFill>
                <a:latin typeface="Roboto"/>
                <a:ea typeface="Roboto"/>
                <a:cs typeface="Roboto"/>
                <a:sym typeface="Roboto"/>
              </a:rPr>
              <a:t>High performance (50x faster than cassandra &amp; hbase)</a:t>
            </a:r>
            <a:endParaRPr>
              <a:solidFill>
                <a:srgbClr val="545454"/>
              </a:solidFill>
              <a:latin typeface="Roboto"/>
              <a:ea typeface="Roboto"/>
              <a:cs typeface="Roboto"/>
              <a:sym typeface="Roboto"/>
            </a:endParaRPr>
          </a:p>
          <a:p>
            <a:pPr marL="457200" lvl="0" indent="-317500" rtl="0">
              <a:lnSpc>
                <a:spcPct val="150000"/>
              </a:lnSpc>
              <a:spcBef>
                <a:spcPts val="0"/>
              </a:spcBef>
              <a:spcAft>
                <a:spcPts val="0"/>
              </a:spcAft>
              <a:buClr>
                <a:srgbClr val="545454"/>
              </a:buClr>
              <a:buSzPts val="1400"/>
              <a:buChar char="●"/>
            </a:pPr>
            <a:r>
              <a:rPr lang="en">
                <a:solidFill>
                  <a:srgbClr val="545454"/>
                </a:solidFill>
                <a:latin typeface="Roboto"/>
                <a:ea typeface="Roboto"/>
                <a:cs typeface="Roboto"/>
                <a:sym typeface="Roboto"/>
              </a:rPr>
              <a:t>5~6 ms query time from multi PETA byte data</a:t>
            </a:r>
            <a:endParaRPr>
              <a:solidFill>
                <a:srgbClr val="545454"/>
              </a:solidFill>
              <a:latin typeface="Roboto"/>
              <a:ea typeface="Roboto"/>
              <a:cs typeface="Roboto"/>
              <a:sym typeface="Roboto"/>
            </a:endParaRPr>
          </a:p>
          <a:p>
            <a:pPr marL="457200" lvl="0" indent="-317500" rtl="0">
              <a:lnSpc>
                <a:spcPct val="150000"/>
              </a:lnSpc>
              <a:spcBef>
                <a:spcPts val="0"/>
              </a:spcBef>
              <a:spcAft>
                <a:spcPts val="0"/>
              </a:spcAft>
              <a:buClr>
                <a:srgbClr val="545454"/>
              </a:buClr>
              <a:buSzPts val="1400"/>
              <a:buChar char="●"/>
            </a:pPr>
            <a:r>
              <a:rPr lang="en">
                <a:solidFill>
                  <a:srgbClr val="545454"/>
                </a:solidFill>
                <a:latin typeface="Roboto"/>
                <a:ea typeface="Roboto"/>
                <a:cs typeface="Roboto"/>
                <a:sym typeface="Roboto"/>
              </a:rPr>
              <a:t>Linear scale</a:t>
            </a:r>
            <a:endParaRPr>
              <a:solidFill>
                <a:srgbClr val="545454"/>
              </a:solidFill>
              <a:latin typeface="Roboto"/>
              <a:ea typeface="Roboto"/>
              <a:cs typeface="Roboto"/>
              <a:sym typeface="Roboto"/>
            </a:endParaRPr>
          </a:p>
          <a:p>
            <a:pPr marL="457200" lvl="0" indent="-317500" rtl="0">
              <a:lnSpc>
                <a:spcPct val="150000"/>
              </a:lnSpc>
              <a:spcBef>
                <a:spcPts val="0"/>
              </a:spcBef>
              <a:spcAft>
                <a:spcPts val="0"/>
              </a:spcAft>
              <a:buClr>
                <a:srgbClr val="545454"/>
              </a:buClr>
              <a:buSzPts val="1400"/>
              <a:buChar char="●"/>
            </a:pPr>
            <a:r>
              <a:rPr lang="en">
                <a:solidFill>
                  <a:srgbClr val="545454"/>
                </a:solidFill>
                <a:latin typeface="Roboto"/>
                <a:ea typeface="Roboto"/>
                <a:cs typeface="Roboto"/>
                <a:sym typeface="Roboto"/>
              </a:rPr>
              <a:t>No rebalancing / resizing overload</a:t>
            </a:r>
            <a:endParaRPr>
              <a:solidFill>
                <a:srgbClr val="545454"/>
              </a:solidFill>
              <a:latin typeface="Roboto"/>
              <a:ea typeface="Roboto"/>
              <a:cs typeface="Roboto"/>
              <a:sym typeface="Roboto"/>
            </a:endParaRPr>
          </a:p>
        </p:txBody>
      </p:sp>
      <p:pic>
        <p:nvPicPr>
          <p:cNvPr id="5274" name="Google Shape;5274;p447"/>
          <p:cNvPicPr preferRelativeResize="0"/>
          <p:nvPr/>
        </p:nvPicPr>
        <p:blipFill rotWithShape="1">
          <a:blip r:embed="rId3">
            <a:alphaModFix/>
          </a:blip>
          <a:srcRect l="12563" t="16909" r="15478"/>
          <a:stretch/>
        </p:blipFill>
        <p:spPr>
          <a:xfrm>
            <a:off x="5564375" y="538975"/>
            <a:ext cx="2880999" cy="2074875"/>
          </a:xfrm>
          <a:prstGeom prst="rect">
            <a:avLst/>
          </a:prstGeom>
          <a:noFill/>
          <a:ln>
            <a:noFill/>
          </a:ln>
        </p:spPr>
      </p:pic>
      <p:sp>
        <p:nvSpPr>
          <p:cNvPr id="5275" name="Google Shape;5275;p447"/>
          <p:cNvSpPr txBox="1"/>
          <p:nvPr/>
        </p:nvSpPr>
        <p:spPr>
          <a:xfrm>
            <a:off x="4968925" y="57975"/>
            <a:ext cx="4071900" cy="42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184F3"/>
                </a:solidFill>
                <a:latin typeface="Roboto"/>
                <a:ea typeface="Roboto"/>
                <a:cs typeface="Roboto"/>
                <a:sym typeface="Roboto"/>
              </a:rPr>
              <a:t>Read/Write Latency at 99% (ms)</a:t>
            </a:r>
            <a:endParaRPr b="1">
              <a:solidFill>
                <a:srgbClr val="4184F3"/>
              </a:solidFill>
              <a:latin typeface="Roboto"/>
              <a:ea typeface="Roboto"/>
              <a:cs typeface="Roboto"/>
              <a:sym typeface="Roboto"/>
            </a:endParaRPr>
          </a:p>
        </p:txBody>
      </p:sp>
      <p:sp>
        <p:nvSpPr>
          <p:cNvPr id="5276" name="Google Shape;5276;p447"/>
          <p:cNvSpPr txBox="1"/>
          <p:nvPr/>
        </p:nvSpPr>
        <p:spPr>
          <a:xfrm>
            <a:off x="4968925" y="2670650"/>
            <a:ext cx="4071900" cy="42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4184F3"/>
                </a:solidFill>
                <a:latin typeface="Roboto"/>
                <a:ea typeface="Roboto"/>
                <a:cs typeface="Roboto"/>
                <a:sym typeface="Roboto"/>
              </a:rPr>
              <a:t>Write Throughput (MB/s) per Dollar</a:t>
            </a:r>
            <a:endParaRPr b="1">
              <a:solidFill>
                <a:srgbClr val="4184F3"/>
              </a:solidFill>
              <a:latin typeface="Roboto"/>
              <a:ea typeface="Roboto"/>
              <a:cs typeface="Roboto"/>
              <a:sym typeface="Roboto"/>
            </a:endParaRPr>
          </a:p>
        </p:txBody>
      </p:sp>
      <p:pic>
        <p:nvPicPr>
          <p:cNvPr id="5277" name="Google Shape;5277;p447"/>
          <p:cNvPicPr preferRelativeResize="0"/>
          <p:nvPr/>
        </p:nvPicPr>
        <p:blipFill rotWithShape="1">
          <a:blip r:embed="rId4">
            <a:alphaModFix/>
          </a:blip>
          <a:srcRect l="9799" t="15368" r="15394"/>
          <a:stretch/>
        </p:blipFill>
        <p:spPr>
          <a:xfrm>
            <a:off x="5677825" y="3094850"/>
            <a:ext cx="2767550" cy="1966576"/>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181"/>
        <p:cNvGrpSpPr/>
        <p:nvPr/>
      </p:nvGrpSpPr>
      <p:grpSpPr>
        <a:xfrm>
          <a:off x="0" y="0"/>
          <a:ext cx="0" cy="0"/>
          <a:chOff x="0" y="0"/>
          <a:chExt cx="0" cy="0"/>
        </a:xfrm>
      </p:grpSpPr>
      <p:sp>
        <p:nvSpPr>
          <p:cNvPr id="7182" name="Google Shape;7182;p573"/>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solidFill>
                  <a:srgbClr val="333333"/>
                </a:solidFill>
              </a:rPr>
              <a:t>클라우드 예산 할당 및 </a:t>
            </a:r>
            <a:endParaRPr/>
          </a:p>
        </p:txBody>
      </p:sp>
      <p:pic>
        <p:nvPicPr>
          <p:cNvPr id="7183" name="Google Shape;7183;p573"/>
          <p:cNvPicPr preferRelativeResize="0"/>
          <p:nvPr/>
        </p:nvPicPr>
        <p:blipFill>
          <a:blip r:embed="rId3">
            <a:alphaModFix/>
          </a:blip>
          <a:stretch>
            <a:fillRect/>
          </a:stretch>
        </p:blipFill>
        <p:spPr>
          <a:xfrm>
            <a:off x="4387125" y="857125"/>
            <a:ext cx="4115475" cy="3693400"/>
          </a:xfrm>
          <a:prstGeom prst="rect">
            <a:avLst/>
          </a:prstGeom>
          <a:noFill/>
          <a:ln>
            <a:noFill/>
          </a:ln>
        </p:spPr>
      </p:pic>
      <p:sp>
        <p:nvSpPr>
          <p:cNvPr id="7184" name="Google Shape;7184;p573"/>
          <p:cNvSpPr txBox="1"/>
          <p:nvPr/>
        </p:nvSpPr>
        <p:spPr>
          <a:xfrm>
            <a:off x="64575" y="1254125"/>
            <a:ext cx="4188600" cy="3222600"/>
          </a:xfrm>
          <a:prstGeom prst="rect">
            <a:avLst/>
          </a:prstGeom>
          <a:noFill/>
          <a:ln>
            <a:noFill/>
          </a:ln>
        </p:spPr>
        <p:txBody>
          <a:bodyPr spcFirstLastPara="1" wrap="square" lIns="91425" tIns="91425" rIns="91425" bIns="91425" anchor="t" anchorCtr="0">
            <a:noAutofit/>
          </a:bodyPr>
          <a:lstStyle/>
          <a:p>
            <a:pPr marL="342900" marR="0" lvl="0" indent="-273050" algn="l" rtl="0">
              <a:lnSpc>
                <a:spcPct val="115000"/>
              </a:lnSpc>
              <a:spcBef>
                <a:spcPts val="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클라우드 사용 예산 할당 및 모니터링</a:t>
            </a:r>
            <a:endParaRPr sz="1700">
              <a:solidFill>
                <a:srgbClr val="75787A"/>
              </a:solidFill>
              <a:latin typeface="Open Sans"/>
              <a:ea typeface="Open Sans"/>
              <a:cs typeface="Open Sans"/>
              <a:sym typeface="Open Sans"/>
            </a:endParaRPr>
          </a:p>
          <a:p>
            <a:pPr marL="685800" marR="0" lvl="1" indent="-273050" algn="l"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개정, 프로젝트별 예산 할당</a:t>
            </a:r>
            <a:endParaRPr sz="1700">
              <a:solidFill>
                <a:srgbClr val="75787A"/>
              </a:solidFill>
              <a:latin typeface="Open Sans"/>
              <a:ea typeface="Open Sans"/>
              <a:cs typeface="Open Sans"/>
              <a:sym typeface="Open Sans"/>
            </a:endParaRPr>
          </a:p>
          <a:p>
            <a:pPr marL="685800" marR="0" lvl="1" indent="-273050" algn="l"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예산 초과시 알림 기능</a:t>
            </a: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800"/>
              </a:spcAft>
              <a:buNone/>
            </a:pPr>
            <a:endParaRPr sz="1200">
              <a:solidFill>
                <a:srgbClr val="747474"/>
              </a:solidFill>
              <a:latin typeface="Roboto"/>
              <a:ea typeface="Roboto"/>
              <a:cs typeface="Roboto"/>
              <a:sym typeface="Roboto"/>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188"/>
        <p:cNvGrpSpPr/>
        <p:nvPr/>
      </p:nvGrpSpPr>
      <p:grpSpPr>
        <a:xfrm>
          <a:off x="0" y="0"/>
          <a:ext cx="0" cy="0"/>
          <a:chOff x="0" y="0"/>
          <a:chExt cx="0" cy="0"/>
        </a:xfrm>
      </p:grpSpPr>
      <p:sp>
        <p:nvSpPr>
          <p:cNvPr id="7189" name="Google Shape;7189;p574"/>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solidFill>
                  <a:srgbClr val="333333"/>
                </a:solidFill>
              </a:rPr>
              <a:t>클라우드 비용 모니터링</a:t>
            </a:r>
            <a:endParaRPr/>
          </a:p>
        </p:txBody>
      </p:sp>
      <p:sp>
        <p:nvSpPr>
          <p:cNvPr id="7190" name="Google Shape;7190;p574"/>
          <p:cNvSpPr txBox="1"/>
          <p:nvPr/>
        </p:nvSpPr>
        <p:spPr>
          <a:xfrm>
            <a:off x="64575" y="1254125"/>
            <a:ext cx="3927600" cy="3222600"/>
          </a:xfrm>
          <a:prstGeom prst="rect">
            <a:avLst/>
          </a:prstGeom>
          <a:noFill/>
          <a:ln>
            <a:noFill/>
          </a:ln>
        </p:spPr>
        <p:txBody>
          <a:bodyPr spcFirstLastPara="1" wrap="square" lIns="91425" tIns="91425" rIns="91425" bIns="91425" anchor="t" anchorCtr="0">
            <a:noAutofit/>
          </a:bodyPr>
          <a:lstStyle/>
          <a:p>
            <a:pPr marL="342900" marR="0" lvl="0" indent="-273050" algn="l" rtl="0">
              <a:lnSpc>
                <a:spcPct val="115000"/>
              </a:lnSpc>
              <a:spcBef>
                <a:spcPts val="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클라우드 사용량 및 비용 모니터링</a:t>
            </a:r>
            <a:endParaRPr sz="1700">
              <a:solidFill>
                <a:srgbClr val="75787A"/>
              </a:solidFill>
              <a:latin typeface="Open Sans"/>
              <a:ea typeface="Open Sans"/>
              <a:cs typeface="Open Sans"/>
              <a:sym typeface="Open Sans"/>
            </a:endParaRPr>
          </a:p>
          <a:p>
            <a:pPr marL="685800" marR="0" lvl="1" indent="-273050" algn="l"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업무별, 프로젝트별,제품별 모니터링</a:t>
            </a:r>
            <a:endParaRPr sz="1700">
              <a:solidFill>
                <a:srgbClr val="75787A"/>
              </a:solidFill>
              <a:latin typeface="Open Sans"/>
              <a:ea typeface="Open Sans"/>
              <a:cs typeface="Open Sans"/>
              <a:sym typeface="Open Sans"/>
            </a:endParaRPr>
          </a:p>
          <a:p>
            <a:pPr marL="685800" marR="0" lvl="1" indent="-273050" algn="l"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필터를 이용한 다양한 검색</a:t>
            </a:r>
            <a:endParaRPr sz="1700">
              <a:solidFill>
                <a:srgbClr val="75787A"/>
              </a:solidFill>
              <a:latin typeface="Open Sans"/>
              <a:ea typeface="Open Sans"/>
              <a:cs typeface="Open Sans"/>
              <a:sym typeface="Open Sans"/>
            </a:endParaRPr>
          </a:p>
          <a:p>
            <a:pPr marL="0" lvl="0" indent="0" rtl="0">
              <a:lnSpc>
                <a:spcPct val="115000"/>
              </a:lnSpc>
              <a:spcBef>
                <a:spcPts val="800"/>
              </a:spcBef>
              <a:spcAft>
                <a:spcPts val="800"/>
              </a:spcAft>
              <a:buNone/>
            </a:pPr>
            <a:endParaRPr sz="1200">
              <a:solidFill>
                <a:srgbClr val="747474"/>
              </a:solidFill>
              <a:latin typeface="Roboto"/>
              <a:ea typeface="Roboto"/>
              <a:cs typeface="Roboto"/>
              <a:sym typeface="Roboto"/>
            </a:endParaRPr>
          </a:p>
        </p:txBody>
      </p:sp>
      <p:pic>
        <p:nvPicPr>
          <p:cNvPr id="7191" name="Google Shape;7191;p574"/>
          <p:cNvPicPr preferRelativeResize="0"/>
          <p:nvPr/>
        </p:nvPicPr>
        <p:blipFill rotWithShape="1">
          <a:blip r:embed="rId3">
            <a:alphaModFix/>
          </a:blip>
          <a:srcRect l="20882" t="62985" r="29526" b="1979"/>
          <a:stretch/>
        </p:blipFill>
        <p:spPr>
          <a:xfrm>
            <a:off x="4059500" y="1285800"/>
            <a:ext cx="4489046" cy="2973222"/>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195"/>
        <p:cNvGrpSpPr/>
        <p:nvPr/>
      </p:nvGrpSpPr>
      <p:grpSpPr>
        <a:xfrm>
          <a:off x="0" y="0"/>
          <a:ext cx="0" cy="0"/>
          <a:chOff x="0" y="0"/>
          <a:chExt cx="0" cy="0"/>
        </a:xfrm>
      </p:grpSpPr>
      <p:sp>
        <p:nvSpPr>
          <p:cNvPr id="7196" name="Google Shape;7196;p575"/>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solidFill>
                  <a:srgbClr val="333333"/>
                </a:solidFill>
              </a:rPr>
              <a:t>클라우드 사용량 예측</a:t>
            </a:r>
            <a:endParaRPr/>
          </a:p>
        </p:txBody>
      </p:sp>
      <p:pic>
        <p:nvPicPr>
          <p:cNvPr id="7197" name="Google Shape;7197;p575"/>
          <p:cNvPicPr preferRelativeResize="0"/>
          <p:nvPr/>
        </p:nvPicPr>
        <p:blipFill rotWithShape="1">
          <a:blip r:embed="rId3">
            <a:alphaModFix/>
          </a:blip>
          <a:srcRect l="43961"/>
          <a:stretch/>
        </p:blipFill>
        <p:spPr>
          <a:xfrm>
            <a:off x="4572000" y="1200775"/>
            <a:ext cx="4040398" cy="3322059"/>
          </a:xfrm>
          <a:prstGeom prst="rect">
            <a:avLst/>
          </a:prstGeom>
          <a:noFill/>
          <a:ln>
            <a:noFill/>
          </a:ln>
        </p:spPr>
      </p:pic>
      <p:sp>
        <p:nvSpPr>
          <p:cNvPr id="7198" name="Google Shape;7198;p575"/>
          <p:cNvSpPr txBox="1"/>
          <p:nvPr/>
        </p:nvSpPr>
        <p:spPr>
          <a:xfrm>
            <a:off x="64575" y="1254125"/>
            <a:ext cx="3927600" cy="3222600"/>
          </a:xfrm>
          <a:prstGeom prst="rect">
            <a:avLst/>
          </a:prstGeom>
          <a:noFill/>
          <a:ln>
            <a:noFill/>
          </a:ln>
        </p:spPr>
        <p:txBody>
          <a:bodyPr spcFirstLastPara="1" wrap="square" lIns="91425" tIns="91425" rIns="91425" bIns="91425" anchor="t" anchorCtr="0">
            <a:noAutofit/>
          </a:bodyPr>
          <a:lstStyle/>
          <a:p>
            <a:pPr marL="342900" marR="0" lvl="0" indent="-273050" algn="l" rtl="0">
              <a:lnSpc>
                <a:spcPct val="115000"/>
              </a:lnSpc>
              <a:spcBef>
                <a:spcPts val="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클라우드 사용량 예측</a:t>
            </a:r>
            <a:endParaRPr sz="1700">
              <a:solidFill>
                <a:srgbClr val="75787A"/>
              </a:solidFill>
              <a:latin typeface="Open Sans"/>
              <a:ea typeface="Open Sans"/>
              <a:cs typeface="Open Sans"/>
              <a:sym typeface="Open Sans"/>
            </a:endParaRPr>
          </a:p>
          <a:p>
            <a:pPr marL="685800" marR="0" lvl="1" indent="-273050" algn="l" rtl="0">
              <a:lnSpc>
                <a:spcPct val="115000"/>
              </a:lnSpc>
              <a:spcBef>
                <a:spcPts val="800"/>
              </a:spcBef>
              <a:spcAft>
                <a:spcPts val="0"/>
              </a:spcAft>
              <a:buClr>
                <a:srgbClr val="75787A"/>
              </a:buClr>
              <a:buSzPts val="1700"/>
              <a:buFont typeface="Open Sans"/>
              <a:buChar char="○"/>
            </a:pPr>
            <a:r>
              <a:rPr lang="en" sz="1700">
                <a:solidFill>
                  <a:srgbClr val="75787A"/>
                </a:solidFill>
                <a:latin typeface="Open Sans"/>
                <a:ea typeface="Open Sans"/>
                <a:cs typeface="Open Sans"/>
                <a:sym typeface="Open Sans"/>
              </a:rPr>
              <a:t>머신러닝 모델을 이용</a:t>
            </a:r>
            <a:endParaRPr sz="1700">
              <a:solidFill>
                <a:srgbClr val="75787A"/>
              </a:solidFill>
              <a:latin typeface="Open Sans"/>
              <a:ea typeface="Open Sans"/>
              <a:cs typeface="Open Sans"/>
              <a:sym typeface="Open Sans"/>
            </a:endParaRPr>
          </a:p>
          <a:p>
            <a:pPr marL="685800" marR="0" lvl="1" indent="-273050" algn="l" rtl="0">
              <a:lnSpc>
                <a:spcPct val="115000"/>
              </a:lnSpc>
              <a:spcBef>
                <a:spcPts val="800"/>
              </a:spcBef>
              <a:spcAft>
                <a:spcPts val="800"/>
              </a:spcAft>
              <a:buClr>
                <a:srgbClr val="75787A"/>
              </a:buClr>
              <a:buSzPts val="1700"/>
              <a:buFont typeface="Open Sans"/>
              <a:buChar char="○"/>
            </a:pPr>
            <a:r>
              <a:rPr lang="en" sz="1700">
                <a:solidFill>
                  <a:srgbClr val="75787A"/>
                </a:solidFill>
                <a:latin typeface="Open Sans"/>
                <a:ea typeface="Open Sans"/>
                <a:cs typeface="Open Sans"/>
                <a:sym typeface="Open Sans"/>
              </a:rPr>
              <a:t>기존 비용 기반 향후 비용 예측</a:t>
            </a:r>
            <a:endParaRPr sz="1700">
              <a:solidFill>
                <a:srgbClr val="75787A"/>
              </a:solidFill>
              <a:latin typeface="Open Sans"/>
              <a:ea typeface="Open Sans"/>
              <a:cs typeface="Open Sans"/>
              <a:sym typeface="Open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202"/>
        <p:cNvGrpSpPr/>
        <p:nvPr/>
      </p:nvGrpSpPr>
      <p:grpSpPr>
        <a:xfrm>
          <a:off x="0" y="0"/>
          <a:ext cx="0" cy="0"/>
          <a:chOff x="0" y="0"/>
          <a:chExt cx="0" cy="0"/>
        </a:xfrm>
      </p:grpSpPr>
      <p:sp>
        <p:nvSpPr>
          <p:cNvPr id="7203" name="Google Shape;7203;p576"/>
          <p:cNvSpPr txBox="1">
            <a:spLocks noGrp="1"/>
          </p:cNvSpPr>
          <p:nvPr>
            <p:ph type="title"/>
          </p:nvPr>
        </p:nvSpPr>
        <p:spPr>
          <a:xfrm>
            <a:off x="180900" y="446900"/>
            <a:ext cx="87822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2800"/>
              <a:t>빌링 리포트 고도화</a:t>
            </a:r>
            <a:endParaRPr sz="2800"/>
          </a:p>
        </p:txBody>
      </p:sp>
      <p:pic>
        <p:nvPicPr>
          <p:cNvPr id="7204" name="Google Shape;7204;p576"/>
          <p:cNvPicPr preferRelativeResize="0"/>
          <p:nvPr/>
        </p:nvPicPr>
        <p:blipFill>
          <a:blip r:embed="rId3">
            <a:alphaModFix/>
          </a:blip>
          <a:stretch>
            <a:fillRect/>
          </a:stretch>
        </p:blipFill>
        <p:spPr>
          <a:xfrm>
            <a:off x="152400" y="1172000"/>
            <a:ext cx="4406724" cy="3278600"/>
          </a:xfrm>
          <a:prstGeom prst="rect">
            <a:avLst/>
          </a:prstGeom>
          <a:noFill/>
          <a:ln>
            <a:noFill/>
          </a:ln>
        </p:spPr>
      </p:pic>
      <p:pic>
        <p:nvPicPr>
          <p:cNvPr id="7205" name="Google Shape;7205;p576"/>
          <p:cNvPicPr preferRelativeResize="0"/>
          <p:nvPr/>
        </p:nvPicPr>
        <p:blipFill>
          <a:blip r:embed="rId4">
            <a:alphaModFix/>
          </a:blip>
          <a:stretch>
            <a:fillRect/>
          </a:stretch>
        </p:blipFill>
        <p:spPr>
          <a:xfrm>
            <a:off x="4711525" y="1172000"/>
            <a:ext cx="4364200" cy="3278599"/>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209"/>
        <p:cNvGrpSpPr/>
        <p:nvPr/>
      </p:nvGrpSpPr>
      <p:grpSpPr>
        <a:xfrm>
          <a:off x="0" y="0"/>
          <a:ext cx="0" cy="0"/>
          <a:chOff x="0" y="0"/>
          <a:chExt cx="0" cy="0"/>
        </a:xfrm>
      </p:grpSpPr>
      <p:sp>
        <p:nvSpPr>
          <p:cNvPr id="7210" name="Google Shape;7210;p577"/>
          <p:cNvSpPr/>
          <p:nvPr/>
        </p:nvSpPr>
        <p:spPr>
          <a:xfrm>
            <a:off x="4576050" y="428700"/>
            <a:ext cx="4572000" cy="471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11" name="Google Shape;7211;p577"/>
          <p:cNvSpPr txBox="1"/>
          <p:nvPr/>
        </p:nvSpPr>
        <p:spPr>
          <a:xfrm>
            <a:off x="3043950" y="1295350"/>
            <a:ext cx="6096000" cy="429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800"/>
              </a:spcAft>
              <a:buNone/>
            </a:pPr>
            <a:r>
              <a:rPr lang="en" sz="32000">
                <a:solidFill>
                  <a:srgbClr val="FFFFFF"/>
                </a:solidFill>
                <a:latin typeface="Google Sans"/>
                <a:ea typeface="Google Sans"/>
                <a:cs typeface="Google Sans"/>
                <a:sym typeface="Google Sans"/>
              </a:rPr>
              <a:t>110</a:t>
            </a:r>
            <a:endParaRPr sz="32000">
              <a:solidFill>
                <a:srgbClr val="FFFFFF"/>
              </a:solidFill>
              <a:latin typeface="Google Sans"/>
              <a:ea typeface="Google Sans"/>
              <a:cs typeface="Google Sans"/>
              <a:sym typeface="Google Sans"/>
            </a:endParaRPr>
          </a:p>
        </p:txBody>
      </p:sp>
      <p:sp>
        <p:nvSpPr>
          <p:cNvPr id="7212" name="Google Shape;7212;p577"/>
          <p:cNvSpPr txBox="1">
            <a:spLocks noGrp="1"/>
          </p:cNvSpPr>
          <p:nvPr>
            <p:ph type="title"/>
          </p:nvPr>
        </p:nvSpPr>
        <p:spPr>
          <a:xfrm>
            <a:off x="228600" y="1485900"/>
            <a:ext cx="5366400" cy="194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200"/>
              <a:t>Support</a:t>
            </a:r>
            <a:endParaRPr sz="42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216"/>
        <p:cNvGrpSpPr/>
        <p:nvPr/>
      </p:nvGrpSpPr>
      <p:grpSpPr>
        <a:xfrm>
          <a:off x="0" y="0"/>
          <a:ext cx="0" cy="0"/>
          <a:chOff x="0" y="0"/>
          <a:chExt cx="0" cy="0"/>
        </a:xfrm>
      </p:grpSpPr>
      <p:sp>
        <p:nvSpPr>
          <p:cNvPr id="7217" name="Google Shape;7217;p578"/>
          <p:cNvSpPr txBox="1"/>
          <p:nvPr/>
        </p:nvSpPr>
        <p:spPr>
          <a:xfrm>
            <a:off x="298000" y="2742075"/>
            <a:ext cx="2021100" cy="203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Roboto"/>
                <a:ea typeface="Roboto"/>
                <a:cs typeface="Roboto"/>
                <a:sym typeface="Roboto"/>
              </a:rPr>
              <a:t>Bronze Support</a:t>
            </a:r>
            <a:endParaRPr sz="1800">
              <a:solidFill>
                <a:srgbClr val="434343"/>
              </a:solidFill>
              <a:latin typeface="Roboto"/>
              <a:ea typeface="Roboto"/>
              <a:cs typeface="Roboto"/>
              <a:sym typeface="Roboto"/>
            </a:endParaRPr>
          </a:p>
          <a:p>
            <a:pPr marL="0" lvl="0" indent="0" rtl="0">
              <a:spcBef>
                <a:spcPts val="0"/>
              </a:spcBef>
              <a:spcAft>
                <a:spcPts val="0"/>
              </a:spcAft>
              <a:buNone/>
            </a:pPr>
            <a:endParaRPr sz="1200">
              <a:solidFill>
                <a:srgbClr val="434343"/>
              </a:solidFill>
              <a:latin typeface="Roboto"/>
              <a:ea typeface="Roboto"/>
              <a:cs typeface="Roboto"/>
              <a:sym typeface="Roboto"/>
            </a:endParaRPr>
          </a:p>
          <a:p>
            <a:pPr marL="0" lvl="0" indent="0" rtl="0">
              <a:spcBef>
                <a:spcPts val="0"/>
              </a:spcBef>
              <a:spcAft>
                <a:spcPts val="0"/>
              </a:spcAft>
              <a:buNone/>
            </a:pPr>
            <a:r>
              <a:rPr lang="en" sz="1200">
                <a:solidFill>
                  <a:srgbClr val="434343"/>
                </a:solidFill>
                <a:latin typeface="Roboto"/>
                <a:ea typeface="Roboto"/>
                <a:cs typeface="Roboto"/>
                <a:sym typeface="Roboto"/>
              </a:rPr>
              <a:t>Access to online documentation, community forums, and billing support.</a:t>
            </a:r>
            <a:endParaRPr sz="1200">
              <a:solidFill>
                <a:srgbClr val="434343"/>
              </a:solidFill>
              <a:latin typeface="Roboto"/>
              <a:ea typeface="Roboto"/>
              <a:cs typeface="Roboto"/>
              <a:sym typeface="Roboto"/>
            </a:endParaRPr>
          </a:p>
        </p:txBody>
      </p:sp>
      <p:sp>
        <p:nvSpPr>
          <p:cNvPr id="7218" name="Google Shape;7218;p578"/>
          <p:cNvSpPr txBox="1"/>
          <p:nvPr/>
        </p:nvSpPr>
        <p:spPr>
          <a:xfrm>
            <a:off x="2471375" y="2742075"/>
            <a:ext cx="2021100" cy="203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Roboto"/>
                <a:ea typeface="Roboto"/>
                <a:cs typeface="Roboto"/>
                <a:sym typeface="Roboto"/>
              </a:rPr>
              <a:t>Silver Support</a:t>
            </a:r>
            <a:endParaRPr sz="1800">
              <a:solidFill>
                <a:srgbClr val="434343"/>
              </a:solidFill>
              <a:latin typeface="Roboto"/>
              <a:ea typeface="Roboto"/>
              <a:cs typeface="Roboto"/>
              <a:sym typeface="Roboto"/>
            </a:endParaRPr>
          </a:p>
          <a:p>
            <a:pPr marL="0" lvl="0" indent="0" rtl="0">
              <a:spcBef>
                <a:spcPts val="0"/>
              </a:spcBef>
              <a:spcAft>
                <a:spcPts val="0"/>
              </a:spcAft>
              <a:buNone/>
            </a:pPr>
            <a:endParaRPr sz="1200">
              <a:solidFill>
                <a:srgbClr val="434343"/>
              </a:solidFill>
              <a:latin typeface="Roboto"/>
              <a:ea typeface="Roboto"/>
              <a:cs typeface="Roboto"/>
              <a:sym typeface="Roboto"/>
            </a:endParaRPr>
          </a:p>
          <a:p>
            <a:pPr marL="0" lvl="0" indent="0" algn="just" rtl="0">
              <a:spcBef>
                <a:spcPts val="0"/>
              </a:spcBef>
              <a:spcAft>
                <a:spcPts val="0"/>
              </a:spcAft>
              <a:buNone/>
            </a:pPr>
            <a:r>
              <a:rPr lang="en" sz="1200">
                <a:solidFill>
                  <a:srgbClr val="434343"/>
                </a:solidFill>
                <a:latin typeface="Roboto"/>
                <a:ea typeface="Roboto"/>
                <a:cs typeface="Roboto"/>
                <a:sym typeface="Roboto"/>
              </a:rPr>
              <a:t>Access to support portal for questions related to product functionality and service errors.</a:t>
            </a:r>
            <a:endParaRPr sz="1200">
              <a:solidFill>
                <a:srgbClr val="434343"/>
              </a:solidFill>
              <a:latin typeface="Roboto"/>
              <a:ea typeface="Roboto"/>
              <a:cs typeface="Roboto"/>
              <a:sym typeface="Roboto"/>
            </a:endParaRPr>
          </a:p>
          <a:p>
            <a:pPr marL="0" lvl="0" indent="0" rtl="0">
              <a:lnSpc>
                <a:spcPct val="115000"/>
              </a:lnSpc>
              <a:spcBef>
                <a:spcPts val="0"/>
              </a:spcBef>
              <a:spcAft>
                <a:spcPts val="0"/>
              </a:spcAft>
              <a:buNone/>
            </a:pPr>
            <a:endParaRPr sz="1200">
              <a:solidFill>
                <a:srgbClr val="434343"/>
              </a:solidFill>
              <a:latin typeface="Roboto"/>
              <a:ea typeface="Roboto"/>
              <a:cs typeface="Roboto"/>
              <a:sym typeface="Roboto"/>
            </a:endParaRPr>
          </a:p>
        </p:txBody>
      </p:sp>
      <p:sp>
        <p:nvSpPr>
          <p:cNvPr id="7219" name="Google Shape;7219;p578"/>
          <p:cNvSpPr txBox="1"/>
          <p:nvPr/>
        </p:nvSpPr>
        <p:spPr>
          <a:xfrm>
            <a:off x="4644750" y="2742075"/>
            <a:ext cx="2021100" cy="203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Roboto"/>
                <a:ea typeface="Roboto"/>
                <a:cs typeface="Roboto"/>
                <a:sym typeface="Roboto"/>
              </a:rPr>
              <a:t>Gold Support</a:t>
            </a:r>
            <a:endParaRPr sz="1800">
              <a:solidFill>
                <a:srgbClr val="434343"/>
              </a:solidFill>
              <a:latin typeface="Roboto"/>
              <a:ea typeface="Roboto"/>
              <a:cs typeface="Roboto"/>
              <a:sym typeface="Roboto"/>
            </a:endParaRPr>
          </a:p>
          <a:p>
            <a:pPr marL="0" lvl="0" indent="0" rtl="0">
              <a:spcBef>
                <a:spcPts val="0"/>
              </a:spcBef>
              <a:spcAft>
                <a:spcPts val="0"/>
              </a:spcAft>
              <a:buNone/>
            </a:pPr>
            <a:endParaRPr sz="1200">
              <a:solidFill>
                <a:srgbClr val="434343"/>
              </a:solidFill>
              <a:latin typeface="Roboto"/>
              <a:ea typeface="Roboto"/>
              <a:cs typeface="Roboto"/>
              <a:sym typeface="Roboto"/>
            </a:endParaRPr>
          </a:p>
          <a:p>
            <a:pPr marL="0" lvl="0" indent="0" rtl="0">
              <a:spcBef>
                <a:spcPts val="0"/>
              </a:spcBef>
              <a:spcAft>
                <a:spcPts val="0"/>
              </a:spcAft>
              <a:buNone/>
            </a:pPr>
            <a:r>
              <a:rPr lang="en" sz="1200">
                <a:solidFill>
                  <a:srgbClr val="434343"/>
                </a:solidFill>
                <a:latin typeface="Roboto"/>
                <a:ea typeface="Roboto"/>
                <a:cs typeface="Roboto"/>
                <a:sym typeface="Roboto"/>
              </a:rPr>
              <a:t>24x7 phone support, 1 hour target initial response times on production issues, and ticket-based consultation on development for your specific use case.</a:t>
            </a:r>
            <a:endParaRPr sz="1200">
              <a:solidFill>
                <a:srgbClr val="434343"/>
              </a:solidFill>
              <a:latin typeface="Roboto"/>
              <a:ea typeface="Roboto"/>
              <a:cs typeface="Roboto"/>
              <a:sym typeface="Roboto"/>
            </a:endParaRPr>
          </a:p>
        </p:txBody>
      </p:sp>
      <p:sp>
        <p:nvSpPr>
          <p:cNvPr id="7220" name="Google Shape;7220;p578"/>
          <p:cNvSpPr txBox="1"/>
          <p:nvPr/>
        </p:nvSpPr>
        <p:spPr>
          <a:xfrm>
            <a:off x="6818125" y="2742075"/>
            <a:ext cx="2021100" cy="203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434343"/>
                </a:solidFill>
                <a:latin typeface="Roboto"/>
                <a:ea typeface="Roboto"/>
                <a:cs typeface="Roboto"/>
                <a:sym typeface="Roboto"/>
              </a:rPr>
              <a:t>Platinum Support</a:t>
            </a:r>
            <a:endParaRPr sz="1800">
              <a:solidFill>
                <a:srgbClr val="434343"/>
              </a:solidFill>
              <a:latin typeface="Roboto"/>
              <a:ea typeface="Roboto"/>
              <a:cs typeface="Roboto"/>
              <a:sym typeface="Roboto"/>
            </a:endParaRPr>
          </a:p>
          <a:p>
            <a:pPr marL="0" lvl="0" indent="0" rtl="0">
              <a:spcBef>
                <a:spcPts val="0"/>
              </a:spcBef>
              <a:spcAft>
                <a:spcPts val="0"/>
              </a:spcAft>
              <a:buNone/>
            </a:pPr>
            <a:endParaRPr sz="1200">
              <a:solidFill>
                <a:srgbClr val="434343"/>
              </a:solidFill>
              <a:latin typeface="Roboto"/>
              <a:ea typeface="Roboto"/>
              <a:cs typeface="Roboto"/>
              <a:sym typeface="Roboto"/>
            </a:endParaRPr>
          </a:p>
          <a:p>
            <a:pPr marL="0" lvl="0" indent="0" rtl="0">
              <a:spcBef>
                <a:spcPts val="0"/>
              </a:spcBef>
              <a:spcAft>
                <a:spcPts val="0"/>
              </a:spcAft>
              <a:buNone/>
            </a:pPr>
            <a:r>
              <a:rPr lang="en" sz="1200">
                <a:solidFill>
                  <a:srgbClr val="434343"/>
                </a:solidFill>
                <a:latin typeface="Roboto"/>
                <a:ea typeface="Roboto"/>
                <a:cs typeface="Roboto"/>
                <a:sym typeface="Roboto"/>
              </a:rPr>
              <a:t>The most comprehensive, personal and customized support offer. </a:t>
            </a:r>
            <a:endParaRPr sz="1200">
              <a:solidFill>
                <a:srgbClr val="434343"/>
              </a:solidFill>
              <a:latin typeface="Roboto"/>
              <a:ea typeface="Roboto"/>
              <a:cs typeface="Roboto"/>
              <a:sym typeface="Roboto"/>
            </a:endParaRPr>
          </a:p>
          <a:p>
            <a:pPr marL="0" lvl="0" indent="0" rtl="0">
              <a:spcBef>
                <a:spcPts val="0"/>
              </a:spcBef>
              <a:spcAft>
                <a:spcPts val="0"/>
              </a:spcAft>
              <a:buNone/>
            </a:pPr>
            <a:r>
              <a:rPr lang="en" sz="1200">
                <a:solidFill>
                  <a:srgbClr val="434343"/>
                </a:solidFill>
                <a:latin typeface="Roboto"/>
                <a:ea typeface="Roboto"/>
                <a:cs typeface="Roboto"/>
                <a:sym typeface="Roboto"/>
              </a:rPr>
              <a:t>Unlimited contacts with support, fastest response times, and direct access to a </a:t>
            </a:r>
            <a:r>
              <a:rPr lang="en" sz="1200">
                <a:solidFill>
                  <a:srgbClr val="0277BD"/>
                </a:solidFill>
                <a:latin typeface="Roboto"/>
                <a:ea typeface="Roboto"/>
                <a:cs typeface="Roboto"/>
                <a:sym typeface="Roboto"/>
              </a:rPr>
              <a:t>Technical Account Manager</a:t>
            </a:r>
            <a:r>
              <a:rPr lang="en" sz="1200">
                <a:solidFill>
                  <a:srgbClr val="434343"/>
                </a:solidFill>
                <a:latin typeface="Roboto"/>
                <a:ea typeface="Roboto"/>
                <a:cs typeface="Roboto"/>
                <a:sym typeface="Roboto"/>
              </a:rPr>
              <a:t> and more.</a:t>
            </a:r>
            <a:endParaRPr sz="1200">
              <a:solidFill>
                <a:srgbClr val="434343"/>
              </a:solidFill>
              <a:latin typeface="Roboto"/>
              <a:ea typeface="Roboto"/>
              <a:cs typeface="Roboto"/>
              <a:sym typeface="Roboto"/>
            </a:endParaRPr>
          </a:p>
          <a:p>
            <a:pPr marL="0" lvl="0" indent="0" rtl="0">
              <a:lnSpc>
                <a:spcPct val="115000"/>
              </a:lnSpc>
              <a:spcBef>
                <a:spcPts val="0"/>
              </a:spcBef>
              <a:spcAft>
                <a:spcPts val="0"/>
              </a:spcAft>
              <a:buNone/>
            </a:pPr>
            <a:endParaRPr sz="1200">
              <a:solidFill>
                <a:srgbClr val="434343"/>
              </a:solidFill>
              <a:latin typeface="Roboto"/>
              <a:ea typeface="Roboto"/>
              <a:cs typeface="Roboto"/>
              <a:sym typeface="Roboto"/>
            </a:endParaRPr>
          </a:p>
        </p:txBody>
      </p:sp>
      <p:grpSp>
        <p:nvGrpSpPr>
          <p:cNvPr id="7221" name="Google Shape;7221;p578"/>
          <p:cNvGrpSpPr/>
          <p:nvPr/>
        </p:nvGrpSpPr>
        <p:grpSpPr>
          <a:xfrm>
            <a:off x="2786932" y="1571325"/>
            <a:ext cx="932787" cy="1133746"/>
            <a:chOff x="966025" y="1841100"/>
            <a:chExt cx="1243384" cy="1511661"/>
          </a:xfrm>
        </p:grpSpPr>
        <p:sp>
          <p:nvSpPr>
            <p:cNvPr id="7222" name="Google Shape;7222;p578"/>
            <p:cNvSpPr/>
            <p:nvPr/>
          </p:nvSpPr>
          <p:spPr>
            <a:xfrm>
              <a:off x="966025" y="2145900"/>
              <a:ext cx="676800" cy="586200"/>
            </a:xfrm>
            <a:prstGeom prst="hexagon">
              <a:avLst>
                <a:gd name="adj" fmla="val 25000"/>
                <a:gd name="vf" fmla="val 115470"/>
              </a:avLst>
            </a:prstGeom>
            <a:solidFill>
              <a:srgbClr val="0277BD"/>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23" name="Google Shape;7223;p578"/>
            <p:cNvSpPr/>
            <p:nvPr/>
          </p:nvSpPr>
          <p:spPr>
            <a:xfrm>
              <a:off x="1532609" y="1841100"/>
              <a:ext cx="676800" cy="586200"/>
            </a:xfrm>
            <a:prstGeom prst="hexagon">
              <a:avLst>
                <a:gd name="adj" fmla="val 25000"/>
                <a:gd name="vf" fmla="val 115470"/>
              </a:avLst>
            </a:prstGeom>
            <a:solidFill>
              <a:srgbClr val="0277BD"/>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24" name="Google Shape;7224;p578"/>
            <p:cNvSpPr/>
            <p:nvPr/>
          </p:nvSpPr>
          <p:spPr>
            <a:xfrm>
              <a:off x="1532609" y="2461761"/>
              <a:ext cx="676800" cy="586200"/>
            </a:xfrm>
            <a:prstGeom prst="hexagon">
              <a:avLst>
                <a:gd name="adj" fmla="val 25000"/>
                <a:gd name="vf" fmla="val 115470"/>
              </a:avLst>
            </a:prstGeom>
            <a:solidFill>
              <a:srgbClr val="CCCCCC"/>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25" name="Google Shape;7225;p578"/>
            <p:cNvSpPr/>
            <p:nvPr/>
          </p:nvSpPr>
          <p:spPr>
            <a:xfrm>
              <a:off x="966025" y="2766561"/>
              <a:ext cx="676800" cy="586200"/>
            </a:xfrm>
            <a:prstGeom prst="hexagon">
              <a:avLst>
                <a:gd name="adj" fmla="val 25000"/>
                <a:gd name="vf" fmla="val 115470"/>
              </a:avLst>
            </a:prstGeom>
            <a:solidFill>
              <a:srgbClr val="CCCCCC"/>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grpSp>
      <p:grpSp>
        <p:nvGrpSpPr>
          <p:cNvPr id="7226" name="Google Shape;7226;p578"/>
          <p:cNvGrpSpPr/>
          <p:nvPr/>
        </p:nvGrpSpPr>
        <p:grpSpPr>
          <a:xfrm>
            <a:off x="5036507" y="1571325"/>
            <a:ext cx="932787" cy="1133746"/>
            <a:chOff x="4699825" y="1841100"/>
            <a:chExt cx="1243384" cy="1511661"/>
          </a:xfrm>
        </p:grpSpPr>
        <p:sp>
          <p:nvSpPr>
            <p:cNvPr id="7227" name="Google Shape;7227;p578"/>
            <p:cNvSpPr/>
            <p:nvPr/>
          </p:nvSpPr>
          <p:spPr>
            <a:xfrm>
              <a:off x="4699825" y="2145900"/>
              <a:ext cx="676800" cy="586200"/>
            </a:xfrm>
            <a:prstGeom prst="hexagon">
              <a:avLst>
                <a:gd name="adj" fmla="val 25000"/>
                <a:gd name="vf" fmla="val 115470"/>
              </a:avLst>
            </a:prstGeom>
            <a:solidFill>
              <a:srgbClr val="0277BD"/>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28" name="Google Shape;7228;p578"/>
            <p:cNvSpPr/>
            <p:nvPr/>
          </p:nvSpPr>
          <p:spPr>
            <a:xfrm>
              <a:off x="5266409" y="1841100"/>
              <a:ext cx="676800" cy="586200"/>
            </a:xfrm>
            <a:prstGeom prst="hexagon">
              <a:avLst>
                <a:gd name="adj" fmla="val 25000"/>
                <a:gd name="vf" fmla="val 115470"/>
              </a:avLst>
            </a:prstGeom>
            <a:solidFill>
              <a:srgbClr val="0277BD"/>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29" name="Google Shape;7229;p578"/>
            <p:cNvSpPr/>
            <p:nvPr/>
          </p:nvSpPr>
          <p:spPr>
            <a:xfrm>
              <a:off x="5266409" y="2461761"/>
              <a:ext cx="676800" cy="586200"/>
            </a:xfrm>
            <a:prstGeom prst="hexagon">
              <a:avLst>
                <a:gd name="adj" fmla="val 25000"/>
                <a:gd name="vf" fmla="val 115470"/>
              </a:avLst>
            </a:prstGeom>
            <a:solidFill>
              <a:srgbClr val="0277BD"/>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30" name="Google Shape;7230;p578"/>
            <p:cNvSpPr/>
            <p:nvPr/>
          </p:nvSpPr>
          <p:spPr>
            <a:xfrm>
              <a:off x="4699825" y="2766561"/>
              <a:ext cx="676800" cy="586200"/>
            </a:xfrm>
            <a:prstGeom prst="hexagon">
              <a:avLst>
                <a:gd name="adj" fmla="val 25000"/>
                <a:gd name="vf" fmla="val 115470"/>
              </a:avLst>
            </a:prstGeom>
            <a:solidFill>
              <a:srgbClr val="CCCCCC"/>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grpSp>
      <p:grpSp>
        <p:nvGrpSpPr>
          <p:cNvPr id="7231" name="Google Shape;7231;p578"/>
          <p:cNvGrpSpPr/>
          <p:nvPr/>
        </p:nvGrpSpPr>
        <p:grpSpPr>
          <a:xfrm>
            <a:off x="7286082" y="1571325"/>
            <a:ext cx="932786" cy="1133746"/>
            <a:chOff x="8662225" y="1841100"/>
            <a:chExt cx="1243384" cy="1511661"/>
          </a:xfrm>
        </p:grpSpPr>
        <p:sp>
          <p:nvSpPr>
            <p:cNvPr id="7232" name="Google Shape;7232;p578"/>
            <p:cNvSpPr/>
            <p:nvPr/>
          </p:nvSpPr>
          <p:spPr>
            <a:xfrm>
              <a:off x="8662225" y="2145900"/>
              <a:ext cx="676800" cy="586200"/>
            </a:xfrm>
            <a:prstGeom prst="hexagon">
              <a:avLst>
                <a:gd name="adj" fmla="val 25000"/>
                <a:gd name="vf" fmla="val 115470"/>
              </a:avLst>
            </a:prstGeom>
            <a:solidFill>
              <a:srgbClr val="0277BD"/>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33" name="Google Shape;7233;p578"/>
            <p:cNvSpPr/>
            <p:nvPr/>
          </p:nvSpPr>
          <p:spPr>
            <a:xfrm>
              <a:off x="9228809" y="1841100"/>
              <a:ext cx="676800" cy="586200"/>
            </a:xfrm>
            <a:prstGeom prst="hexagon">
              <a:avLst>
                <a:gd name="adj" fmla="val 25000"/>
                <a:gd name="vf" fmla="val 115470"/>
              </a:avLst>
            </a:prstGeom>
            <a:solidFill>
              <a:srgbClr val="0277BD"/>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34" name="Google Shape;7234;p578"/>
            <p:cNvSpPr/>
            <p:nvPr/>
          </p:nvSpPr>
          <p:spPr>
            <a:xfrm>
              <a:off x="9228809" y="2461761"/>
              <a:ext cx="676800" cy="586200"/>
            </a:xfrm>
            <a:prstGeom prst="hexagon">
              <a:avLst>
                <a:gd name="adj" fmla="val 25000"/>
                <a:gd name="vf" fmla="val 115470"/>
              </a:avLst>
            </a:prstGeom>
            <a:solidFill>
              <a:srgbClr val="0277BD"/>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35" name="Google Shape;7235;p578"/>
            <p:cNvSpPr/>
            <p:nvPr/>
          </p:nvSpPr>
          <p:spPr>
            <a:xfrm>
              <a:off x="8662225" y="2766561"/>
              <a:ext cx="676800" cy="586200"/>
            </a:xfrm>
            <a:prstGeom prst="hexagon">
              <a:avLst>
                <a:gd name="adj" fmla="val 25000"/>
                <a:gd name="vf" fmla="val 115470"/>
              </a:avLst>
            </a:prstGeom>
            <a:solidFill>
              <a:srgbClr val="0277BD"/>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grpSp>
      <p:grpSp>
        <p:nvGrpSpPr>
          <p:cNvPr id="7236" name="Google Shape;7236;p578"/>
          <p:cNvGrpSpPr/>
          <p:nvPr/>
        </p:nvGrpSpPr>
        <p:grpSpPr>
          <a:xfrm>
            <a:off x="613557" y="1571325"/>
            <a:ext cx="932787" cy="1133746"/>
            <a:chOff x="966025" y="1841100"/>
            <a:chExt cx="1243384" cy="1511661"/>
          </a:xfrm>
        </p:grpSpPr>
        <p:sp>
          <p:nvSpPr>
            <p:cNvPr id="7237" name="Google Shape;7237;p578"/>
            <p:cNvSpPr/>
            <p:nvPr/>
          </p:nvSpPr>
          <p:spPr>
            <a:xfrm>
              <a:off x="966025" y="2145900"/>
              <a:ext cx="676800" cy="586200"/>
            </a:xfrm>
            <a:prstGeom prst="hexagon">
              <a:avLst>
                <a:gd name="adj" fmla="val 25000"/>
                <a:gd name="vf" fmla="val 115470"/>
              </a:avLst>
            </a:prstGeom>
            <a:solidFill>
              <a:srgbClr val="0277BD"/>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38" name="Google Shape;7238;p578"/>
            <p:cNvSpPr/>
            <p:nvPr/>
          </p:nvSpPr>
          <p:spPr>
            <a:xfrm>
              <a:off x="1532609" y="1841100"/>
              <a:ext cx="676800" cy="586200"/>
            </a:xfrm>
            <a:prstGeom prst="hexagon">
              <a:avLst>
                <a:gd name="adj" fmla="val 25000"/>
                <a:gd name="vf" fmla="val 115470"/>
              </a:avLst>
            </a:prstGeom>
            <a:solidFill>
              <a:srgbClr val="CCCCCC"/>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39" name="Google Shape;7239;p578"/>
            <p:cNvSpPr/>
            <p:nvPr/>
          </p:nvSpPr>
          <p:spPr>
            <a:xfrm>
              <a:off x="1532609" y="2461761"/>
              <a:ext cx="676800" cy="586200"/>
            </a:xfrm>
            <a:prstGeom prst="hexagon">
              <a:avLst>
                <a:gd name="adj" fmla="val 25000"/>
                <a:gd name="vf" fmla="val 115470"/>
              </a:avLst>
            </a:prstGeom>
            <a:solidFill>
              <a:srgbClr val="CCCCCC"/>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7240" name="Google Shape;7240;p578"/>
            <p:cNvSpPr/>
            <p:nvPr/>
          </p:nvSpPr>
          <p:spPr>
            <a:xfrm>
              <a:off x="966025" y="2766561"/>
              <a:ext cx="676800" cy="586200"/>
            </a:xfrm>
            <a:prstGeom prst="hexagon">
              <a:avLst>
                <a:gd name="adj" fmla="val 25000"/>
                <a:gd name="vf" fmla="val 115470"/>
              </a:avLst>
            </a:prstGeom>
            <a:solidFill>
              <a:srgbClr val="CCCCCC"/>
            </a:solidFill>
            <a:ln>
              <a:noFill/>
            </a:ln>
          </p:spPr>
          <p:txBody>
            <a:bodyPr spcFirstLastPara="1" wrap="square" lIns="68575" tIns="68575" rIns="68575" bIns="68575" anchor="ctr" anchorCtr="0">
              <a:noAutofit/>
            </a:bodyPr>
            <a:lstStyle/>
            <a:p>
              <a:pPr marL="0" lvl="0" indent="0">
                <a:spcBef>
                  <a:spcPts val="0"/>
                </a:spcBef>
                <a:spcAft>
                  <a:spcPts val="0"/>
                </a:spcAft>
                <a:buNone/>
              </a:pPr>
              <a:endParaRPr/>
            </a:p>
          </p:txBody>
        </p:sp>
      </p:grpSp>
      <p:sp>
        <p:nvSpPr>
          <p:cNvPr id="7241" name="Google Shape;7241;p578"/>
          <p:cNvSpPr txBox="1"/>
          <p:nvPr/>
        </p:nvSpPr>
        <p:spPr>
          <a:xfrm>
            <a:off x="298600" y="549575"/>
            <a:ext cx="5627400" cy="659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434343"/>
                </a:solidFill>
                <a:latin typeface="Roboto"/>
                <a:ea typeface="Roboto"/>
                <a:cs typeface="Roboto"/>
                <a:sym typeface="Roboto"/>
              </a:rPr>
              <a:t>Current GCP Support Offerings</a:t>
            </a:r>
            <a:endParaRPr sz="3000">
              <a:solidFill>
                <a:srgbClr val="434343"/>
              </a:solidFill>
              <a:latin typeface="Roboto"/>
              <a:ea typeface="Roboto"/>
              <a:cs typeface="Roboto"/>
              <a:sym typeface="Roboto"/>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245"/>
        <p:cNvGrpSpPr/>
        <p:nvPr/>
      </p:nvGrpSpPr>
      <p:grpSpPr>
        <a:xfrm>
          <a:off x="0" y="0"/>
          <a:ext cx="0" cy="0"/>
          <a:chOff x="0" y="0"/>
          <a:chExt cx="0" cy="0"/>
        </a:xfrm>
      </p:grpSpPr>
      <p:sp>
        <p:nvSpPr>
          <p:cNvPr id="7246" name="Google Shape;7246;p579"/>
          <p:cNvSpPr txBox="1">
            <a:spLocks noGrp="1"/>
          </p:cNvSpPr>
          <p:nvPr>
            <p:ph type="title"/>
          </p:nvPr>
        </p:nvSpPr>
        <p:spPr>
          <a:xfrm>
            <a:off x="685800" y="1485900"/>
            <a:ext cx="5366400" cy="1943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Appendix</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250"/>
        <p:cNvGrpSpPr/>
        <p:nvPr/>
      </p:nvGrpSpPr>
      <p:grpSpPr>
        <a:xfrm>
          <a:off x="0" y="0"/>
          <a:ext cx="0" cy="0"/>
          <a:chOff x="0" y="0"/>
          <a:chExt cx="0" cy="0"/>
        </a:xfrm>
      </p:grpSpPr>
      <p:sp>
        <p:nvSpPr>
          <p:cNvPr id="7251" name="Google Shape;7251;p580"/>
          <p:cNvSpPr txBox="1">
            <a:spLocks noGrp="1"/>
          </p:cNvSpPr>
          <p:nvPr>
            <p:ph type="title"/>
          </p:nvPr>
        </p:nvSpPr>
        <p:spPr>
          <a:xfrm>
            <a:off x="167100" y="522375"/>
            <a:ext cx="6614100" cy="75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Cloud Products Mapping - 1</a:t>
            </a:r>
            <a:endParaRPr/>
          </a:p>
        </p:txBody>
      </p:sp>
      <p:graphicFrame>
        <p:nvGraphicFramePr>
          <p:cNvPr id="7252" name="Google Shape;7252;p580"/>
          <p:cNvGraphicFramePr/>
          <p:nvPr/>
        </p:nvGraphicFramePr>
        <p:xfrm>
          <a:off x="757900" y="1151200"/>
          <a:ext cx="3000000" cy="3000000"/>
        </p:xfrm>
        <a:graphic>
          <a:graphicData uri="http://schemas.openxmlformats.org/drawingml/2006/table">
            <a:tbl>
              <a:tblPr>
                <a:noFill/>
                <a:tableStyleId>{B24EF3D9-5C00-4111-8167-DF35630084FD}</a:tableStyleId>
              </a:tblPr>
              <a:tblGrid>
                <a:gridCol w="723900"/>
                <a:gridCol w="933450"/>
                <a:gridCol w="933450"/>
                <a:gridCol w="817350"/>
                <a:gridCol w="2693750"/>
              </a:tblGrid>
              <a:tr h="200025">
                <a:tc>
                  <a:txBody>
                    <a:bodyPr/>
                    <a:lstStyle/>
                    <a:p>
                      <a:pPr marL="0" lvl="0" indent="0" rtl="0">
                        <a:lnSpc>
                          <a:spcPct val="115000"/>
                        </a:lnSpc>
                        <a:spcBef>
                          <a:spcPts val="0"/>
                        </a:spcBef>
                        <a:spcAft>
                          <a:spcPts val="0"/>
                        </a:spcAft>
                        <a:buNone/>
                      </a:pPr>
                      <a:r>
                        <a:rPr lang="en" sz="1000" b="1"/>
                        <a:t>Service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Service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AWS</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GCP</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Google Product Name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r>
              <a:tr h="200025">
                <a:tc>
                  <a:txBody>
                    <a:bodyPr/>
                    <a:lstStyle/>
                    <a:p>
                      <a:pPr marL="0" lvl="0" indent="0" rtl="0">
                        <a:lnSpc>
                          <a:spcPct val="115000"/>
                        </a:lnSpc>
                        <a:spcBef>
                          <a:spcPts val="0"/>
                        </a:spcBef>
                        <a:spcAft>
                          <a:spcPts val="0"/>
                        </a:spcAft>
                        <a:buNone/>
                      </a:pPr>
                      <a:r>
                        <a:rPr lang="en" sz="1000" b="1"/>
                        <a:t>Compute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IaaS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EC2</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GCE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Compute Engine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1907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PaaS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Beanstalk</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GAE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App Engine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1907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Containers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ECS / EKS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solidFill>
                            <a:srgbClr val="FF0000"/>
                          </a:solidFill>
                        </a:rPr>
                        <a:t>GKE</a:t>
                      </a:r>
                      <a:endParaRPr sz="1000">
                        <a:solidFill>
                          <a:srgbClr val="FF0000"/>
                        </a:solidFill>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Kubernetes Engine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1432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Serverless functions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Lambda</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Cloud Functions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Functions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rtl="0">
                        <a:lnSpc>
                          <a:spcPct val="115000"/>
                        </a:lnSpc>
                        <a:spcBef>
                          <a:spcPts val="0"/>
                        </a:spcBef>
                        <a:spcAft>
                          <a:spcPts val="0"/>
                        </a:spcAft>
                        <a:buNone/>
                      </a:pPr>
                      <a:r>
                        <a:rPr lang="en" sz="1000" b="1"/>
                        <a:t>Network</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Load Balancer</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ELB</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GLB</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Load Balancing</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1907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Peering</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Direct Connect</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Interconnect</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Interconnect</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1907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DNS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Route 53</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Cloud DNS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DNS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rtl="0">
                        <a:lnSpc>
                          <a:spcPct val="115000"/>
                        </a:lnSpc>
                        <a:spcBef>
                          <a:spcPts val="0"/>
                        </a:spcBef>
                        <a:spcAft>
                          <a:spcPts val="0"/>
                        </a:spcAft>
                        <a:buNone/>
                      </a:pPr>
                      <a:r>
                        <a:rPr lang="en" sz="1000" b="1"/>
                        <a:t>Storage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Object Storage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S3</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GCS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Storage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1907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Block Storage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EBS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PD</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Compute Engine Persistent Disks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1907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Cold Storage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Glacier</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GCS coldline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Storage Coldline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256"/>
        <p:cNvGrpSpPr/>
        <p:nvPr/>
      </p:nvGrpSpPr>
      <p:grpSpPr>
        <a:xfrm>
          <a:off x="0" y="0"/>
          <a:ext cx="0" cy="0"/>
          <a:chOff x="0" y="0"/>
          <a:chExt cx="0" cy="0"/>
        </a:xfrm>
      </p:grpSpPr>
      <p:sp>
        <p:nvSpPr>
          <p:cNvPr id="7257" name="Google Shape;7257;p581"/>
          <p:cNvSpPr txBox="1">
            <a:spLocks noGrp="1"/>
          </p:cNvSpPr>
          <p:nvPr>
            <p:ph type="title"/>
          </p:nvPr>
        </p:nvSpPr>
        <p:spPr>
          <a:xfrm>
            <a:off x="167100" y="522375"/>
            <a:ext cx="6614100" cy="75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Cloud Products Mapping - 2</a:t>
            </a:r>
            <a:endParaRPr/>
          </a:p>
        </p:txBody>
      </p:sp>
      <p:graphicFrame>
        <p:nvGraphicFramePr>
          <p:cNvPr id="7258" name="Google Shape;7258;p581"/>
          <p:cNvGraphicFramePr/>
          <p:nvPr/>
        </p:nvGraphicFramePr>
        <p:xfrm>
          <a:off x="771875" y="1216300"/>
          <a:ext cx="3000000" cy="3000000"/>
        </p:xfrm>
        <a:graphic>
          <a:graphicData uri="http://schemas.openxmlformats.org/drawingml/2006/table">
            <a:tbl>
              <a:tblPr>
                <a:noFill/>
                <a:tableStyleId>{B24EF3D9-5C00-4111-8167-DF35630084FD}</a:tableStyleId>
              </a:tblPr>
              <a:tblGrid>
                <a:gridCol w="789000"/>
                <a:gridCol w="1378350"/>
                <a:gridCol w="1193875"/>
                <a:gridCol w="1338225"/>
                <a:gridCol w="3171200"/>
              </a:tblGrid>
              <a:tr h="200025">
                <a:tc>
                  <a:txBody>
                    <a:bodyPr/>
                    <a:lstStyle/>
                    <a:p>
                      <a:pPr marL="0" lvl="0" indent="0" rtl="0">
                        <a:lnSpc>
                          <a:spcPct val="115000"/>
                        </a:lnSpc>
                        <a:spcBef>
                          <a:spcPts val="0"/>
                        </a:spcBef>
                        <a:spcAft>
                          <a:spcPts val="0"/>
                        </a:spcAft>
                        <a:buNone/>
                      </a:pPr>
                      <a:r>
                        <a:rPr lang="en" sz="1000" b="1"/>
                        <a:t>Service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Service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AWS</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GCP</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Google Product Name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r>
              <a:tr h="200025">
                <a:tc>
                  <a:txBody>
                    <a:bodyPr/>
                    <a:lstStyle/>
                    <a:p>
                      <a:pPr marL="0" lvl="0" indent="0" rtl="0">
                        <a:lnSpc>
                          <a:spcPct val="115000"/>
                        </a:lnSpc>
                        <a:spcBef>
                          <a:spcPts val="0"/>
                        </a:spcBef>
                        <a:spcAft>
                          <a:spcPts val="0"/>
                        </a:spcAft>
                        <a:buNone/>
                      </a:pPr>
                      <a:r>
                        <a:rPr lang="en" sz="1000" b="1"/>
                        <a:t>Database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RDBMS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RDS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Cloud SQL</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SQL</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1432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NoSQL: Key-value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DynamoDB</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Datastore, Bigtable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Datastore, Google Cloud Bigtable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1907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NoSQL: Indexed</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SimpleDB</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solidFill>
                            <a:srgbClr val="FF0000"/>
                          </a:solidFill>
                        </a:rPr>
                        <a:t>Datastore</a:t>
                      </a:r>
                      <a:endParaRPr sz="1000">
                        <a:solidFill>
                          <a:srgbClr val="FF0000"/>
                        </a:solidFill>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Datastore</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14325">
                <a:tc>
                  <a:txBody>
                    <a:bodyPr/>
                    <a:lstStyle/>
                    <a:p>
                      <a:pPr marL="0" lvl="0" indent="0" rtl="0">
                        <a:lnSpc>
                          <a:spcPct val="115000"/>
                        </a:lnSpc>
                        <a:spcBef>
                          <a:spcPts val="0"/>
                        </a:spcBef>
                        <a:spcAft>
                          <a:spcPts val="0"/>
                        </a:spcAft>
                        <a:buNone/>
                      </a:pPr>
                      <a:r>
                        <a:rPr lang="en" sz="1000" b="1"/>
                        <a:t>Big Data  Analytics</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Batch Data Processing</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EMR</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Dataproc, </a:t>
                      </a:r>
                      <a:r>
                        <a:rPr lang="en" sz="1000">
                          <a:solidFill>
                            <a:srgbClr val="FF0000"/>
                          </a:solidFill>
                        </a:rPr>
                        <a:t>Dataflow</a:t>
                      </a:r>
                      <a:endParaRPr sz="1000">
                        <a:solidFill>
                          <a:srgbClr val="FF0000"/>
                        </a:solidFill>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Dataproc, Google Cloud Dataflow</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1432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Stream Data Processing</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Kinesis Analytics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Dataflow</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Dataflow</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1907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Stream Data Ingest</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Kinesis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solidFill>
                            <a:srgbClr val="FF0000"/>
                          </a:solidFill>
                        </a:rPr>
                        <a:t>Pub/Sub</a:t>
                      </a:r>
                      <a:endParaRPr sz="1000">
                        <a:solidFill>
                          <a:srgbClr val="FF0000"/>
                        </a:solidFill>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Pub/Sub</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1907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Analytics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Redshift, Athena</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BigQuery</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BigQuery</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14325">
                <a:tc>
                  <a:txBody>
                    <a:bodyPr/>
                    <a:lstStyle/>
                    <a:p>
                      <a:pPr marL="0" lvl="0" indent="0" rtl="0">
                        <a:lnSpc>
                          <a:spcPct val="115000"/>
                        </a:lnSpc>
                        <a:spcBef>
                          <a:spcPts val="0"/>
                        </a:spcBef>
                        <a:spcAft>
                          <a:spcPts val="0"/>
                        </a:spcAft>
                        <a:buNone/>
                      </a:pPr>
                      <a:r>
                        <a:rPr lang="en" sz="1000" b="1"/>
                        <a:t>Application Services</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Messaging</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SNS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Pub/Sub, FCM</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Pub/Sub, Filebase Could Messaging</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1907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SQS</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Pub/Sub</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Pub/Sub</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262"/>
        <p:cNvGrpSpPr/>
        <p:nvPr/>
      </p:nvGrpSpPr>
      <p:grpSpPr>
        <a:xfrm>
          <a:off x="0" y="0"/>
          <a:ext cx="0" cy="0"/>
          <a:chOff x="0" y="0"/>
          <a:chExt cx="0" cy="0"/>
        </a:xfrm>
      </p:grpSpPr>
      <p:sp>
        <p:nvSpPr>
          <p:cNvPr id="7263" name="Google Shape;7263;p582"/>
          <p:cNvSpPr txBox="1">
            <a:spLocks noGrp="1"/>
          </p:cNvSpPr>
          <p:nvPr>
            <p:ph type="title"/>
          </p:nvPr>
        </p:nvSpPr>
        <p:spPr>
          <a:xfrm>
            <a:off x="167100" y="522375"/>
            <a:ext cx="6614100" cy="75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Cloud Products Mapping - 3</a:t>
            </a:r>
            <a:endParaRPr/>
          </a:p>
        </p:txBody>
      </p:sp>
      <p:graphicFrame>
        <p:nvGraphicFramePr>
          <p:cNvPr id="7264" name="Google Shape;7264;p582"/>
          <p:cNvGraphicFramePr/>
          <p:nvPr/>
        </p:nvGraphicFramePr>
        <p:xfrm>
          <a:off x="792375" y="1278075"/>
          <a:ext cx="3000000" cy="3000000"/>
        </p:xfrm>
        <a:graphic>
          <a:graphicData uri="http://schemas.openxmlformats.org/drawingml/2006/table">
            <a:tbl>
              <a:tblPr>
                <a:noFill/>
                <a:tableStyleId>{B24EF3D9-5C00-4111-8167-DF35630084FD}</a:tableStyleId>
              </a:tblPr>
              <a:tblGrid>
                <a:gridCol w="723900"/>
                <a:gridCol w="933450"/>
                <a:gridCol w="1031100"/>
                <a:gridCol w="1175450"/>
                <a:gridCol w="2574400"/>
              </a:tblGrid>
              <a:tr h="200025">
                <a:tc>
                  <a:txBody>
                    <a:bodyPr/>
                    <a:lstStyle/>
                    <a:p>
                      <a:pPr marL="0" lvl="0" indent="0" rtl="0">
                        <a:lnSpc>
                          <a:spcPct val="115000"/>
                        </a:lnSpc>
                        <a:spcBef>
                          <a:spcPts val="0"/>
                        </a:spcBef>
                        <a:spcAft>
                          <a:spcPts val="0"/>
                        </a:spcAft>
                        <a:buNone/>
                      </a:pPr>
                      <a:r>
                        <a:rPr lang="en" sz="1000" b="1"/>
                        <a:t>Service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Service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AWS</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GCP</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c>
                  <a:txBody>
                    <a:bodyPr/>
                    <a:lstStyle/>
                    <a:p>
                      <a:pPr marL="0" lvl="0" indent="0" rtl="0">
                        <a:lnSpc>
                          <a:spcPct val="115000"/>
                        </a:lnSpc>
                        <a:spcBef>
                          <a:spcPts val="0"/>
                        </a:spcBef>
                        <a:spcAft>
                          <a:spcPts val="0"/>
                        </a:spcAft>
                        <a:buNone/>
                      </a:pPr>
                      <a:r>
                        <a:rPr lang="en" sz="1000" b="1"/>
                        <a:t>Google Product Name</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EC0BF"/>
                    </a:solidFill>
                  </a:tcPr>
                </a:tc>
              </a:tr>
              <a:tr h="314325">
                <a:tc>
                  <a:txBody>
                    <a:bodyPr/>
                    <a:lstStyle/>
                    <a:p>
                      <a:pPr marL="0" lvl="0" indent="0" rtl="0">
                        <a:lnSpc>
                          <a:spcPct val="115000"/>
                        </a:lnSpc>
                        <a:spcBef>
                          <a:spcPts val="0"/>
                        </a:spcBef>
                        <a:spcAft>
                          <a:spcPts val="0"/>
                        </a:spcAft>
                        <a:buNone/>
                      </a:pPr>
                      <a:r>
                        <a:rPr lang="en" sz="1000" b="1"/>
                        <a:t>Management Services</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Monitoring</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CloudWatch</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Stackdriver Monitoring</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Stackdriver Monitoring</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428625">
                <a:tc>
                  <a:txBody>
                    <a:bodyPr/>
                    <a:lstStyle/>
                    <a:p>
                      <a:pPr marL="0" lvl="0" indent="0" rtl="0">
                        <a:lnSpc>
                          <a:spcPct val="115000"/>
                        </a:lnSpc>
                        <a:spcBef>
                          <a:spcPts val="0"/>
                        </a:spcBef>
                        <a:spcAft>
                          <a:spcPts val="0"/>
                        </a:spcAft>
                        <a:buNone/>
                      </a:pPr>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Deployment</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CloudFormation</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Deployment Manager</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Google Cloud Deployment Manager</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rtl="0">
                        <a:lnSpc>
                          <a:spcPct val="115000"/>
                        </a:lnSpc>
                        <a:spcBef>
                          <a:spcPts val="0"/>
                        </a:spcBef>
                        <a:spcAft>
                          <a:spcPts val="0"/>
                        </a:spcAft>
                        <a:buNone/>
                      </a:pPr>
                      <a:r>
                        <a:rPr lang="en" sz="1000" b="1"/>
                        <a:t>…</a:t>
                      </a:r>
                      <a:endParaRPr sz="1000" b="1"/>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DCDCDC"/>
                    </a:solidFill>
                  </a:tcPr>
                </a:tc>
                <a:tc>
                  <a:txBody>
                    <a:bodyPr/>
                    <a:lstStyle/>
                    <a:p>
                      <a:pPr marL="0" lvl="0" indent="0" rtl="0">
                        <a:lnSpc>
                          <a:spcPct val="115000"/>
                        </a:lnSpc>
                        <a:spcBef>
                          <a:spcPts val="0"/>
                        </a:spcBef>
                        <a:spcAft>
                          <a:spcPts val="0"/>
                        </a:spcAft>
                        <a:buNone/>
                      </a:pPr>
                      <a:r>
                        <a:rPr lang="en" sz="1000"/>
                        <a:t>…</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lnSpc>
                          <a:spcPct val="115000"/>
                        </a:lnSpc>
                        <a:spcBef>
                          <a:spcPts val="0"/>
                        </a:spcBef>
                        <a:spcAft>
                          <a:spcPts val="0"/>
                        </a:spcAft>
                        <a:buNone/>
                      </a:pPr>
                      <a:r>
                        <a:rPr lang="en" sz="1000"/>
                        <a:t>…</a:t>
                      </a:r>
                      <a:endParaRPr sz="1000"/>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81"/>
        <p:cNvGrpSpPr/>
        <p:nvPr/>
      </p:nvGrpSpPr>
      <p:grpSpPr>
        <a:xfrm>
          <a:off x="0" y="0"/>
          <a:ext cx="0" cy="0"/>
          <a:chOff x="0" y="0"/>
          <a:chExt cx="0" cy="0"/>
        </a:xfrm>
      </p:grpSpPr>
      <p:sp>
        <p:nvSpPr>
          <p:cNvPr id="5282" name="Google Shape;5282;p448"/>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데이타 베이스 - 구글 빅테이블 </a:t>
            </a:r>
            <a:endParaRPr sz="2800">
              <a:solidFill>
                <a:srgbClr val="545454"/>
              </a:solidFill>
              <a:latin typeface="Roboto"/>
              <a:ea typeface="Roboto"/>
              <a:cs typeface="Roboto"/>
              <a:sym typeface="Roboto"/>
            </a:endParaRPr>
          </a:p>
        </p:txBody>
      </p:sp>
      <p:sp>
        <p:nvSpPr>
          <p:cNvPr id="5283" name="Google Shape;5283;p448"/>
          <p:cNvSpPr txBox="1"/>
          <p:nvPr/>
        </p:nvSpPr>
        <p:spPr>
          <a:xfrm>
            <a:off x="162475" y="836475"/>
            <a:ext cx="8771400" cy="8817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Price</a:t>
            </a:r>
            <a:endParaRPr sz="1800">
              <a:solidFill>
                <a:srgbClr val="4A86E8"/>
              </a:solidFill>
              <a:latin typeface="Roboto"/>
              <a:ea typeface="Roboto"/>
              <a:cs typeface="Roboto"/>
              <a:sym typeface="Roboto"/>
            </a:endParaRPr>
          </a:p>
          <a:p>
            <a:pPr marL="457200" lvl="0" indent="0" rtl="0">
              <a:spcBef>
                <a:spcPts val="0"/>
              </a:spcBef>
              <a:spcAft>
                <a:spcPts val="0"/>
              </a:spcAft>
              <a:buNone/>
            </a:pPr>
            <a:r>
              <a:rPr lang="en" sz="1000">
                <a:solidFill>
                  <a:srgbClr val="666666"/>
                </a:solidFill>
              </a:rPr>
              <a:t>Assumption : 3000 billion records, 1000 bytes per record, 1000 billion users, 1% daily active user</a:t>
            </a:r>
            <a:endParaRPr sz="1000">
              <a:solidFill>
                <a:srgbClr val="666666"/>
              </a:solidFill>
            </a:endParaRPr>
          </a:p>
          <a:p>
            <a:pPr marL="914400" lvl="1" indent="-304800" rtl="0">
              <a:lnSpc>
                <a:spcPct val="150000"/>
              </a:lnSpc>
              <a:spcBef>
                <a:spcPts val="375"/>
              </a:spcBef>
              <a:spcAft>
                <a:spcPts val="0"/>
              </a:spcAft>
              <a:buClr>
                <a:srgbClr val="545454"/>
              </a:buClr>
              <a:buSzPts val="1200"/>
              <a:buChar char="○"/>
            </a:pPr>
            <a:r>
              <a:rPr lang="en" sz="1200">
                <a:solidFill>
                  <a:srgbClr val="545454"/>
                </a:solidFill>
                <a:latin typeface="Roboto"/>
                <a:ea typeface="Roboto"/>
                <a:cs typeface="Roboto"/>
                <a:sym typeface="Roboto"/>
              </a:rPr>
              <a:t>90% write + 10% read </a:t>
            </a:r>
            <a:r>
              <a:rPr lang="en" sz="1000">
                <a:solidFill>
                  <a:srgbClr val="545454"/>
                </a:solidFill>
                <a:latin typeface="Roboto"/>
                <a:ea typeface="Roboto"/>
                <a:cs typeface="Roboto"/>
                <a:sym typeface="Roboto"/>
              </a:rPr>
              <a:t>(Daily 900 write and 100 read per users</a:t>
            </a:r>
            <a:endParaRPr sz="1200">
              <a:solidFill>
                <a:srgbClr val="545454"/>
              </a:solidFill>
              <a:latin typeface="Roboto"/>
              <a:ea typeface="Roboto"/>
              <a:cs typeface="Roboto"/>
              <a:sym typeface="Roboto"/>
            </a:endParaRPr>
          </a:p>
          <a:p>
            <a:pPr marL="457200" lvl="0" indent="0" rtl="0">
              <a:lnSpc>
                <a:spcPct val="150000"/>
              </a:lnSpc>
              <a:spcBef>
                <a:spcPts val="375"/>
              </a:spcBef>
              <a:spcAft>
                <a:spcPts val="0"/>
              </a:spcAft>
              <a:buNone/>
            </a:pPr>
            <a:endParaRPr sz="1200">
              <a:solidFill>
                <a:srgbClr val="545454"/>
              </a:solidFill>
              <a:latin typeface="Roboto"/>
              <a:ea typeface="Roboto"/>
              <a:cs typeface="Roboto"/>
              <a:sym typeface="Roboto"/>
            </a:endParaRPr>
          </a:p>
          <a:p>
            <a:pPr marL="45720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457200" lvl="0" indent="0" rtl="0">
              <a:lnSpc>
                <a:spcPct val="150000"/>
              </a:lnSpc>
              <a:spcBef>
                <a:spcPts val="0"/>
              </a:spcBef>
              <a:spcAft>
                <a:spcPts val="0"/>
              </a:spcAft>
              <a:buNone/>
            </a:pPr>
            <a:endParaRPr sz="1200">
              <a:solidFill>
                <a:srgbClr val="545454"/>
              </a:solidFill>
              <a:latin typeface="Roboto"/>
              <a:ea typeface="Roboto"/>
              <a:cs typeface="Roboto"/>
              <a:sym typeface="Roboto"/>
            </a:endParaRPr>
          </a:p>
        </p:txBody>
      </p:sp>
      <p:graphicFrame>
        <p:nvGraphicFramePr>
          <p:cNvPr id="5284" name="Google Shape;5284;p448"/>
          <p:cNvGraphicFramePr/>
          <p:nvPr/>
        </p:nvGraphicFramePr>
        <p:xfrm>
          <a:off x="800950" y="1818650"/>
          <a:ext cx="3000000" cy="3000000"/>
        </p:xfrm>
        <a:graphic>
          <a:graphicData uri="http://schemas.openxmlformats.org/drawingml/2006/table">
            <a:tbl>
              <a:tblPr>
                <a:noFill/>
                <a:tableStyleId>{B24EF3D9-5C00-4111-8167-DF35630084FD}</a:tableStyleId>
              </a:tblPr>
              <a:tblGrid>
                <a:gridCol w="2609850"/>
                <a:gridCol w="1250750"/>
                <a:gridCol w="1881075"/>
                <a:gridCol w="1831825"/>
              </a:tblGrid>
              <a:tr h="333375">
                <a:tc>
                  <a:txBody>
                    <a:bodyPr/>
                    <a:lstStyle/>
                    <a:p>
                      <a:pPr marL="0" lvl="0" indent="0" rtl="0">
                        <a:spcBef>
                          <a:spcPts val="0"/>
                        </a:spcBef>
                        <a:spcAft>
                          <a:spcPts val="0"/>
                        </a:spcAft>
                        <a:buNone/>
                      </a:pP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2C4C9"/>
                    </a:solidFill>
                  </a:tcPr>
                </a:tc>
                <a:tc>
                  <a:txBody>
                    <a:bodyPr/>
                    <a:lstStyle/>
                    <a:p>
                      <a:pPr marL="0" lvl="0" indent="0" rtl="0">
                        <a:lnSpc>
                          <a:spcPct val="115000"/>
                        </a:lnSpc>
                        <a:spcBef>
                          <a:spcPts val="0"/>
                        </a:spcBef>
                        <a:spcAft>
                          <a:spcPts val="0"/>
                        </a:spcAft>
                        <a:buNone/>
                      </a:pPr>
                      <a:r>
                        <a:rPr lang="en" sz="1000"/>
                        <a:t>List Price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2C4C9"/>
                    </a:solidFill>
                  </a:tcPr>
                </a:tc>
                <a:tc>
                  <a:txBody>
                    <a:bodyPr/>
                    <a:lstStyle/>
                    <a:p>
                      <a:pPr marL="0" lvl="0" indent="0" rtl="0">
                        <a:lnSpc>
                          <a:spcPct val="115000"/>
                        </a:lnSpc>
                        <a:spcBef>
                          <a:spcPts val="0"/>
                        </a:spcBef>
                        <a:spcAft>
                          <a:spcPts val="0"/>
                        </a:spcAft>
                        <a:buNone/>
                      </a:pPr>
                      <a:r>
                        <a:rPr lang="en" sz="1000"/>
                        <a:t>AWS 50% discount with 1Y RI.</a:t>
                      </a:r>
                      <a:endParaRPr sz="1000"/>
                    </a:p>
                    <a:p>
                      <a:pPr marL="0" lvl="0" indent="0" rtl="0">
                        <a:lnSpc>
                          <a:spcPct val="115000"/>
                        </a:lnSpc>
                        <a:spcBef>
                          <a:spcPts val="0"/>
                        </a:spcBef>
                        <a:spcAft>
                          <a:spcPts val="0"/>
                        </a:spcAft>
                        <a:buNone/>
                      </a:pPr>
                      <a:r>
                        <a:rPr lang="en" sz="1000"/>
                        <a:t>GCP No discount</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2C4C9"/>
                    </a:solidFill>
                  </a:tcPr>
                </a:tc>
                <a:tc>
                  <a:txBody>
                    <a:bodyPr/>
                    <a:lstStyle/>
                    <a:p>
                      <a:pPr marL="0" lvl="0" indent="0" rtl="0">
                        <a:lnSpc>
                          <a:spcPct val="115000"/>
                        </a:lnSpc>
                        <a:spcBef>
                          <a:spcPts val="0"/>
                        </a:spcBef>
                        <a:spcAft>
                          <a:spcPts val="0"/>
                        </a:spcAft>
                        <a:buNone/>
                      </a:pPr>
                      <a:r>
                        <a:rPr lang="en" sz="1000"/>
                        <a:t>AWS 50% discount with 1Y RI.</a:t>
                      </a:r>
                      <a:endParaRPr sz="1000"/>
                    </a:p>
                    <a:p>
                      <a:pPr marL="0" lvl="0" indent="0" rtl="0">
                        <a:lnSpc>
                          <a:spcPct val="115000"/>
                        </a:lnSpc>
                        <a:spcBef>
                          <a:spcPts val="0"/>
                        </a:spcBef>
                        <a:spcAft>
                          <a:spcPts val="0"/>
                        </a:spcAft>
                        <a:buNone/>
                      </a:pPr>
                      <a:r>
                        <a:rPr lang="en" sz="1000"/>
                        <a:t>GCP No discount + HA</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2C4C9"/>
                    </a:solidFill>
                  </a:tcPr>
                </a:tc>
              </a:tr>
              <a:tr h="200025">
                <a:tc>
                  <a:txBody>
                    <a:bodyPr/>
                    <a:lstStyle/>
                    <a:p>
                      <a:pPr marL="0" lvl="0" indent="0" rtl="0">
                        <a:lnSpc>
                          <a:spcPct val="115000"/>
                        </a:lnSpc>
                        <a:spcBef>
                          <a:spcPts val="0"/>
                        </a:spcBef>
                        <a:spcAft>
                          <a:spcPts val="0"/>
                        </a:spcAft>
                        <a:buNone/>
                      </a:pPr>
                      <a:r>
                        <a:rPr lang="en" sz="1000"/>
                        <a:t>Dynamo Total (Monthly)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r" rtl="0">
                        <a:lnSpc>
                          <a:spcPct val="115000"/>
                        </a:lnSpc>
                        <a:spcBef>
                          <a:spcPts val="0"/>
                        </a:spcBef>
                        <a:spcAft>
                          <a:spcPts val="0"/>
                        </a:spcAft>
                        <a:buNone/>
                      </a:pPr>
                      <a:r>
                        <a:rPr lang="en" sz="1000"/>
                        <a:t>5,012,557.53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2506278.763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2506278.763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rtl="0">
                        <a:lnSpc>
                          <a:spcPct val="115000"/>
                        </a:lnSpc>
                        <a:spcBef>
                          <a:spcPts val="0"/>
                        </a:spcBef>
                        <a:spcAft>
                          <a:spcPts val="0"/>
                        </a:spcAft>
                        <a:buNone/>
                      </a:pPr>
                      <a:r>
                        <a:rPr lang="en" sz="1000"/>
                        <a:t>Bigtable Total (Monthly)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r" rtl="0">
                        <a:lnSpc>
                          <a:spcPct val="115000"/>
                        </a:lnSpc>
                        <a:spcBef>
                          <a:spcPts val="0"/>
                        </a:spcBef>
                        <a:spcAft>
                          <a:spcPts val="0"/>
                        </a:spcAft>
                        <a:buNone/>
                      </a:pPr>
                      <a:r>
                        <a:rPr lang="en" sz="1000"/>
                        <a:t>583,747.45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583,747.45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1167494.903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rtl="0">
                        <a:lnSpc>
                          <a:spcPct val="115000"/>
                        </a:lnSpc>
                        <a:spcBef>
                          <a:spcPts val="0"/>
                        </a:spcBef>
                        <a:spcAft>
                          <a:spcPts val="0"/>
                        </a:spcAft>
                        <a:buNone/>
                      </a:pPr>
                      <a:r>
                        <a:rPr lang="en" sz="1000"/>
                        <a:t>GCP/AWS (%)</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r" rtl="0">
                        <a:lnSpc>
                          <a:spcPct val="115000"/>
                        </a:lnSpc>
                        <a:spcBef>
                          <a:spcPts val="0"/>
                        </a:spcBef>
                        <a:spcAft>
                          <a:spcPts val="0"/>
                        </a:spcAft>
                        <a:buNone/>
                      </a:pPr>
                      <a:r>
                        <a:rPr lang="en" sz="1000"/>
                        <a:t>11.65%</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23.29%</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46.58%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graphicFrame>
        <p:nvGraphicFramePr>
          <p:cNvPr id="5285" name="Google Shape;5285;p448"/>
          <p:cNvGraphicFramePr/>
          <p:nvPr/>
        </p:nvGraphicFramePr>
        <p:xfrm>
          <a:off x="800950" y="3240000"/>
          <a:ext cx="3000000" cy="3000000"/>
        </p:xfrm>
        <a:graphic>
          <a:graphicData uri="http://schemas.openxmlformats.org/drawingml/2006/table">
            <a:tbl>
              <a:tblPr>
                <a:noFill/>
                <a:tableStyleId>{B24EF3D9-5C00-4111-8167-DF35630084FD}</a:tableStyleId>
              </a:tblPr>
              <a:tblGrid>
                <a:gridCol w="2626025"/>
                <a:gridCol w="1258525"/>
                <a:gridCol w="1892725"/>
                <a:gridCol w="1796225"/>
              </a:tblGrid>
              <a:tr h="333375">
                <a:tc>
                  <a:txBody>
                    <a:bodyPr/>
                    <a:lstStyle/>
                    <a:p>
                      <a:pPr marL="0" lvl="0" indent="0" rtl="0">
                        <a:spcBef>
                          <a:spcPts val="0"/>
                        </a:spcBef>
                        <a:spcAft>
                          <a:spcPts val="0"/>
                        </a:spcAft>
                        <a:buNone/>
                      </a:pPr>
                      <a:endParaRPr/>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2C4C9"/>
                    </a:solidFill>
                  </a:tcPr>
                </a:tc>
                <a:tc>
                  <a:txBody>
                    <a:bodyPr/>
                    <a:lstStyle/>
                    <a:p>
                      <a:pPr marL="0" lvl="0" indent="0" rtl="0">
                        <a:lnSpc>
                          <a:spcPct val="115000"/>
                        </a:lnSpc>
                        <a:spcBef>
                          <a:spcPts val="0"/>
                        </a:spcBef>
                        <a:spcAft>
                          <a:spcPts val="0"/>
                        </a:spcAft>
                        <a:buNone/>
                      </a:pPr>
                      <a:r>
                        <a:rPr lang="en" sz="1000"/>
                        <a:t>List Price</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2C4C9"/>
                    </a:solidFill>
                  </a:tcPr>
                </a:tc>
                <a:tc>
                  <a:txBody>
                    <a:bodyPr/>
                    <a:lstStyle/>
                    <a:p>
                      <a:pPr marL="0" lvl="0" indent="0" rtl="0">
                        <a:lnSpc>
                          <a:spcPct val="115000"/>
                        </a:lnSpc>
                        <a:spcBef>
                          <a:spcPts val="0"/>
                        </a:spcBef>
                        <a:spcAft>
                          <a:spcPts val="0"/>
                        </a:spcAft>
                        <a:buNone/>
                      </a:pPr>
                      <a:r>
                        <a:rPr lang="en" sz="1000"/>
                        <a:t>AWS 50% discount with 1Y RI.</a:t>
                      </a:r>
                      <a:endParaRPr sz="1000"/>
                    </a:p>
                    <a:p>
                      <a:pPr marL="0" lvl="0" indent="0" rtl="0">
                        <a:lnSpc>
                          <a:spcPct val="115000"/>
                        </a:lnSpc>
                        <a:spcBef>
                          <a:spcPts val="0"/>
                        </a:spcBef>
                        <a:spcAft>
                          <a:spcPts val="0"/>
                        </a:spcAft>
                        <a:buNone/>
                      </a:pPr>
                      <a:r>
                        <a:rPr lang="en" sz="1000"/>
                        <a:t>GCP No discount</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2C4C9"/>
                    </a:solidFill>
                  </a:tcPr>
                </a:tc>
                <a:tc>
                  <a:txBody>
                    <a:bodyPr/>
                    <a:lstStyle/>
                    <a:p>
                      <a:pPr marL="0" lvl="0" indent="0" rtl="0">
                        <a:lnSpc>
                          <a:spcPct val="115000"/>
                        </a:lnSpc>
                        <a:spcBef>
                          <a:spcPts val="0"/>
                        </a:spcBef>
                        <a:spcAft>
                          <a:spcPts val="0"/>
                        </a:spcAft>
                        <a:buNone/>
                      </a:pPr>
                      <a:r>
                        <a:rPr lang="en" sz="1000"/>
                        <a:t>AWS 50% discount with 1Y RI.</a:t>
                      </a:r>
                      <a:endParaRPr sz="1000"/>
                    </a:p>
                    <a:p>
                      <a:pPr marL="0" lvl="0" indent="0" rtl="0">
                        <a:lnSpc>
                          <a:spcPct val="115000"/>
                        </a:lnSpc>
                        <a:spcBef>
                          <a:spcPts val="0"/>
                        </a:spcBef>
                        <a:spcAft>
                          <a:spcPts val="0"/>
                        </a:spcAft>
                        <a:buNone/>
                      </a:pPr>
                      <a:r>
                        <a:rPr lang="en" sz="1000"/>
                        <a:t>GCP No discount + HA</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A2C4C9"/>
                    </a:solidFill>
                  </a:tcPr>
                </a:tc>
              </a:tr>
              <a:tr h="200025">
                <a:tc>
                  <a:txBody>
                    <a:bodyPr/>
                    <a:lstStyle/>
                    <a:p>
                      <a:pPr marL="0" lvl="0" indent="0" rtl="0">
                        <a:lnSpc>
                          <a:spcPct val="115000"/>
                        </a:lnSpc>
                        <a:spcBef>
                          <a:spcPts val="0"/>
                        </a:spcBef>
                        <a:spcAft>
                          <a:spcPts val="0"/>
                        </a:spcAft>
                        <a:buNone/>
                      </a:pPr>
                      <a:r>
                        <a:rPr lang="en" sz="1000"/>
                        <a:t>Dynamo Total (Monthly)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r" rtl="0">
                        <a:lnSpc>
                          <a:spcPct val="115000"/>
                        </a:lnSpc>
                        <a:spcBef>
                          <a:spcPts val="0"/>
                        </a:spcBef>
                        <a:spcAft>
                          <a:spcPts val="0"/>
                        </a:spcAft>
                        <a:buNone/>
                      </a:pPr>
                      <a:r>
                        <a:rPr lang="en" sz="1000"/>
                        <a:t>3050173.267</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1525086.634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1525086.634</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rtl="0">
                        <a:lnSpc>
                          <a:spcPct val="115000"/>
                        </a:lnSpc>
                        <a:spcBef>
                          <a:spcPts val="0"/>
                        </a:spcBef>
                        <a:spcAft>
                          <a:spcPts val="0"/>
                        </a:spcAft>
                        <a:buNone/>
                      </a:pPr>
                      <a:r>
                        <a:rPr lang="en" sz="1000"/>
                        <a:t>Bigtable Total (Monthly)</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r" rtl="0">
                        <a:lnSpc>
                          <a:spcPct val="115000"/>
                        </a:lnSpc>
                        <a:spcBef>
                          <a:spcPts val="0"/>
                        </a:spcBef>
                        <a:spcAft>
                          <a:spcPts val="0"/>
                        </a:spcAft>
                        <a:buNone/>
                      </a:pPr>
                      <a:r>
                        <a:rPr lang="en" sz="1000"/>
                        <a:t>589164.118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589164.118</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1178328.236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200025">
                <a:tc>
                  <a:txBody>
                    <a:bodyPr/>
                    <a:lstStyle/>
                    <a:p>
                      <a:pPr marL="0" lvl="0" indent="0" rtl="0">
                        <a:lnSpc>
                          <a:spcPct val="115000"/>
                        </a:lnSpc>
                        <a:spcBef>
                          <a:spcPts val="0"/>
                        </a:spcBef>
                        <a:spcAft>
                          <a:spcPts val="0"/>
                        </a:spcAft>
                        <a:buNone/>
                      </a:pPr>
                      <a:r>
                        <a:rPr lang="en" sz="1000"/>
                        <a:t>GCP/AWS (%)</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999999"/>
                    </a:solidFill>
                  </a:tcPr>
                </a:tc>
                <a:tc>
                  <a:txBody>
                    <a:bodyPr/>
                    <a:lstStyle/>
                    <a:p>
                      <a:pPr marL="0" lvl="0" indent="0" algn="r" rtl="0">
                        <a:lnSpc>
                          <a:spcPct val="115000"/>
                        </a:lnSpc>
                        <a:spcBef>
                          <a:spcPts val="0"/>
                        </a:spcBef>
                        <a:spcAft>
                          <a:spcPts val="0"/>
                        </a:spcAft>
                        <a:buNone/>
                      </a:pPr>
                      <a:r>
                        <a:rPr lang="en" sz="1000"/>
                        <a:t>19.32%</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38.63%</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sz="1000"/>
                        <a:t>77.26%</a:t>
                      </a:r>
                      <a:endParaRPr sz="1000"/>
                    </a:p>
                  </a:txBody>
                  <a:tcPr marL="28575" marR="28575" marT="19050" marB="19050"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
        <p:nvSpPr>
          <p:cNvPr id="5286" name="Google Shape;5286;p448"/>
          <p:cNvSpPr txBox="1"/>
          <p:nvPr/>
        </p:nvSpPr>
        <p:spPr>
          <a:xfrm>
            <a:off x="162475" y="2423075"/>
            <a:ext cx="8771400" cy="6876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914400" lvl="1" indent="-304800" rtl="0">
              <a:lnSpc>
                <a:spcPct val="150000"/>
              </a:lnSpc>
              <a:spcBef>
                <a:spcPts val="375"/>
              </a:spcBef>
              <a:spcAft>
                <a:spcPts val="0"/>
              </a:spcAft>
              <a:buClr>
                <a:srgbClr val="545454"/>
              </a:buClr>
              <a:buSzPts val="1200"/>
              <a:buChar char="○"/>
            </a:pPr>
            <a:r>
              <a:rPr lang="en" sz="1200">
                <a:solidFill>
                  <a:srgbClr val="545454"/>
                </a:solidFill>
                <a:latin typeface="Roboto"/>
                <a:ea typeface="Roboto"/>
                <a:cs typeface="Roboto"/>
                <a:sym typeface="Roboto"/>
              </a:rPr>
              <a:t>50% write + 50% read </a:t>
            </a:r>
            <a:r>
              <a:rPr lang="en" sz="1000">
                <a:solidFill>
                  <a:srgbClr val="545454"/>
                </a:solidFill>
                <a:latin typeface="Roboto"/>
                <a:ea typeface="Roboto"/>
                <a:cs typeface="Roboto"/>
                <a:sym typeface="Roboto"/>
              </a:rPr>
              <a:t>(Daily 500 write and 500 read per users</a:t>
            </a:r>
            <a:endParaRPr sz="1200">
              <a:solidFill>
                <a:srgbClr val="545454"/>
              </a:solidFill>
              <a:latin typeface="Roboto"/>
              <a:ea typeface="Roboto"/>
              <a:cs typeface="Roboto"/>
              <a:sym typeface="Roboto"/>
            </a:endParaRPr>
          </a:p>
        </p:txBody>
      </p:sp>
      <p:sp>
        <p:nvSpPr>
          <p:cNvPr id="5287" name="Google Shape;5287;p448"/>
          <p:cNvSpPr txBox="1"/>
          <p:nvPr/>
        </p:nvSpPr>
        <p:spPr>
          <a:xfrm>
            <a:off x="751050" y="4262200"/>
            <a:ext cx="7425900" cy="33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1000">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91"/>
        <p:cNvGrpSpPr/>
        <p:nvPr/>
      </p:nvGrpSpPr>
      <p:grpSpPr>
        <a:xfrm>
          <a:off x="0" y="0"/>
          <a:ext cx="0" cy="0"/>
          <a:chOff x="0" y="0"/>
          <a:chExt cx="0" cy="0"/>
        </a:xfrm>
      </p:grpSpPr>
      <p:sp>
        <p:nvSpPr>
          <p:cNvPr id="5292" name="Google Shape;5292;p449"/>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데이타 베이스 - 스패너</a:t>
            </a:r>
            <a:endParaRPr sz="2800">
              <a:solidFill>
                <a:srgbClr val="545454"/>
              </a:solidFill>
              <a:latin typeface="Roboto"/>
              <a:ea typeface="Roboto"/>
              <a:cs typeface="Roboto"/>
              <a:sym typeface="Roboto"/>
            </a:endParaRPr>
          </a:p>
        </p:txBody>
      </p:sp>
      <p:cxnSp>
        <p:nvCxnSpPr>
          <p:cNvPr id="5293" name="Google Shape;5293;p449"/>
          <p:cNvCxnSpPr>
            <a:stCxn id="5294" idx="4"/>
          </p:cNvCxnSpPr>
          <p:nvPr/>
        </p:nvCxnSpPr>
        <p:spPr>
          <a:xfrm rot="10800000" flipH="1">
            <a:off x="642917" y="1997431"/>
            <a:ext cx="300" cy="2404200"/>
          </a:xfrm>
          <a:prstGeom prst="straightConnector1">
            <a:avLst/>
          </a:prstGeom>
          <a:noFill/>
          <a:ln w="9525" cap="flat" cmpd="sng">
            <a:solidFill>
              <a:srgbClr val="A5A5A5"/>
            </a:solidFill>
            <a:prstDash val="solid"/>
            <a:round/>
            <a:headEnd type="none" w="med" len="med"/>
            <a:tailEnd type="none" w="med" len="med"/>
          </a:ln>
        </p:spPr>
      </p:cxnSp>
      <p:sp>
        <p:nvSpPr>
          <p:cNvPr id="5295" name="Google Shape;5295;p449"/>
          <p:cNvSpPr/>
          <p:nvPr/>
        </p:nvSpPr>
        <p:spPr>
          <a:xfrm>
            <a:off x="479267" y="1956263"/>
            <a:ext cx="327300" cy="327300"/>
          </a:xfrm>
          <a:prstGeom prst="ellipse">
            <a:avLst/>
          </a:prstGeom>
          <a:solidFill>
            <a:srgbClr val="4285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rgbClr val="4285F4"/>
              </a:solidFill>
              <a:latin typeface="Roboto"/>
              <a:ea typeface="Roboto"/>
              <a:cs typeface="Roboto"/>
              <a:sym typeface="Roboto"/>
            </a:endParaRPr>
          </a:p>
        </p:txBody>
      </p:sp>
      <p:sp>
        <p:nvSpPr>
          <p:cNvPr id="5296" name="Google Shape;5296;p449"/>
          <p:cNvSpPr/>
          <p:nvPr/>
        </p:nvSpPr>
        <p:spPr>
          <a:xfrm>
            <a:off x="479267" y="2662286"/>
            <a:ext cx="327300" cy="327300"/>
          </a:xfrm>
          <a:prstGeom prst="ellipse">
            <a:avLst/>
          </a:prstGeom>
          <a:solidFill>
            <a:srgbClr val="F4B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rgbClr val="F4B400"/>
              </a:solidFill>
            </a:endParaRPr>
          </a:p>
        </p:txBody>
      </p:sp>
      <p:sp>
        <p:nvSpPr>
          <p:cNvPr id="5297" name="Google Shape;5297;p449"/>
          <p:cNvSpPr/>
          <p:nvPr/>
        </p:nvSpPr>
        <p:spPr>
          <a:xfrm>
            <a:off x="479267" y="3368308"/>
            <a:ext cx="327300" cy="327300"/>
          </a:xfrm>
          <a:prstGeom prst="ellipse">
            <a:avLst/>
          </a:prstGeom>
          <a:solidFill>
            <a:srgbClr val="D8443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rgbClr val="D84437"/>
              </a:solidFill>
            </a:endParaRPr>
          </a:p>
        </p:txBody>
      </p:sp>
      <p:sp>
        <p:nvSpPr>
          <p:cNvPr id="5294" name="Google Shape;5294;p449"/>
          <p:cNvSpPr/>
          <p:nvPr/>
        </p:nvSpPr>
        <p:spPr>
          <a:xfrm>
            <a:off x="479267" y="4074331"/>
            <a:ext cx="327300" cy="327300"/>
          </a:xfrm>
          <a:prstGeom prst="ellipse">
            <a:avLst/>
          </a:prstGeom>
          <a:solidFill>
            <a:srgbClr val="0F9D5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400">
              <a:solidFill>
                <a:srgbClr val="0F9D58"/>
              </a:solidFill>
            </a:endParaRPr>
          </a:p>
        </p:txBody>
      </p:sp>
      <p:sp>
        <p:nvSpPr>
          <p:cNvPr id="5298" name="Google Shape;5298;p449"/>
          <p:cNvSpPr txBox="1"/>
          <p:nvPr/>
        </p:nvSpPr>
        <p:spPr>
          <a:xfrm>
            <a:off x="962275" y="2602738"/>
            <a:ext cx="5483400" cy="43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a:solidFill>
                  <a:srgbClr val="666666"/>
                </a:solidFill>
                <a:latin typeface="Roboto"/>
                <a:ea typeface="Roboto"/>
                <a:cs typeface="Roboto"/>
                <a:sym typeface="Roboto"/>
              </a:rPr>
              <a:t>전통적인 RDBMS 의 특징을 그대로 지원: schemas, </a:t>
            </a:r>
            <a:endParaRPr sz="1800">
              <a:solidFill>
                <a:srgbClr val="666666"/>
              </a:solidFill>
              <a:latin typeface="Roboto"/>
              <a:ea typeface="Roboto"/>
              <a:cs typeface="Roboto"/>
              <a:sym typeface="Roboto"/>
            </a:endParaRPr>
          </a:p>
          <a:p>
            <a:pPr marL="0" lvl="0" indent="0" algn="l" rtl="0">
              <a:lnSpc>
                <a:spcPct val="115000"/>
              </a:lnSpc>
              <a:spcBef>
                <a:spcPts val="0"/>
              </a:spcBef>
              <a:spcAft>
                <a:spcPts val="0"/>
              </a:spcAft>
              <a:buNone/>
            </a:pPr>
            <a:r>
              <a:rPr lang="en" sz="1800">
                <a:solidFill>
                  <a:srgbClr val="666666"/>
                </a:solidFill>
                <a:latin typeface="Roboto"/>
                <a:ea typeface="Roboto"/>
                <a:cs typeface="Roboto"/>
                <a:sym typeface="Roboto"/>
              </a:rPr>
              <a:t>ACID transactions, SQL</a:t>
            </a:r>
            <a:endParaRPr sz="1800" b="1">
              <a:solidFill>
                <a:srgbClr val="666666"/>
              </a:solidFill>
              <a:latin typeface="Roboto"/>
              <a:ea typeface="Roboto"/>
              <a:cs typeface="Roboto"/>
              <a:sym typeface="Roboto"/>
            </a:endParaRPr>
          </a:p>
        </p:txBody>
      </p:sp>
      <p:sp>
        <p:nvSpPr>
          <p:cNvPr id="5299" name="Google Shape;5299;p449"/>
          <p:cNvSpPr txBox="1"/>
          <p:nvPr/>
        </p:nvSpPr>
        <p:spPr>
          <a:xfrm>
            <a:off x="957350" y="1872409"/>
            <a:ext cx="6189900" cy="495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800">
                <a:solidFill>
                  <a:srgbClr val="666666"/>
                </a:solidFill>
                <a:latin typeface="Roboto"/>
                <a:ea typeface="Roboto"/>
                <a:cs typeface="Roboto"/>
                <a:sym typeface="Roboto"/>
              </a:rPr>
              <a:t>운영이 필요없는 글로벌 스케일의 데이타 베이스 서비스 </a:t>
            </a:r>
            <a:endParaRPr sz="1800">
              <a:solidFill>
                <a:srgbClr val="666666"/>
              </a:solidFill>
              <a:latin typeface="Roboto"/>
              <a:ea typeface="Roboto"/>
              <a:cs typeface="Roboto"/>
              <a:sym typeface="Roboto"/>
            </a:endParaRPr>
          </a:p>
        </p:txBody>
      </p:sp>
      <p:sp>
        <p:nvSpPr>
          <p:cNvPr id="5300" name="Google Shape;5300;p449"/>
          <p:cNvSpPr txBox="1"/>
          <p:nvPr/>
        </p:nvSpPr>
        <p:spPr>
          <a:xfrm>
            <a:off x="957350" y="3320888"/>
            <a:ext cx="7709100" cy="495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800">
                <a:solidFill>
                  <a:srgbClr val="666666"/>
                </a:solidFill>
                <a:latin typeface="Roboto"/>
                <a:ea typeface="Roboto"/>
                <a:cs typeface="Roboto"/>
                <a:sym typeface="Roboto"/>
              </a:rPr>
              <a:t>자동 동기화와, 리전 레벨의 HA를 지원</a:t>
            </a:r>
            <a:endParaRPr sz="1800">
              <a:solidFill>
                <a:srgbClr val="666666"/>
              </a:solidFill>
              <a:latin typeface="Roboto"/>
              <a:ea typeface="Roboto"/>
              <a:cs typeface="Roboto"/>
              <a:sym typeface="Roboto"/>
            </a:endParaRPr>
          </a:p>
        </p:txBody>
      </p:sp>
      <p:pic>
        <p:nvPicPr>
          <p:cNvPr id="5301" name="Google Shape;5301;p449"/>
          <p:cNvPicPr preferRelativeResize="0"/>
          <p:nvPr/>
        </p:nvPicPr>
        <p:blipFill>
          <a:blip r:embed="rId3">
            <a:alphaModFix/>
          </a:blip>
          <a:stretch>
            <a:fillRect/>
          </a:stretch>
        </p:blipFill>
        <p:spPr>
          <a:xfrm>
            <a:off x="6930761" y="2067650"/>
            <a:ext cx="1880214" cy="1786650"/>
          </a:xfrm>
          <a:prstGeom prst="rect">
            <a:avLst/>
          </a:prstGeom>
          <a:noFill/>
          <a:ln>
            <a:noFill/>
          </a:ln>
        </p:spPr>
      </p:pic>
      <p:sp>
        <p:nvSpPr>
          <p:cNvPr id="5302" name="Google Shape;5302;p449"/>
          <p:cNvSpPr txBox="1"/>
          <p:nvPr/>
        </p:nvSpPr>
        <p:spPr>
          <a:xfrm>
            <a:off x="479275" y="1096325"/>
            <a:ext cx="8537100" cy="6042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800" i="1">
                <a:solidFill>
                  <a:srgbClr val="666666"/>
                </a:solidFill>
                <a:latin typeface="Roboto"/>
                <a:ea typeface="Roboto"/>
                <a:cs typeface="Roboto"/>
                <a:sym typeface="Roboto"/>
              </a:rPr>
              <a:t>미션 크리티컬한 서비스를 위한 구글 클라우드의 관계형 데이타 베이스 서비스 </a:t>
            </a:r>
            <a:endParaRPr sz="1300" i="1">
              <a:solidFill>
                <a:srgbClr val="75787A"/>
              </a:solidFill>
              <a:latin typeface="Open Sans"/>
              <a:ea typeface="Open Sans"/>
              <a:cs typeface="Open Sans"/>
              <a:sym typeface="Open Sans"/>
            </a:endParaRPr>
          </a:p>
        </p:txBody>
      </p:sp>
      <p:sp>
        <p:nvSpPr>
          <p:cNvPr id="5303" name="Google Shape;5303;p449"/>
          <p:cNvSpPr txBox="1"/>
          <p:nvPr/>
        </p:nvSpPr>
        <p:spPr>
          <a:xfrm>
            <a:off x="957350" y="3990476"/>
            <a:ext cx="7709100" cy="495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800">
                <a:solidFill>
                  <a:srgbClr val="666666"/>
                </a:solidFill>
                <a:latin typeface="Roboto"/>
                <a:ea typeface="Roboto"/>
                <a:cs typeface="Roboto"/>
                <a:sym typeface="Roboto"/>
              </a:rPr>
              <a:t>구글 내부에서 5년이상 사용중인 검증된 서비스 (Adwords, GooglePlay,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07"/>
        <p:cNvGrpSpPr/>
        <p:nvPr/>
      </p:nvGrpSpPr>
      <p:grpSpPr>
        <a:xfrm>
          <a:off x="0" y="0"/>
          <a:ext cx="0" cy="0"/>
          <a:chOff x="0" y="0"/>
          <a:chExt cx="0" cy="0"/>
        </a:xfrm>
      </p:grpSpPr>
      <p:sp>
        <p:nvSpPr>
          <p:cNvPr id="5308" name="Google Shape;5308;p450"/>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데이타 베이스 - 스패너</a:t>
            </a:r>
            <a:endParaRPr sz="2800">
              <a:solidFill>
                <a:srgbClr val="545454"/>
              </a:solidFill>
              <a:latin typeface="Roboto"/>
              <a:ea typeface="Roboto"/>
              <a:cs typeface="Roboto"/>
              <a:sym typeface="Roboto"/>
            </a:endParaRPr>
          </a:p>
        </p:txBody>
      </p:sp>
      <p:pic>
        <p:nvPicPr>
          <p:cNvPr id="5309" name="Google Shape;5309;p450"/>
          <p:cNvPicPr preferRelativeResize="0"/>
          <p:nvPr/>
        </p:nvPicPr>
        <p:blipFill>
          <a:blip r:embed="rId3">
            <a:alphaModFix/>
          </a:blip>
          <a:stretch>
            <a:fillRect/>
          </a:stretch>
        </p:blipFill>
        <p:spPr>
          <a:xfrm>
            <a:off x="543475" y="1191275"/>
            <a:ext cx="8377499" cy="3196125"/>
          </a:xfrm>
          <a:prstGeom prst="rect">
            <a:avLst/>
          </a:prstGeom>
          <a:noFill/>
          <a:ln>
            <a:noFill/>
          </a:ln>
        </p:spPr>
      </p:pic>
      <p:sp>
        <p:nvSpPr>
          <p:cNvPr id="5310" name="Google Shape;5310;p450"/>
          <p:cNvSpPr txBox="1"/>
          <p:nvPr/>
        </p:nvSpPr>
        <p:spPr>
          <a:xfrm>
            <a:off x="67600" y="968725"/>
            <a:ext cx="4297800" cy="357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757575"/>
                </a:solidFill>
                <a:latin typeface="Roboto"/>
                <a:ea typeface="Roboto"/>
                <a:cs typeface="Roboto"/>
                <a:sym typeface="Roboto"/>
              </a:rPr>
              <a:t>Comparison of median values of latency</a:t>
            </a:r>
            <a:endParaRPr/>
          </a:p>
        </p:txBody>
      </p:sp>
      <p:sp>
        <p:nvSpPr>
          <p:cNvPr id="5311" name="Google Shape;5311;p450"/>
          <p:cNvSpPr txBox="1"/>
          <p:nvPr/>
        </p:nvSpPr>
        <p:spPr>
          <a:xfrm>
            <a:off x="5851100" y="4689075"/>
            <a:ext cx="3292800" cy="236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000">
                <a:latin typeface="Roboto"/>
                <a:ea typeface="Roboto"/>
                <a:cs typeface="Roboto"/>
                <a:sym typeface="Roboto"/>
              </a:rPr>
              <a:t>Source: </a:t>
            </a:r>
            <a:r>
              <a:rPr lang="en" sz="1000" u="sng">
                <a:solidFill>
                  <a:srgbClr val="545454"/>
                </a:solidFill>
                <a:latin typeface="Roboto"/>
                <a:ea typeface="Roboto"/>
                <a:cs typeface="Roboto"/>
                <a:sym typeface="Roboto"/>
                <a:hlinkClick r:id="rId4"/>
              </a:rPr>
              <a:t>https://quizlet.com/blog/quizlet-cloud-spanner</a:t>
            </a:r>
            <a:endParaRPr sz="1000">
              <a:solidFill>
                <a:srgbClr val="000000"/>
              </a:solidFill>
              <a:latin typeface="Roboto"/>
              <a:ea typeface="Roboto"/>
              <a:cs typeface="Roboto"/>
              <a:sym typeface="Roboto"/>
            </a:endParaRPr>
          </a:p>
        </p:txBody>
      </p:sp>
      <p:sp>
        <p:nvSpPr>
          <p:cNvPr id="5312" name="Google Shape;5312;p450"/>
          <p:cNvSpPr txBox="1"/>
          <p:nvPr/>
        </p:nvSpPr>
        <p:spPr>
          <a:xfrm>
            <a:off x="5234400" y="4024275"/>
            <a:ext cx="3909600" cy="66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Roboto"/>
                <a:ea typeface="Roboto"/>
                <a:cs typeface="Roboto"/>
                <a:sym typeface="Roboto"/>
              </a:rPr>
              <a:t>MySQL: high-memory 64-core GCE instance running Percona MySQL 5.7 using a pd-ssd disk. This machine type has 416 GiB of memory and we've tuned the InnoDB buffer pool to 340 GiB. All disks on GCE are mounted remotely.</a:t>
            </a:r>
            <a:endParaRPr sz="10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16"/>
        <p:cNvGrpSpPr/>
        <p:nvPr/>
      </p:nvGrpSpPr>
      <p:grpSpPr>
        <a:xfrm>
          <a:off x="0" y="0"/>
          <a:ext cx="0" cy="0"/>
          <a:chOff x="0" y="0"/>
          <a:chExt cx="0" cy="0"/>
        </a:xfrm>
      </p:grpSpPr>
      <p:sp>
        <p:nvSpPr>
          <p:cNvPr id="5317" name="Google Shape;5317;p451"/>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a:solidFill>
                  <a:srgbClr val="333333"/>
                </a:solidFill>
              </a:rPr>
              <a:t>스토리지</a:t>
            </a:r>
            <a:endParaRPr/>
          </a:p>
          <a:p>
            <a:pPr marL="0" lvl="0" indent="0" rtl="0">
              <a:spcBef>
                <a:spcPts val="0"/>
              </a:spcBef>
              <a:spcAft>
                <a:spcPts val="0"/>
              </a:spcAft>
              <a:buNone/>
            </a:pPr>
            <a:endParaRPr sz="2800">
              <a:solidFill>
                <a:srgbClr val="333333"/>
              </a:solidFill>
            </a:endParaRPr>
          </a:p>
        </p:txBody>
      </p:sp>
      <p:sp>
        <p:nvSpPr>
          <p:cNvPr id="5318" name="Google Shape;5318;p451"/>
          <p:cNvSpPr txBox="1"/>
          <p:nvPr/>
        </p:nvSpPr>
        <p:spPr>
          <a:xfrm>
            <a:off x="162475" y="836475"/>
            <a:ext cx="8362800" cy="13290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Storage growth plan </a:t>
            </a:r>
            <a:endParaRPr sz="1800">
              <a:solidFill>
                <a:srgbClr val="4A86E8"/>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1 year commitment based contract. No charge for overage.</a:t>
            </a:r>
            <a:endParaRPr sz="1200">
              <a:solidFill>
                <a:srgbClr val="545454"/>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It can update commitment based on last year usage</a:t>
            </a:r>
            <a:endParaRPr sz="1200">
              <a:solidFill>
                <a:srgbClr val="545454"/>
              </a:solidFill>
              <a:latin typeface="Roboto"/>
              <a:ea typeface="Roboto"/>
              <a:cs typeface="Roboto"/>
              <a:sym typeface="Roboto"/>
            </a:endParaRPr>
          </a:p>
        </p:txBody>
      </p:sp>
      <p:pic>
        <p:nvPicPr>
          <p:cNvPr id="5319" name="Google Shape;5319;p451" title="Chart"/>
          <p:cNvPicPr preferRelativeResize="0"/>
          <p:nvPr/>
        </p:nvPicPr>
        <p:blipFill>
          <a:blip r:embed="rId3">
            <a:alphaModFix/>
          </a:blip>
          <a:stretch>
            <a:fillRect/>
          </a:stretch>
        </p:blipFill>
        <p:spPr>
          <a:xfrm>
            <a:off x="1133688" y="2481450"/>
            <a:ext cx="4428838" cy="2333825"/>
          </a:xfrm>
          <a:prstGeom prst="rect">
            <a:avLst/>
          </a:prstGeom>
          <a:noFill/>
          <a:ln>
            <a:noFill/>
          </a:ln>
        </p:spPr>
      </p:pic>
      <p:sp>
        <p:nvSpPr>
          <p:cNvPr id="5320" name="Google Shape;5320;p451"/>
          <p:cNvSpPr/>
          <p:nvPr/>
        </p:nvSpPr>
        <p:spPr>
          <a:xfrm rot="-5400000">
            <a:off x="3770123" y="2904793"/>
            <a:ext cx="1041300" cy="329400"/>
          </a:xfrm>
          <a:prstGeom prst="leftArrow">
            <a:avLst>
              <a:gd name="adj1" fmla="val 50000"/>
              <a:gd name="adj2" fmla="val 50000"/>
            </a:avLst>
          </a:prstGeom>
          <a:solidFill>
            <a:srgbClr val="B6D7A8"/>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1" name="Google Shape;5321;p451"/>
          <p:cNvSpPr txBox="1"/>
          <p:nvPr/>
        </p:nvSpPr>
        <p:spPr>
          <a:xfrm>
            <a:off x="3702950" y="1846175"/>
            <a:ext cx="1352700" cy="738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38761D"/>
                </a:solidFill>
                <a:latin typeface="Roboto"/>
                <a:ea typeface="Roboto"/>
                <a:cs typeface="Roboto"/>
                <a:sym typeface="Roboto"/>
              </a:rPr>
              <a:t>No charge for overage</a:t>
            </a:r>
            <a:endParaRPr>
              <a:solidFill>
                <a:srgbClr val="38761D"/>
              </a:solidFill>
              <a:latin typeface="Roboto"/>
              <a:ea typeface="Roboto"/>
              <a:cs typeface="Roboto"/>
              <a:sym typeface="Roboto"/>
            </a:endParaRPr>
          </a:p>
        </p:txBody>
      </p:sp>
      <p:sp>
        <p:nvSpPr>
          <p:cNvPr id="5322" name="Google Shape;5322;p451"/>
          <p:cNvSpPr/>
          <p:nvPr/>
        </p:nvSpPr>
        <p:spPr>
          <a:xfrm rot="-8382281">
            <a:off x="701816" y="2947160"/>
            <a:ext cx="1352657" cy="329272"/>
          </a:xfrm>
          <a:prstGeom prst="leftArrow">
            <a:avLst>
              <a:gd name="adj1" fmla="val 50000"/>
              <a:gd name="adj2" fmla="val 50000"/>
            </a:avLst>
          </a:prstGeom>
          <a:solidFill>
            <a:srgbClr val="A4C2F4"/>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23" name="Google Shape;5323;p451"/>
          <p:cNvSpPr txBox="1"/>
          <p:nvPr/>
        </p:nvSpPr>
        <p:spPr>
          <a:xfrm>
            <a:off x="302425" y="1846175"/>
            <a:ext cx="1094100" cy="441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1155CC"/>
                </a:solidFill>
                <a:latin typeface="Roboto"/>
                <a:ea typeface="Roboto"/>
                <a:cs typeface="Roboto"/>
                <a:sym typeface="Roboto"/>
              </a:rPr>
              <a:t>Same $$ every month</a:t>
            </a:r>
            <a:endParaRPr>
              <a:solidFill>
                <a:srgbClr val="1155CC"/>
              </a:solidFill>
              <a:latin typeface="Roboto"/>
              <a:ea typeface="Roboto"/>
              <a:cs typeface="Roboto"/>
              <a:sym typeface="Roboto"/>
            </a:endParaRPr>
          </a:p>
        </p:txBody>
      </p:sp>
      <p:pic>
        <p:nvPicPr>
          <p:cNvPr id="5324" name="Google Shape;5324;p451" title="Chart"/>
          <p:cNvPicPr preferRelativeResize="0"/>
          <p:nvPr/>
        </p:nvPicPr>
        <p:blipFill>
          <a:blip r:embed="rId4">
            <a:alphaModFix/>
          </a:blip>
          <a:stretch>
            <a:fillRect/>
          </a:stretch>
        </p:blipFill>
        <p:spPr>
          <a:xfrm>
            <a:off x="5445829" y="2481450"/>
            <a:ext cx="3619171" cy="2333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28"/>
        <p:cNvGrpSpPr/>
        <p:nvPr/>
      </p:nvGrpSpPr>
      <p:grpSpPr>
        <a:xfrm>
          <a:off x="0" y="0"/>
          <a:ext cx="0" cy="0"/>
          <a:chOff x="0" y="0"/>
          <a:chExt cx="0" cy="0"/>
        </a:xfrm>
      </p:grpSpPr>
      <p:sp>
        <p:nvSpPr>
          <p:cNvPr id="5329" name="Google Shape;5329;p452"/>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333333"/>
                </a:solidFill>
              </a:rPr>
              <a:t>스토리지</a:t>
            </a:r>
            <a:endParaRPr/>
          </a:p>
          <a:p>
            <a:pPr marL="0" lvl="0" indent="0" rtl="0">
              <a:spcBef>
                <a:spcPts val="0"/>
              </a:spcBef>
              <a:spcAft>
                <a:spcPts val="0"/>
              </a:spcAft>
              <a:buNone/>
            </a:pPr>
            <a:endParaRPr sz="2800">
              <a:solidFill>
                <a:srgbClr val="333333"/>
              </a:solidFill>
            </a:endParaRPr>
          </a:p>
        </p:txBody>
      </p:sp>
      <p:sp>
        <p:nvSpPr>
          <p:cNvPr id="5330" name="Google Shape;5330;p452"/>
          <p:cNvSpPr txBox="1"/>
          <p:nvPr/>
        </p:nvSpPr>
        <p:spPr>
          <a:xfrm>
            <a:off x="162475" y="3884475"/>
            <a:ext cx="8771400" cy="10923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Security </a:t>
            </a:r>
            <a:endParaRPr sz="1800">
              <a:solidFill>
                <a:srgbClr val="4A86E8"/>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Encryption at rest and in motion within google cloud by default (it can use customer-supplied encryption key)</a:t>
            </a:r>
            <a:br>
              <a:rPr lang="en" sz="1200">
                <a:solidFill>
                  <a:srgbClr val="545454"/>
                </a:solidFill>
                <a:latin typeface="Roboto"/>
                <a:ea typeface="Roboto"/>
                <a:cs typeface="Roboto"/>
                <a:sym typeface="Roboto"/>
              </a:rPr>
            </a:br>
            <a:r>
              <a:rPr lang="en" sz="1200">
                <a:solidFill>
                  <a:srgbClr val="545454"/>
                </a:solidFill>
                <a:latin typeface="Roboto"/>
                <a:ea typeface="Roboto"/>
                <a:cs typeface="Roboto"/>
                <a:sym typeface="Roboto"/>
              </a:rPr>
              <a:t>(Other cloud provider require 3’rd party encryption service or manually enabling of the service)</a:t>
            </a:r>
            <a:endParaRPr sz="1200">
              <a:solidFill>
                <a:srgbClr val="545454"/>
              </a:solidFill>
              <a:latin typeface="Roboto"/>
              <a:ea typeface="Roboto"/>
              <a:cs typeface="Roboto"/>
              <a:sym typeface="Roboto"/>
            </a:endParaRPr>
          </a:p>
          <a:p>
            <a:pPr marL="457200" lvl="0" indent="0" rtl="0">
              <a:lnSpc>
                <a:spcPct val="150000"/>
              </a:lnSpc>
              <a:spcBef>
                <a:spcPts val="0"/>
              </a:spcBef>
              <a:spcAft>
                <a:spcPts val="0"/>
              </a:spcAft>
              <a:buNone/>
            </a:pPr>
            <a:endParaRPr sz="1200">
              <a:solidFill>
                <a:srgbClr val="545454"/>
              </a:solidFill>
              <a:latin typeface="Roboto"/>
              <a:ea typeface="Roboto"/>
              <a:cs typeface="Roboto"/>
              <a:sym typeface="Roboto"/>
            </a:endParaRPr>
          </a:p>
        </p:txBody>
      </p:sp>
      <p:sp>
        <p:nvSpPr>
          <p:cNvPr id="5331" name="Google Shape;5331;p452"/>
          <p:cNvSpPr txBox="1"/>
          <p:nvPr/>
        </p:nvSpPr>
        <p:spPr>
          <a:xfrm>
            <a:off x="162475" y="836474"/>
            <a:ext cx="8771400" cy="8361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Performance </a:t>
            </a:r>
            <a:endParaRPr sz="1800">
              <a:solidFill>
                <a:srgbClr val="4A86E8"/>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2x Faster throughput for larger datasets (like image)</a:t>
            </a:r>
            <a:endParaRPr sz="1200">
              <a:solidFill>
                <a:srgbClr val="545454"/>
              </a:solidFill>
              <a:latin typeface="Roboto"/>
              <a:ea typeface="Roboto"/>
              <a:cs typeface="Roboto"/>
              <a:sym typeface="Roboto"/>
            </a:endParaRPr>
          </a:p>
        </p:txBody>
      </p:sp>
      <p:pic>
        <p:nvPicPr>
          <p:cNvPr id="5332" name="Google Shape;5332;p452"/>
          <p:cNvPicPr preferRelativeResize="0"/>
          <p:nvPr/>
        </p:nvPicPr>
        <p:blipFill>
          <a:blip r:embed="rId3">
            <a:alphaModFix/>
          </a:blip>
          <a:stretch>
            <a:fillRect/>
          </a:stretch>
        </p:blipFill>
        <p:spPr>
          <a:xfrm>
            <a:off x="1219050" y="1672575"/>
            <a:ext cx="3066199" cy="2090785"/>
          </a:xfrm>
          <a:prstGeom prst="rect">
            <a:avLst/>
          </a:prstGeom>
          <a:noFill/>
          <a:ln>
            <a:noFill/>
          </a:ln>
        </p:spPr>
      </p:pic>
      <p:pic>
        <p:nvPicPr>
          <p:cNvPr id="5333" name="Google Shape;5333;p452"/>
          <p:cNvPicPr preferRelativeResize="0"/>
          <p:nvPr/>
        </p:nvPicPr>
        <p:blipFill>
          <a:blip r:embed="rId4">
            <a:alphaModFix/>
          </a:blip>
          <a:stretch>
            <a:fillRect/>
          </a:stretch>
        </p:blipFill>
        <p:spPr>
          <a:xfrm>
            <a:off x="4576376" y="1672575"/>
            <a:ext cx="3066199" cy="2094775"/>
          </a:xfrm>
          <a:prstGeom prst="rect">
            <a:avLst/>
          </a:prstGeom>
          <a:noFill/>
          <a:ln>
            <a:noFill/>
          </a:ln>
        </p:spPr>
      </p:pic>
      <p:sp>
        <p:nvSpPr>
          <p:cNvPr id="5334" name="Google Shape;5334;p452"/>
          <p:cNvSpPr txBox="1"/>
          <p:nvPr/>
        </p:nvSpPr>
        <p:spPr>
          <a:xfrm>
            <a:off x="1705750" y="3767350"/>
            <a:ext cx="2092800" cy="3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Download performance</a:t>
            </a:r>
            <a:endParaRPr sz="1000"/>
          </a:p>
        </p:txBody>
      </p:sp>
      <p:sp>
        <p:nvSpPr>
          <p:cNvPr id="5335" name="Google Shape;5335;p452"/>
          <p:cNvSpPr txBox="1"/>
          <p:nvPr/>
        </p:nvSpPr>
        <p:spPr>
          <a:xfrm>
            <a:off x="5142700" y="3767350"/>
            <a:ext cx="2092800" cy="30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Upload performance</a:t>
            </a:r>
            <a:endParaRPr sz="1000"/>
          </a:p>
        </p:txBody>
      </p:sp>
      <p:sp>
        <p:nvSpPr>
          <p:cNvPr id="5336" name="Google Shape;5336;p452"/>
          <p:cNvSpPr txBox="1"/>
          <p:nvPr/>
        </p:nvSpPr>
        <p:spPr>
          <a:xfrm>
            <a:off x="4576375" y="3985750"/>
            <a:ext cx="4357500" cy="3549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t>Source : </a:t>
            </a:r>
            <a:r>
              <a:rPr lang="en" sz="900" u="sng">
                <a:solidFill>
                  <a:srgbClr val="545454"/>
                </a:solidFill>
                <a:hlinkClick r:id="rId5"/>
              </a:rPr>
              <a:t>https://www.cloudbenchmark.com/details/object_storage_service</a:t>
            </a:r>
            <a:endParaRPr sz="900"/>
          </a:p>
          <a:p>
            <a:pPr marL="0" lvl="0" indent="0" rtl="0">
              <a:spcBef>
                <a:spcPts val="0"/>
              </a:spcBef>
              <a:spcAft>
                <a:spcPts val="0"/>
              </a:spcAft>
              <a:buNone/>
            </a:pPr>
            <a:r>
              <a:rPr lang="en" sz="900"/>
              <a:t>Y Axis is performance (Mbps)</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3"/>
        <p:cNvGrpSpPr/>
        <p:nvPr/>
      </p:nvGrpSpPr>
      <p:grpSpPr>
        <a:xfrm>
          <a:off x="0" y="0"/>
          <a:ext cx="0" cy="0"/>
          <a:chOff x="0" y="0"/>
          <a:chExt cx="0" cy="0"/>
        </a:xfrm>
      </p:grpSpPr>
      <p:sp>
        <p:nvSpPr>
          <p:cNvPr id="5104" name="Google Shape;5104;p435"/>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333333"/>
                </a:solidFill>
              </a:rPr>
              <a:t>Agenda</a:t>
            </a:r>
            <a:endParaRPr/>
          </a:p>
        </p:txBody>
      </p:sp>
      <p:sp>
        <p:nvSpPr>
          <p:cNvPr id="5105" name="Google Shape;5105;p435"/>
          <p:cNvSpPr txBox="1"/>
          <p:nvPr/>
        </p:nvSpPr>
        <p:spPr>
          <a:xfrm>
            <a:off x="357650" y="1217900"/>
            <a:ext cx="8119500" cy="3634500"/>
          </a:xfrm>
          <a:prstGeom prst="rect">
            <a:avLst/>
          </a:prstGeom>
          <a:noFill/>
          <a:ln>
            <a:noFill/>
          </a:ln>
        </p:spPr>
        <p:txBody>
          <a:bodyPr spcFirstLastPara="1" wrap="square" lIns="91425" tIns="91425" rIns="91425" bIns="91425" anchor="t" anchorCtr="0">
            <a:noAutofit/>
          </a:bodyPr>
          <a:lstStyle/>
          <a:p>
            <a:pPr marL="457200" lvl="0" indent="-342900">
              <a:lnSpc>
                <a:spcPct val="115000"/>
              </a:lnSpc>
              <a:spcBef>
                <a:spcPts val="0"/>
              </a:spcBef>
              <a:spcAft>
                <a:spcPts val="0"/>
              </a:spcAft>
              <a:buSzPts val="1800"/>
              <a:buFont typeface="Google Sans"/>
              <a:buChar char="●"/>
            </a:pPr>
            <a:r>
              <a:rPr lang="en" sz="1800" dirty="0">
                <a:latin typeface="Google Sans"/>
                <a:ea typeface="Google Sans"/>
                <a:cs typeface="Google Sans"/>
                <a:sym typeface="Google Sans"/>
              </a:rPr>
              <a:t>Executive Summary</a:t>
            </a:r>
            <a:endParaRPr sz="1800" dirty="0">
              <a:latin typeface="Google Sans"/>
              <a:ea typeface="Google Sans"/>
              <a:cs typeface="Google Sans"/>
              <a:sym typeface="Google Sans"/>
            </a:endParaRPr>
          </a:p>
          <a:p>
            <a:pPr marL="457200" lvl="0" indent="-342900">
              <a:lnSpc>
                <a:spcPct val="115000"/>
              </a:lnSpc>
              <a:spcBef>
                <a:spcPts val="0"/>
              </a:spcBef>
              <a:spcAft>
                <a:spcPts val="0"/>
              </a:spcAft>
              <a:buSzPts val="1800"/>
              <a:buFont typeface="Google Sans"/>
              <a:buChar char="●"/>
            </a:pPr>
            <a:r>
              <a:rPr lang="en" sz="1800" dirty="0">
                <a:latin typeface="Google Sans"/>
                <a:ea typeface="Google Sans"/>
                <a:cs typeface="Google Sans"/>
                <a:sym typeface="Google Sans"/>
              </a:rPr>
              <a:t>Google Cloud</a:t>
            </a:r>
            <a:endParaRPr sz="1800" dirty="0">
              <a:latin typeface="Google Sans"/>
              <a:ea typeface="Google Sans"/>
              <a:cs typeface="Google Sans"/>
              <a:sym typeface="Google Sans"/>
            </a:endParaRPr>
          </a:p>
          <a:p>
            <a:pPr marL="457200" lvl="0" indent="-342900">
              <a:lnSpc>
                <a:spcPct val="115000"/>
              </a:lnSpc>
              <a:spcBef>
                <a:spcPts val="0"/>
              </a:spcBef>
              <a:spcAft>
                <a:spcPts val="0"/>
              </a:spcAft>
              <a:buSzPts val="1800"/>
              <a:buFont typeface="Google Sans"/>
              <a:buChar char="●"/>
            </a:pPr>
            <a:r>
              <a:rPr lang="en" sz="1800" dirty="0">
                <a:latin typeface="Google Sans"/>
                <a:ea typeface="Google Sans"/>
                <a:cs typeface="Google Sans"/>
                <a:sym typeface="Google Sans"/>
              </a:rPr>
              <a:t>Network</a:t>
            </a:r>
            <a:endParaRPr sz="1800" dirty="0">
              <a:latin typeface="Google Sans"/>
              <a:ea typeface="Google Sans"/>
              <a:cs typeface="Google Sans"/>
              <a:sym typeface="Google Sans"/>
            </a:endParaRPr>
          </a:p>
          <a:p>
            <a:pPr marL="457200" lvl="0" indent="-342900">
              <a:lnSpc>
                <a:spcPct val="115000"/>
              </a:lnSpc>
              <a:spcBef>
                <a:spcPts val="0"/>
              </a:spcBef>
              <a:spcAft>
                <a:spcPts val="0"/>
              </a:spcAft>
              <a:buSzPts val="1800"/>
              <a:buFont typeface="Google Sans"/>
              <a:buChar char="●"/>
            </a:pPr>
            <a:r>
              <a:rPr lang="en" sz="1800" dirty="0">
                <a:latin typeface="Google Sans"/>
                <a:ea typeface="Google Sans"/>
                <a:cs typeface="Google Sans"/>
                <a:sym typeface="Google Sans"/>
              </a:rPr>
              <a:t>Big Data</a:t>
            </a:r>
            <a:endParaRPr sz="1800" dirty="0">
              <a:latin typeface="Google Sans"/>
              <a:ea typeface="Google Sans"/>
              <a:cs typeface="Google Sans"/>
              <a:sym typeface="Google Sans"/>
            </a:endParaRPr>
          </a:p>
          <a:p>
            <a:pPr marL="457200" lvl="0" indent="-342900">
              <a:lnSpc>
                <a:spcPct val="115000"/>
              </a:lnSpc>
              <a:spcBef>
                <a:spcPts val="0"/>
              </a:spcBef>
              <a:spcAft>
                <a:spcPts val="0"/>
              </a:spcAft>
              <a:buSzPts val="1800"/>
              <a:buFont typeface="Google Sans"/>
              <a:buChar char="●"/>
            </a:pPr>
            <a:r>
              <a:rPr lang="en" sz="1800" dirty="0">
                <a:latin typeface="Google Sans"/>
                <a:ea typeface="Google Sans"/>
                <a:cs typeface="Google Sans"/>
                <a:sym typeface="Google Sans"/>
              </a:rPr>
              <a:t>Machine Learning</a:t>
            </a:r>
            <a:endParaRPr sz="1800" dirty="0">
              <a:latin typeface="Google Sans"/>
              <a:ea typeface="Google Sans"/>
              <a:cs typeface="Google Sans"/>
              <a:sym typeface="Google Sans"/>
            </a:endParaRPr>
          </a:p>
          <a:p>
            <a:pPr marL="457200" lvl="0" indent="-342900">
              <a:lnSpc>
                <a:spcPct val="115000"/>
              </a:lnSpc>
              <a:spcBef>
                <a:spcPts val="0"/>
              </a:spcBef>
              <a:spcAft>
                <a:spcPts val="0"/>
              </a:spcAft>
              <a:buSzPts val="1800"/>
              <a:buFont typeface="Google Sans"/>
              <a:buChar char="●"/>
            </a:pPr>
            <a:r>
              <a:rPr lang="en" sz="1800" dirty="0">
                <a:latin typeface="Google Sans"/>
                <a:ea typeface="Google Sans"/>
                <a:cs typeface="Google Sans"/>
                <a:sym typeface="Google Sans"/>
              </a:rPr>
              <a:t>Devops &amp; </a:t>
            </a:r>
            <a:r>
              <a:rPr lang="en" sz="1800" dirty="0" smtClean="0">
                <a:latin typeface="Google Sans"/>
                <a:ea typeface="Google Sans"/>
                <a:cs typeface="Google Sans"/>
                <a:sym typeface="Google Sans"/>
              </a:rPr>
              <a:t>Agile</a:t>
            </a:r>
            <a:endParaRPr sz="1800" dirty="0">
              <a:latin typeface="Google Sans"/>
              <a:ea typeface="Google Sans"/>
              <a:cs typeface="Google Sans"/>
              <a:sym typeface="Google Sans"/>
            </a:endParaRPr>
          </a:p>
          <a:p>
            <a:pPr marL="457200" lvl="0" indent="-342900">
              <a:lnSpc>
                <a:spcPct val="115000"/>
              </a:lnSpc>
              <a:spcBef>
                <a:spcPts val="0"/>
              </a:spcBef>
              <a:spcAft>
                <a:spcPts val="0"/>
              </a:spcAft>
              <a:buSzPts val="1800"/>
              <a:buFont typeface="Google Sans"/>
              <a:buChar char="●"/>
            </a:pPr>
            <a:r>
              <a:rPr lang="en" sz="1800" dirty="0">
                <a:latin typeface="Google Sans"/>
                <a:ea typeface="Google Sans"/>
                <a:cs typeface="Google Sans"/>
                <a:sym typeface="Google Sans"/>
              </a:rPr>
              <a:t>Pricing</a:t>
            </a:r>
            <a:endParaRPr sz="1800" dirty="0">
              <a:latin typeface="Google Sans"/>
              <a:ea typeface="Google Sans"/>
              <a:cs typeface="Google Sans"/>
              <a:sym typeface="Google Sans"/>
            </a:endParaRPr>
          </a:p>
          <a:p>
            <a:pPr marL="457200" lvl="0" indent="-342900">
              <a:lnSpc>
                <a:spcPct val="115000"/>
              </a:lnSpc>
              <a:spcBef>
                <a:spcPts val="0"/>
              </a:spcBef>
              <a:spcAft>
                <a:spcPts val="0"/>
              </a:spcAft>
              <a:buSzPts val="1800"/>
              <a:buFont typeface="Google Sans"/>
              <a:buChar char="●"/>
            </a:pPr>
            <a:r>
              <a:rPr lang="en" sz="1800" dirty="0">
                <a:latin typeface="Google Sans"/>
                <a:ea typeface="Google Sans"/>
                <a:cs typeface="Google Sans"/>
                <a:sym typeface="Google Sans"/>
              </a:rPr>
              <a:t>Support</a:t>
            </a:r>
            <a:endParaRPr sz="1800" dirty="0">
              <a:latin typeface="Google Sans"/>
              <a:ea typeface="Google Sans"/>
              <a:cs typeface="Google Sans"/>
              <a:sym typeface="Google Sans"/>
            </a:endParaRPr>
          </a:p>
          <a:p>
            <a:pPr marL="457200" lvl="0" indent="-342900">
              <a:lnSpc>
                <a:spcPct val="115000"/>
              </a:lnSpc>
              <a:spcBef>
                <a:spcPts val="0"/>
              </a:spcBef>
              <a:spcAft>
                <a:spcPts val="0"/>
              </a:spcAft>
              <a:buSzPts val="1800"/>
              <a:buFont typeface="Google Sans"/>
              <a:buChar char="●"/>
            </a:pPr>
            <a:r>
              <a:rPr lang="en" sz="1800" dirty="0">
                <a:latin typeface="Google Sans"/>
                <a:ea typeface="Google Sans"/>
                <a:cs typeface="Google Sans"/>
                <a:sym typeface="Google Sans"/>
              </a:rPr>
              <a:t>Security</a:t>
            </a:r>
            <a:endParaRPr sz="1800" dirty="0">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40"/>
        <p:cNvGrpSpPr/>
        <p:nvPr/>
      </p:nvGrpSpPr>
      <p:grpSpPr>
        <a:xfrm>
          <a:off x="0" y="0"/>
          <a:ext cx="0" cy="0"/>
          <a:chOff x="0" y="0"/>
          <a:chExt cx="0" cy="0"/>
        </a:xfrm>
      </p:grpSpPr>
      <p:sp>
        <p:nvSpPr>
          <p:cNvPr id="5341" name="Google Shape;5341;p453"/>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333333"/>
                </a:solidFill>
              </a:rPr>
              <a:t>스토리지</a:t>
            </a:r>
            <a:endParaRPr/>
          </a:p>
          <a:p>
            <a:pPr marL="0" lvl="0" indent="0" rtl="0">
              <a:spcBef>
                <a:spcPts val="0"/>
              </a:spcBef>
              <a:spcAft>
                <a:spcPts val="0"/>
              </a:spcAft>
              <a:buNone/>
            </a:pPr>
            <a:endParaRPr sz="2800">
              <a:solidFill>
                <a:srgbClr val="333333"/>
              </a:solidFill>
            </a:endParaRPr>
          </a:p>
        </p:txBody>
      </p:sp>
      <p:sp>
        <p:nvSpPr>
          <p:cNvPr id="5342" name="Google Shape;5342;p453"/>
          <p:cNvSpPr txBox="1"/>
          <p:nvPr/>
        </p:nvSpPr>
        <p:spPr>
          <a:xfrm>
            <a:off x="162475" y="836475"/>
            <a:ext cx="8771400" cy="10923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Lifecycle management</a:t>
            </a:r>
            <a:endParaRPr sz="1800">
              <a:solidFill>
                <a:srgbClr val="4A86E8"/>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Old files are automatically moved to lower price storage class based on user defined policy</a:t>
            </a:r>
            <a:endParaRPr sz="1200">
              <a:solidFill>
                <a:srgbClr val="545454"/>
              </a:solidFill>
              <a:latin typeface="Roboto"/>
              <a:ea typeface="Roboto"/>
              <a:cs typeface="Roboto"/>
              <a:sym typeface="Roboto"/>
            </a:endParaRPr>
          </a:p>
          <a:p>
            <a:pPr marL="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457200" lvl="0" indent="0" rtl="0">
              <a:lnSpc>
                <a:spcPct val="150000"/>
              </a:lnSpc>
              <a:spcBef>
                <a:spcPts val="0"/>
              </a:spcBef>
              <a:spcAft>
                <a:spcPts val="0"/>
              </a:spcAft>
              <a:buNone/>
            </a:pPr>
            <a:endParaRPr sz="1200">
              <a:solidFill>
                <a:srgbClr val="545454"/>
              </a:solidFill>
              <a:latin typeface="Roboto"/>
              <a:ea typeface="Roboto"/>
              <a:cs typeface="Roboto"/>
              <a:sym typeface="Roboto"/>
            </a:endParaRPr>
          </a:p>
        </p:txBody>
      </p:sp>
      <p:sp>
        <p:nvSpPr>
          <p:cNvPr id="5343" name="Google Shape;5343;p453"/>
          <p:cNvSpPr txBox="1"/>
          <p:nvPr/>
        </p:nvSpPr>
        <p:spPr>
          <a:xfrm>
            <a:off x="3607128" y="2536875"/>
            <a:ext cx="2284800" cy="652800"/>
          </a:xfrm>
          <a:prstGeom prst="rect">
            <a:avLst/>
          </a:prstGeom>
          <a:noFill/>
          <a:ln>
            <a:noFill/>
          </a:ln>
        </p:spPr>
        <p:txBody>
          <a:bodyPr spcFirstLastPara="1" wrap="square" lIns="91425" tIns="91425" rIns="91425" bIns="91425" anchor="t" anchorCtr="0">
            <a:noAutofit/>
          </a:bodyPr>
          <a:lstStyle/>
          <a:p>
            <a:pPr marL="0" lvl="0" indent="0" rtl="0">
              <a:lnSpc>
                <a:spcPct val="125000"/>
              </a:lnSpc>
              <a:spcBef>
                <a:spcPts val="0"/>
              </a:spcBef>
              <a:spcAft>
                <a:spcPts val="0"/>
              </a:spcAft>
              <a:buNone/>
            </a:pPr>
            <a:r>
              <a:rPr lang="en">
                <a:solidFill>
                  <a:srgbClr val="747474"/>
                </a:solidFill>
                <a:latin typeface="Roboto"/>
                <a:ea typeface="Roboto"/>
                <a:cs typeface="Roboto"/>
                <a:sym typeface="Roboto"/>
              </a:rPr>
              <a:t>Save cost by moving aging data to </a:t>
            </a:r>
            <a:r>
              <a:rPr lang="en">
                <a:solidFill>
                  <a:srgbClr val="4285F4"/>
                </a:solidFill>
                <a:latin typeface="Roboto"/>
                <a:ea typeface="Roboto"/>
                <a:cs typeface="Roboto"/>
                <a:sym typeface="Roboto"/>
              </a:rPr>
              <a:t>Nearline</a:t>
            </a:r>
            <a:r>
              <a:rPr lang="en">
                <a:solidFill>
                  <a:srgbClr val="747474"/>
                </a:solidFill>
                <a:latin typeface="Roboto"/>
                <a:ea typeface="Roboto"/>
                <a:cs typeface="Roboto"/>
                <a:sym typeface="Roboto"/>
              </a:rPr>
              <a:t>.</a:t>
            </a:r>
            <a:endParaRPr>
              <a:solidFill>
                <a:srgbClr val="747474"/>
              </a:solidFill>
              <a:latin typeface="Roboto"/>
              <a:ea typeface="Roboto"/>
              <a:cs typeface="Roboto"/>
              <a:sym typeface="Roboto"/>
            </a:endParaRPr>
          </a:p>
        </p:txBody>
      </p:sp>
      <p:sp>
        <p:nvSpPr>
          <p:cNvPr id="5344" name="Google Shape;5344;p453"/>
          <p:cNvSpPr txBox="1"/>
          <p:nvPr/>
        </p:nvSpPr>
        <p:spPr>
          <a:xfrm>
            <a:off x="817508" y="2536875"/>
            <a:ext cx="2234400" cy="564300"/>
          </a:xfrm>
          <a:prstGeom prst="rect">
            <a:avLst/>
          </a:prstGeom>
          <a:noFill/>
          <a:ln>
            <a:noFill/>
          </a:ln>
        </p:spPr>
        <p:txBody>
          <a:bodyPr spcFirstLastPara="1" wrap="square" lIns="91425" tIns="91425" rIns="91425" bIns="91425" anchor="t" anchorCtr="0">
            <a:noAutofit/>
          </a:bodyPr>
          <a:lstStyle/>
          <a:p>
            <a:pPr marL="0" lvl="0" indent="0" rtl="0">
              <a:lnSpc>
                <a:spcPct val="125000"/>
              </a:lnSpc>
              <a:spcBef>
                <a:spcPts val="0"/>
              </a:spcBef>
              <a:spcAft>
                <a:spcPts val="0"/>
              </a:spcAft>
              <a:buNone/>
            </a:pPr>
            <a:r>
              <a:rPr lang="en">
                <a:solidFill>
                  <a:srgbClr val="747474"/>
                </a:solidFill>
                <a:latin typeface="Roboto"/>
                <a:ea typeface="Roboto"/>
                <a:cs typeface="Roboto"/>
                <a:sym typeface="Roboto"/>
              </a:rPr>
              <a:t>Start with </a:t>
            </a:r>
            <a:r>
              <a:rPr lang="en">
                <a:solidFill>
                  <a:srgbClr val="4285F4"/>
                </a:solidFill>
                <a:latin typeface="Roboto"/>
                <a:ea typeface="Roboto"/>
                <a:cs typeface="Roboto"/>
                <a:sym typeface="Roboto"/>
              </a:rPr>
              <a:t>Multi-regional or regional</a:t>
            </a:r>
            <a:r>
              <a:rPr lang="en">
                <a:solidFill>
                  <a:srgbClr val="747474"/>
                </a:solidFill>
                <a:latin typeface="Roboto"/>
                <a:ea typeface="Roboto"/>
                <a:cs typeface="Roboto"/>
                <a:sym typeface="Roboto"/>
              </a:rPr>
              <a:t> for highly </a:t>
            </a:r>
            <a:r>
              <a:rPr lang="en" u="sng">
                <a:solidFill>
                  <a:srgbClr val="4285F4"/>
                </a:solidFill>
                <a:latin typeface="Roboto"/>
                <a:ea typeface="Roboto"/>
                <a:cs typeface="Roboto"/>
                <a:sym typeface="Roboto"/>
                <a:hlinkClick r:id="rId3"/>
              </a:rPr>
              <a:t>available</a:t>
            </a:r>
            <a:r>
              <a:rPr lang="en">
                <a:solidFill>
                  <a:srgbClr val="747474"/>
                </a:solidFill>
                <a:latin typeface="Roboto"/>
                <a:ea typeface="Roboto"/>
                <a:cs typeface="Roboto"/>
                <a:sym typeface="Roboto"/>
              </a:rPr>
              <a:t>, low-</a:t>
            </a:r>
            <a:r>
              <a:rPr lang="en" u="sng">
                <a:solidFill>
                  <a:srgbClr val="4285F4"/>
                </a:solidFill>
                <a:latin typeface="Roboto"/>
                <a:ea typeface="Roboto"/>
                <a:cs typeface="Roboto"/>
                <a:sym typeface="Roboto"/>
                <a:hlinkClick r:id="rId4"/>
              </a:rPr>
              <a:t>latency</a:t>
            </a:r>
            <a:r>
              <a:rPr lang="en">
                <a:solidFill>
                  <a:srgbClr val="747474"/>
                </a:solidFill>
                <a:latin typeface="Roboto"/>
                <a:ea typeface="Roboto"/>
                <a:cs typeface="Roboto"/>
                <a:sym typeface="Roboto"/>
              </a:rPr>
              <a:t> data.</a:t>
            </a:r>
            <a:endParaRPr>
              <a:solidFill>
                <a:srgbClr val="747474"/>
              </a:solidFill>
              <a:latin typeface="Roboto"/>
              <a:ea typeface="Roboto"/>
              <a:cs typeface="Roboto"/>
              <a:sym typeface="Roboto"/>
            </a:endParaRPr>
          </a:p>
        </p:txBody>
      </p:sp>
      <p:sp>
        <p:nvSpPr>
          <p:cNvPr id="5345" name="Google Shape;5345;p453"/>
          <p:cNvSpPr txBox="1"/>
          <p:nvPr/>
        </p:nvSpPr>
        <p:spPr>
          <a:xfrm>
            <a:off x="6357923" y="2536875"/>
            <a:ext cx="2337600" cy="652800"/>
          </a:xfrm>
          <a:prstGeom prst="rect">
            <a:avLst/>
          </a:prstGeom>
          <a:noFill/>
          <a:ln>
            <a:noFill/>
          </a:ln>
        </p:spPr>
        <p:txBody>
          <a:bodyPr spcFirstLastPara="1" wrap="square" lIns="91425" tIns="91425" rIns="91425" bIns="91425" anchor="t" anchorCtr="0">
            <a:noAutofit/>
          </a:bodyPr>
          <a:lstStyle/>
          <a:p>
            <a:pPr marL="0" lvl="0" indent="0" rtl="0">
              <a:lnSpc>
                <a:spcPct val="125000"/>
              </a:lnSpc>
              <a:spcBef>
                <a:spcPts val="0"/>
              </a:spcBef>
              <a:spcAft>
                <a:spcPts val="0"/>
              </a:spcAft>
              <a:buNone/>
            </a:pPr>
            <a:r>
              <a:rPr lang="en">
                <a:solidFill>
                  <a:srgbClr val="747474"/>
                </a:solidFill>
                <a:latin typeface="Roboto"/>
                <a:ea typeface="Roboto"/>
                <a:cs typeface="Roboto"/>
                <a:sym typeface="Roboto"/>
              </a:rPr>
              <a:t>Move to </a:t>
            </a:r>
            <a:r>
              <a:rPr lang="en">
                <a:solidFill>
                  <a:srgbClr val="4285F4"/>
                </a:solidFill>
                <a:latin typeface="Roboto"/>
                <a:ea typeface="Roboto"/>
                <a:cs typeface="Roboto"/>
                <a:sym typeface="Roboto"/>
              </a:rPr>
              <a:t>Coldline</a:t>
            </a:r>
            <a:r>
              <a:rPr lang="en">
                <a:solidFill>
                  <a:srgbClr val="747474"/>
                </a:solidFill>
                <a:latin typeface="Roboto"/>
                <a:ea typeface="Roboto"/>
                <a:cs typeface="Roboto"/>
                <a:sym typeface="Roboto"/>
              </a:rPr>
              <a:t> as data becomes needed less frequently. </a:t>
            </a:r>
            <a:endParaRPr>
              <a:solidFill>
                <a:srgbClr val="747474"/>
              </a:solidFill>
              <a:latin typeface="Roboto"/>
              <a:ea typeface="Roboto"/>
              <a:cs typeface="Roboto"/>
              <a:sym typeface="Roboto"/>
            </a:endParaRPr>
          </a:p>
        </p:txBody>
      </p:sp>
      <p:cxnSp>
        <p:nvCxnSpPr>
          <p:cNvPr id="5346" name="Google Shape;5346;p453"/>
          <p:cNvCxnSpPr/>
          <p:nvPr/>
        </p:nvCxnSpPr>
        <p:spPr>
          <a:xfrm>
            <a:off x="411987" y="2443500"/>
            <a:ext cx="8117100" cy="0"/>
          </a:xfrm>
          <a:prstGeom prst="straightConnector1">
            <a:avLst/>
          </a:prstGeom>
          <a:noFill/>
          <a:ln w="76200" cap="flat" cmpd="sng">
            <a:solidFill>
              <a:srgbClr val="CCCCCC"/>
            </a:solidFill>
            <a:prstDash val="dash"/>
            <a:round/>
            <a:headEnd type="none" w="sm" len="sm"/>
            <a:tailEnd type="triangle" w="sm" len="sm"/>
          </a:ln>
        </p:spPr>
      </p:cxnSp>
      <p:sp>
        <p:nvSpPr>
          <p:cNvPr id="5347" name="Google Shape;5347;p453"/>
          <p:cNvSpPr/>
          <p:nvPr/>
        </p:nvSpPr>
        <p:spPr>
          <a:xfrm>
            <a:off x="334848" y="2015569"/>
            <a:ext cx="3460500" cy="373800"/>
          </a:xfrm>
          <a:prstGeom prst="rect">
            <a:avLst/>
          </a:prstGeom>
          <a:noFill/>
          <a:ln>
            <a:noFill/>
          </a:ln>
        </p:spPr>
        <p:txBody>
          <a:bodyPr spcFirstLastPara="1" wrap="square" lIns="82300" tIns="41150" rIns="82300" bIns="41150" anchor="b" anchorCtr="0">
            <a:noAutofit/>
          </a:bodyPr>
          <a:lstStyle/>
          <a:p>
            <a:pPr marL="0" marR="0" lvl="0" indent="0" rtl="0">
              <a:spcBef>
                <a:spcPts val="0"/>
              </a:spcBef>
              <a:spcAft>
                <a:spcPts val="0"/>
              </a:spcAft>
              <a:buNone/>
            </a:pPr>
            <a:r>
              <a:rPr lang="en" sz="1500">
                <a:solidFill>
                  <a:srgbClr val="989898"/>
                </a:solidFill>
                <a:latin typeface="Open Sans"/>
                <a:ea typeface="Open Sans"/>
                <a:cs typeface="Open Sans"/>
                <a:sym typeface="Open Sans"/>
              </a:rPr>
              <a:t>Age of your data over time</a:t>
            </a:r>
            <a:endParaRPr sz="1500">
              <a:solidFill>
                <a:srgbClr val="989898"/>
              </a:solidFill>
              <a:latin typeface="Open Sans"/>
              <a:ea typeface="Open Sans"/>
              <a:cs typeface="Open Sans"/>
              <a:sym typeface="Open Sans"/>
            </a:endParaRPr>
          </a:p>
        </p:txBody>
      </p:sp>
      <p:cxnSp>
        <p:nvCxnSpPr>
          <p:cNvPr id="5348" name="Google Shape;5348;p453"/>
          <p:cNvCxnSpPr/>
          <p:nvPr/>
        </p:nvCxnSpPr>
        <p:spPr>
          <a:xfrm>
            <a:off x="411987" y="2443500"/>
            <a:ext cx="5525400" cy="0"/>
          </a:xfrm>
          <a:prstGeom prst="straightConnector1">
            <a:avLst/>
          </a:prstGeom>
          <a:noFill/>
          <a:ln w="76200" cap="flat" cmpd="sng">
            <a:solidFill>
              <a:srgbClr val="CCCCCC"/>
            </a:solidFill>
            <a:prstDash val="dash"/>
            <a:round/>
            <a:headEnd type="none" w="sm" len="sm"/>
            <a:tailEnd type="triangle" w="sm" len="sm"/>
          </a:ln>
        </p:spPr>
      </p:cxnSp>
      <p:grpSp>
        <p:nvGrpSpPr>
          <p:cNvPr id="5349" name="Google Shape;5349;p453"/>
          <p:cNvGrpSpPr/>
          <p:nvPr/>
        </p:nvGrpSpPr>
        <p:grpSpPr>
          <a:xfrm>
            <a:off x="459184" y="2536875"/>
            <a:ext cx="373979" cy="373936"/>
            <a:chOff x="1416195" y="1784852"/>
            <a:chExt cx="712206" cy="712260"/>
          </a:xfrm>
        </p:grpSpPr>
        <p:sp>
          <p:nvSpPr>
            <p:cNvPr id="5350" name="Google Shape;5350;p453"/>
            <p:cNvSpPr/>
            <p:nvPr/>
          </p:nvSpPr>
          <p:spPr>
            <a:xfrm>
              <a:off x="1416195" y="1784852"/>
              <a:ext cx="712200" cy="712200"/>
            </a:xfrm>
            <a:prstGeom prst="ellipse">
              <a:avLst/>
            </a:prstGeom>
            <a:solidFill>
              <a:srgbClr val="4285F4"/>
            </a:solidFill>
            <a:ln>
              <a:noFill/>
            </a:ln>
          </p:spPr>
          <p:txBody>
            <a:bodyPr spcFirstLastPara="1" wrap="square" lIns="68575" tIns="68575" rIns="68575" bIns="68575" anchor="ctr" anchorCtr="0">
              <a:noAutofit/>
            </a:bodyPr>
            <a:lstStyle/>
            <a:p>
              <a:pPr marL="0" lvl="0" indent="0" rtl="0">
                <a:spcBef>
                  <a:spcPts val="0"/>
                </a:spcBef>
                <a:spcAft>
                  <a:spcPts val="0"/>
                </a:spcAft>
                <a:buNone/>
              </a:pPr>
              <a:endParaRPr sz="1200" b="1"/>
            </a:p>
          </p:txBody>
        </p:sp>
        <p:sp>
          <p:nvSpPr>
            <p:cNvPr id="5351" name="Google Shape;5351;p453"/>
            <p:cNvSpPr txBox="1"/>
            <p:nvPr/>
          </p:nvSpPr>
          <p:spPr>
            <a:xfrm>
              <a:off x="1416201" y="1784912"/>
              <a:ext cx="712200" cy="712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500" b="1">
                  <a:solidFill>
                    <a:srgbClr val="FFFFFF"/>
                  </a:solidFill>
                  <a:latin typeface="Open Sans"/>
                  <a:ea typeface="Open Sans"/>
                  <a:cs typeface="Open Sans"/>
                  <a:sym typeface="Open Sans"/>
                </a:rPr>
                <a:t>1</a:t>
              </a:r>
              <a:endParaRPr sz="1500" b="1">
                <a:solidFill>
                  <a:srgbClr val="FFFFFF"/>
                </a:solidFill>
                <a:latin typeface="Open Sans"/>
                <a:ea typeface="Open Sans"/>
                <a:cs typeface="Open Sans"/>
                <a:sym typeface="Open Sans"/>
              </a:endParaRPr>
            </a:p>
          </p:txBody>
        </p:sp>
      </p:grpSp>
      <p:grpSp>
        <p:nvGrpSpPr>
          <p:cNvPr id="5352" name="Google Shape;5352;p453"/>
          <p:cNvGrpSpPr/>
          <p:nvPr/>
        </p:nvGrpSpPr>
        <p:grpSpPr>
          <a:xfrm>
            <a:off x="3213807" y="2536875"/>
            <a:ext cx="373979" cy="373936"/>
            <a:chOff x="1416195" y="1784852"/>
            <a:chExt cx="712206" cy="712260"/>
          </a:xfrm>
        </p:grpSpPr>
        <p:sp>
          <p:nvSpPr>
            <p:cNvPr id="5353" name="Google Shape;5353;p453"/>
            <p:cNvSpPr/>
            <p:nvPr/>
          </p:nvSpPr>
          <p:spPr>
            <a:xfrm>
              <a:off x="1416195" y="1784852"/>
              <a:ext cx="712200" cy="712200"/>
            </a:xfrm>
            <a:prstGeom prst="ellipse">
              <a:avLst/>
            </a:prstGeom>
            <a:solidFill>
              <a:srgbClr val="4285F4"/>
            </a:solidFill>
            <a:ln>
              <a:noFill/>
            </a:ln>
          </p:spPr>
          <p:txBody>
            <a:bodyPr spcFirstLastPara="1" wrap="square" lIns="68575" tIns="68575" rIns="68575" bIns="68575" anchor="ctr" anchorCtr="0">
              <a:noAutofit/>
            </a:bodyPr>
            <a:lstStyle/>
            <a:p>
              <a:pPr marL="0" lvl="0" indent="0" rtl="0">
                <a:spcBef>
                  <a:spcPts val="0"/>
                </a:spcBef>
                <a:spcAft>
                  <a:spcPts val="0"/>
                </a:spcAft>
                <a:buNone/>
              </a:pPr>
              <a:endParaRPr sz="1200" b="1"/>
            </a:p>
          </p:txBody>
        </p:sp>
        <p:sp>
          <p:nvSpPr>
            <p:cNvPr id="5354" name="Google Shape;5354;p453"/>
            <p:cNvSpPr txBox="1"/>
            <p:nvPr/>
          </p:nvSpPr>
          <p:spPr>
            <a:xfrm>
              <a:off x="1416201" y="1784912"/>
              <a:ext cx="712200" cy="712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500" b="1">
                  <a:solidFill>
                    <a:srgbClr val="FFFFFF"/>
                  </a:solidFill>
                  <a:latin typeface="Open Sans"/>
                  <a:ea typeface="Open Sans"/>
                  <a:cs typeface="Open Sans"/>
                  <a:sym typeface="Open Sans"/>
                </a:rPr>
                <a:t>2</a:t>
              </a:r>
              <a:endParaRPr sz="1500" b="1">
                <a:solidFill>
                  <a:srgbClr val="FFFFFF"/>
                </a:solidFill>
                <a:latin typeface="Open Sans"/>
                <a:ea typeface="Open Sans"/>
                <a:cs typeface="Open Sans"/>
                <a:sym typeface="Open Sans"/>
              </a:endParaRPr>
            </a:p>
          </p:txBody>
        </p:sp>
      </p:grpSp>
      <p:grpSp>
        <p:nvGrpSpPr>
          <p:cNvPr id="5355" name="Google Shape;5355;p453"/>
          <p:cNvGrpSpPr/>
          <p:nvPr/>
        </p:nvGrpSpPr>
        <p:grpSpPr>
          <a:xfrm>
            <a:off x="6005675" y="2536875"/>
            <a:ext cx="373979" cy="373936"/>
            <a:chOff x="1416195" y="1784852"/>
            <a:chExt cx="712206" cy="712260"/>
          </a:xfrm>
        </p:grpSpPr>
        <p:sp>
          <p:nvSpPr>
            <p:cNvPr id="5356" name="Google Shape;5356;p453"/>
            <p:cNvSpPr/>
            <p:nvPr/>
          </p:nvSpPr>
          <p:spPr>
            <a:xfrm>
              <a:off x="1416195" y="1784852"/>
              <a:ext cx="712200" cy="712200"/>
            </a:xfrm>
            <a:prstGeom prst="ellipse">
              <a:avLst/>
            </a:prstGeom>
            <a:solidFill>
              <a:srgbClr val="4285F4"/>
            </a:solidFill>
            <a:ln>
              <a:noFill/>
            </a:ln>
          </p:spPr>
          <p:txBody>
            <a:bodyPr spcFirstLastPara="1" wrap="square" lIns="68575" tIns="68575" rIns="68575" bIns="68575" anchor="ctr" anchorCtr="0">
              <a:noAutofit/>
            </a:bodyPr>
            <a:lstStyle/>
            <a:p>
              <a:pPr marL="0" lvl="0" indent="0" rtl="0">
                <a:spcBef>
                  <a:spcPts val="0"/>
                </a:spcBef>
                <a:spcAft>
                  <a:spcPts val="0"/>
                </a:spcAft>
                <a:buNone/>
              </a:pPr>
              <a:endParaRPr sz="1200" b="1"/>
            </a:p>
          </p:txBody>
        </p:sp>
        <p:sp>
          <p:nvSpPr>
            <p:cNvPr id="5357" name="Google Shape;5357;p453"/>
            <p:cNvSpPr txBox="1"/>
            <p:nvPr/>
          </p:nvSpPr>
          <p:spPr>
            <a:xfrm>
              <a:off x="1416201" y="1784912"/>
              <a:ext cx="712200" cy="7122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500" b="1">
                  <a:solidFill>
                    <a:srgbClr val="FFFFFF"/>
                  </a:solidFill>
                  <a:latin typeface="Open Sans"/>
                  <a:ea typeface="Open Sans"/>
                  <a:cs typeface="Open Sans"/>
                  <a:sym typeface="Open Sans"/>
                </a:rPr>
                <a:t>3</a:t>
              </a:r>
              <a:endParaRPr sz="1500" b="1">
                <a:solidFill>
                  <a:srgbClr val="FFFFFF"/>
                </a:solidFill>
                <a:latin typeface="Open Sans"/>
                <a:ea typeface="Open Sans"/>
                <a:cs typeface="Open Sans"/>
                <a:sym typeface="Open Sans"/>
              </a:endParaRPr>
            </a:p>
          </p:txBody>
        </p:sp>
      </p:grpSp>
      <p:cxnSp>
        <p:nvCxnSpPr>
          <p:cNvPr id="5358" name="Google Shape;5358;p453"/>
          <p:cNvCxnSpPr/>
          <p:nvPr/>
        </p:nvCxnSpPr>
        <p:spPr>
          <a:xfrm>
            <a:off x="411987" y="2443500"/>
            <a:ext cx="2757900" cy="0"/>
          </a:xfrm>
          <a:prstGeom prst="straightConnector1">
            <a:avLst/>
          </a:prstGeom>
          <a:noFill/>
          <a:ln w="76200" cap="flat" cmpd="sng">
            <a:solidFill>
              <a:srgbClr val="CCCCCC"/>
            </a:solidFill>
            <a:prstDash val="dash"/>
            <a:round/>
            <a:headEnd type="none" w="sm" len="sm"/>
            <a:tailEnd type="triangl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62"/>
        <p:cNvGrpSpPr/>
        <p:nvPr/>
      </p:nvGrpSpPr>
      <p:grpSpPr>
        <a:xfrm>
          <a:off x="0" y="0"/>
          <a:ext cx="0" cy="0"/>
          <a:chOff x="0" y="0"/>
          <a:chExt cx="0" cy="0"/>
        </a:xfrm>
      </p:grpSpPr>
      <p:sp>
        <p:nvSpPr>
          <p:cNvPr id="5363" name="Google Shape;5363;p454"/>
          <p:cNvSpPr txBox="1">
            <a:spLocks noGrp="1"/>
          </p:cNvSpPr>
          <p:nvPr>
            <p:ph type="title"/>
          </p:nvPr>
        </p:nvSpPr>
        <p:spPr>
          <a:xfrm>
            <a:off x="180900" y="446900"/>
            <a:ext cx="87822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2800"/>
              <a:t>Life time control with Machine learning</a:t>
            </a:r>
            <a:endParaRPr sz="2800"/>
          </a:p>
        </p:txBody>
      </p:sp>
      <p:sp>
        <p:nvSpPr>
          <p:cNvPr id="5364" name="Google Shape;5364;p454"/>
          <p:cNvSpPr txBox="1">
            <a:spLocks noGrp="1"/>
          </p:cNvSpPr>
          <p:nvPr>
            <p:ph type="body" idx="1"/>
          </p:nvPr>
        </p:nvSpPr>
        <p:spPr>
          <a:xfrm>
            <a:off x="180900" y="1143700"/>
            <a:ext cx="8782200" cy="3416400"/>
          </a:xfrm>
          <a:prstGeom prst="rect">
            <a:avLst/>
          </a:prstGeom>
        </p:spPr>
        <p:txBody>
          <a:bodyPr spcFirstLastPara="1" wrap="square" lIns="91425" tIns="91425" rIns="91425" bIns="91425" anchor="ctr" anchorCtr="0">
            <a:noAutofit/>
          </a:bodyPr>
          <a:lstStyle/>
          <a:p>
            <a:pPr marL="457200" lvl="0" indent="-342900" rtl="0">
              <a:lnSpc>
                <a:spcPct val="115000"/>
              </a:lnSpc>
              <a:spcBef>
                <a:spcPts val="0"/>
              </a:spcBef>
              <a:spcAft>
                <a:spcPts val="0"/>
              </a:spcAft>
              <a:buClr>
                <a:srgbClr val="000000"/>
              </a:buClr>
              <a:buSzPts val="1800"/>
              <a:buFont typeface="Google Sans"/>
              <a:buChar char="●"/>
            </a:pPr>
            <a:r>
              <a:rPr lang="en" sz="1800">
                <a:latin typeface="Google Sans"/>
                <a:ea typeface="Google Sans"/>
                <a:cs typeface="Google Sans"/>
                <a:sym typeface="Google Sans"/>
              </a:rPr>
              <a:t>Moving old files (that haven't been accessed for more than X days) to Coldline is a common tactic to reduce the storage cost.</a:t>
            </a:r>
            <a:endParaRPr sz="1800">
              <a:latin typeface="Google Sans"/>
              <a:ea typeface="Google Sans"/>
              <a:cs typeface="Google Sans"/>
              <a:sym typeface="Google Sans"/>
            </a:endParaRPr>
          </a:p>
          <a:p>
            <a:pPr marL="914400" lvl="1" indent="-342900" rtl="0">
              <a:lnSpc>
                <a:spcPct val="115000"/>
              </a:lnSpc>
              <a:spcBef>
                <a:spcPts val="0"/>
              </a:spcBef>
              <a:spcAft>
                <a:spcPts val="0"/>
              </a:spcAft>
              <a:buClr>
                <a:srgbClr val="545454"/>
              </a:buClr>
              <a:buSzPts val="1800"/>
              <a:buFont typeface="Google Sans"/>
              <a:buChar char="○"/>
            </a:pPr>
            <a:r>
              <a:rPr lang="en" sz="1800">
                <a:latin typeface="Google Sans"/>
                <a:ea typeface="Google Sans"/>
                <a:cs typeface="Google Sans"/>
                <a:sym typeface="Google Sans"/>
              </a:rPr>
              <a:t>One caveat of this tactic is that </a:t>
            </a:r>
            <a:r>
              <a:rPr lang="en" sz="1800">
                <a:solidFill>
                  <a:srgbClr val="0000FF"/>
                </a:solidFill>
                <a:latin typeface="Google Sans"/>
                <a:ea typeface="Google Sans"/>
                <a:cs typeface="Google Sans"/>
                <a:sym typeface="Google Sans"/>
              </a:rPr>
              <a:t>it doesn't necessarily mean that those files won't be accessed in near future.</a:t>
            </a:r>
            <a:endParaRPr sz="1800">
              <a:solidFill>
                <a:srgbClr val="0000FF"/>
              </a:solidFill>
              <a:latin typeface="Google Sans"/>
              <a:ea typeface="Google Sans"/>
              <a:cs typeface="Google Sans"/>
              <a:sym typeface="Google Sans"/>
            </a:endParaRPr>
          </a:p>
          <a:p>
            <a:pPr marL="457200" lvl="0" indent="0" rtl="0">
              <a:lnSpc>
                <a:spcPct val="115000"/>
              </a:lnSpc>
              <a:spcBef>
                <a:spcPts val="0"/>
              </a:spcBef>
              <a:spcAft>
                <a:spcPts val="0"/>
              </a:spcAft>
              <a:buNone/>
            </a:pPr>
            <a:endParaRPr sz="1800">
              <a:latin typeface="Google Sans"/>
              <a:ea typeface="Google Sans"/>
              <a:cs typeface="Google Sans"/>
              <a:sym typeface="Google Sans"/>
            </a:endParaRPr>
          </a:p>
          <a:p>
            <a:pPr marL="457200" lvl="0" indent="-342900" rtl="0">
              <a:lnSpc>
                <a:spcPct val="115000"/>
              </a:lnSpc>
              <a:spcBef>
                <a:spcPts val="0"/>
              </a:spcBef>
              <a:spcAft>
                <a:spcPts val="0"/>
              </a:spcAft>
              <a:buClr>
                <a:srgbClr val="545454"/>
              </a:buClr>
              <a:buSzPts val="1800"/>
              <a:buFont typeface="Google Sans"/>
              <a:buChar char="●"/>
            </a:pPr>
            <a:r>
              <a:rPr lang="en" sz="1800">
                <a:latin typeface="Google Sans"/>
                <a:ea typeface="Google Sans"/>
                <a:cs typeface="Google Sans"/>
                <a:sym typeface="Google Sans"/>
              </a:rPr>
              <a:t>If you can predict / recognize a group of files </a:t>
            </a:r>
            <a:r>
              <a:rPr lang="en" sz="1800">
                <a:solidFill>
                  <a:srgbClr val="0000FF"/>
                </a:solidFill>
                <a:latin typeface="Google Sans"/>
                <a:ea typeface="Google Sans"/>
                <a:cs typeface="Google Sans"/>
                <a:sym typeface="Google Sans"/>
              </a:rPr>
              <a:t>that won't be accessed for more than X days</a:t>
            </a:r>
            <a:r>
              <a:rPr lang="en" sz="1800">
                <a:latin typeface="Google Sans"/>
                <a:ea typeface="Google Sans"/>
                <a:cs typeface="Google Sans"/>
                <a:sym typeface="Google Sans"/>
              </a:rPr>
              <a:t>, you can reduce more cost by moving them to Coldline proactively.</a:t>
            </a:r>
            <a:endParaRPr sz="1800">
              <a:latin typeface="Google Sans"/>
              <a:ea typeface="Google Sans"/>
              <a:cs typeface="Google Sans"/>
              <a:sym typeface="Google Sans"/>
            </a:endParaRPr>
          </a:p>
          <a:p>
            <a:pPr marL="0" lvl="0" indent="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68"/>
        <p:cNvGrpSpPr/>
        <p:nvPr/>
      </p:nvGrpSpPr>
      <p:grpSpPr>
        <a:xfrm>
          <a:off x="0" y="0"/>
          <a:ext cx="0" cy="0"/>
          <a:chOff x="0" y="0"/>
          <a:chExt cx="0" cy="0"/>
        </a:xfrm>
      </p:grpSpPr>
      <p:sp>
        <p:nvSpPr>
          <p:cNvPr id="5369" name="Google Shape;5369;p455"/>
          <p:cNvSpPr txBox="1"/>
          <p:nvPr/>
        </p:nvSpPr>
        <p:spPr>
          <a:xfrm>
            <a:off x="238665" y="3155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t>Life time control with Machine learning</a:t>
            </a:r>
            <a:endParaRPr sz="2800"/>
          </a:p>
          <a:p>
            <a:pPr marL="0" lvl="0" indent="0" rtl="0">
              <a:spcBef>
                <a:spcPts val="0"/>
              </a:spcBef>
              <a:spcAft>
                <a:spcPts val="0"/>
              </a:spcAft>
              <a:buNone/>
            </a:pPr>
            <a:endParaRPr sz="2800">
              <a:solidFill>
                <a:srgbClr val="434343"/>
              </a:solidFill>
              <a:latin typeface="Roboto"/>
              <a:ea typeface="Roboto"/>
              <a:cs typeface="Roboto"/>
              <a:sym typeface="Roboto"/>
            </a:endParaRPr>
          </a:p>
        </p:txBody>
      </p:sp>
      <p:sp>
        <p:nvSpPr>
          <p:cNvPr id="5370" name="Google Shape;5370;p455"/>
          <p:cNvSpPr txBox="1"/>
          <p:nvPr/>
        </p:nvSpPr>
        <p:spPr>
          <a:xfrm>
            <a:off x="86275" y="1151600"/>
            <a:ext cx="8680500" cy="1195500"/>
          </a:xfrm>
          <a:prstGeom prst="rect">
            <a:avLst/>
          </a:prstGeom>
          <a:noFill/>
          <a:ln>
            <a:noFill/>
          </a:ln>
        </p:spPr>
        <p:txBody>
          <a:bodyPr spcFirstLastPara="1" wrap="square" lIns="91425" tIns="91425" rIns="91425" bIns="91425" anchor="t" anchorCtr="0">
            <a:noAutofit/>
          </a:bodyPr>
          <a:lstStyle/>
          <a:p>
            <a:pPr marL="457200" lvl="0" indent="-342900" rtl="0">
              <a:lnSpc>
                <a:spcPct val="115000"/>
              </a:lnSpc>
              <a:spcBef>
                <a:spcPts val="0"/>
              </a:spcBef>
              <a:spcAft>
                <a:spcPts val="0"/>
              </a:spcAft>
              <a:buClr>
                <a:srgbClr val="000000"/>
              </a:buClr>
              <a:buSzPts val="1800"/>
              <a:buFont typeface="Google Sans"/>
              <a:buChar char="●"/>
            </a:pPr>
            <a:r>
              <a:rPr lang="en" sz="1800">
                <a:latin typeface="Google Sans"/>
                <a:ea typeface="Google Sans"/>
                <a:cs typeface="Google Sans"/>
                <a:sym typeface="Google Sans"/>
              </a:rPr>
              <a:t>Create a ML model that categorizes existing files into two groups:</a:t>
            </a:r>
            <a:endParaRPr sz="1800">
              <a:latin typeface="Google Sans"/>
              <a:ea typeface="Google Sans"/>
              <a:cs typeface="Google Sans"/>
              <a:sym typeface="Google Sans"/>
            </a:endParaRPr>
          </a:p>
          <a:p>
            <a:pPr marL="914400" lvl="1" indent="-342900" rtl="0">
              <a:lnSpc>
                <a:spcPct val="115000"/>
              </a:lnSpc>
              <a:spcBef>
                <a:spcPts val="0"/>
              </a:spcBef>
              <a:spcAft>
                <a:spcPts val="0"/>
              </a:spcAft>
              <a:buClr>
                <a:srgbClr val="545454"/>
              </a:buClr>
              <a:buSzPts val="1800"/>
              <a:buFont typeface="Google Sans"/>
              <a:buChar char="○"/>
            </a:pPr>
            <a:r>
              <a:rPr lang="en" sz="1800">
                <a:latin typeface="Google Sans"/>
                <a:ea typeface="Google Sans"/>
                <a:cs typeface="Google Sans"/>
                <a:sym typeface="Google Sans"/>
              </a:rPr>
              <a:t>Group 1 : Files that won't be accessed for X days from now.</a:t>
            </a:r>
            <a:endParaRPr sz="1800">
              <a:latin typeface="Google Sans"/>
              <a:ea typeface="Google Sans"/>
              <a:cs typeface="Google Sans"/>
              <a:sym typeface="Google Sans"/>
            </a:endParaRPr>
          </a:p>
          <a:p>
            <a:pPr marL="914400" lvl="1" indent="-342900" rtl="0">
              <a:lnSpc>
                <a:spcPct val="115000"/>
              </a:lnSpc>
              <a:spcBef>
                <a:spcPts val="0"/>
              </a:spcBef>
              <a:spcAft>
                <a:spcPts val="0"/>
              </a:spcAft>
              <a:buClr>
                <a:srgbClr val="545454"/>
              </a:buClr>
              <a:buSzPts val="1800"/>
              <a:buFont typeface="Google Sans"/>
              <a:buChar char="○"/>
            </a:pPr>
            <a:r>
              <a:rPr lang="en" sz="1800">
                <a:latin typeface="Google Sans"/>
                <a:ea typeface="Google Sans"/>
                <a:cs typeface="Google Sans"/>
                <a:sym typeface="Google Sans"/>
              </a:rPr>
              <a:t>Group 2 : Others</a:t>
            </a:r>
            <a:endParaRPr sz="1800">
              <a:latin typeface="Google Sans"/>
              <a:ea typeface="Google Sans"/>
              <a:cs typeface="Google Sans"/>
              <a:sym typeface="Google Sans"/>
            </a:endParaRPr>
          </a:p>
        </p:txBody>
      </p:sp>
      <p:sp>
        <p:nvSpPr>
          <p:cNvPr id="5371" name="Google Shape;5371;p455"/>
          <p:cNvSpPr/>
          <p:nvPr/>
        </p:nvSpPr>
        <p:spPr>
          <a:xfrm>
            <a:off x="564000" y="3223375"/>
            <a:ext cx="380400" cy="232200"/>
          </a:xfrm>
          <a:prstGeom prst="snip1Rect">
            <a:avLst>
              <a:gd name="adj" fmla="val 16667"/>
            </a:avLst>
          </a:prstGeom>
          <a:solidFill>
            <a:srgbClr val="F6F6F6"/>
          </a:solidFill>
          <a:ln w="9525" cap="flat" cmpd="sng">
            <a:solidFill>
              <a:srgbClr val="41414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2" name="Google Shape;5372;p455"/>
          <p:cNvSpPr/>
          <p:nvPr/>
        </p:nvSpPr>
        <p:spPr>
          <a:xfrm>
            <a:off x="564000" y="3678825"/>
            <a:ext cx="380400" cy="232200"/>
          </a:xfrm>
          <a:prstGeom prst="snip1Rect">
            <a:avLst>
              <a:gd name="adj" fmla="val 16667"/>
            </a:avLst>
          </a:prstGeom>
          <a:solidFill>
            <a:srgbClr val="F6F6F6"/>
          </a:solidFill>
          <a:ln w="9525" cap="flat" cmpd="sng">
            <a:solidFill>
              <a:srgbClr val="41414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3" name="Google Shape;5373;p455"/>
          <p:cNvSpPr txBox="1"/>
          <p:nvPr/>
        </p:nvSpPr>
        <p:spPr>
          <a:xfrm>
            <a:off x="1054125" y="3144525"/>
            <a:ext cx="7103100" cy="1683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000000"/>
                </a:solidFill>
              </a:rPr>
              <a:t>●　　●　●  　　●●　●              ●    ●                   </a:t>
            </a:r>
            <a:endParaRPr>
              <a:solidFill>
                <a:srgbClr val="000000"/>
              </a:solidFill>
            </a:endParaRPr>
          </a:p>
          <a:p>
            <a:pPr marL="0" lvl="0" indent="0" rtl="0">
              <a:spcBef>
                <a:spcPts val="0"/>
              </a:spcBef>
              <a:spcAft>
                <a:spcPts val="0"/>
              </a:spcAft>
              <a:buNone/>
            </a:pPr>
            <a:endParaRPr>
              <a:solidFill>
                <a:srgbClr val="000000"/>
              </a:solidFill>
            </a:endParaRPr>
          </a:p>
          <a:p>
            <a:pPr marL="0" lvl="0" indent="0" rtl="0">
              <a:spcBef>
                <a:spcPts val="0"/>
              </a:spcBef>
              <a:spcAft>
                <a:spcPts val="0"/>
              </a:spcAft>
              <a:buNone/>
            </a:pPr>
            <a:r>
              <a:rPr lang="en">
                <a:solidFill>
                  <a:srgbClr val="000000"/>
                </a:solidFill>
              </a:rPr>
              <a:t>    ●　　　　●●　　　　　　　　　               ●</a:t>
            </a:r>
            <a:endParaRPr>
              <a:solidFill>
                <a:srgbClr val="000000"/>
              </a:solidFill>
            </a:endParaRPr>
          </a:p>
          <a:p>
            <a:pPr marL="0" lvl="0" indent="0" rtl="0">
              <a:spcBef>
                <a:spcPts val="0"/>
              </a:spcBef>
              <a:spcAft>
                <a:spcPts val="0"/>
              </a:spcAft>
              <a:buNone/>
            </a:pPr>
            <a:endParaRPr>
              <a:solidFill>
                <a:srgbClr val="000000"/>
              </a:solidFill>
            </a:endParaRPr>
          </a:p>
          <a:p>
            <a:pPr marL="0" lvl="0" indent="0" rtl="0">
              <a:spcBef>
                <a:spcPts val="0"/>
              </a:spcBef>
              <a:spcAft>
                <a:spcPts val="0"/>
              </a:spcAft>
              <a:buNone/>
            </a:pPr>
            <a:r>
              <a:rPr lang="en">
                <a:solidFill>
                  <a:srgbClr val="000000"/>
                </a:solidFill>
              </a:rPr>
              <a:t>　　　　　　　　●　　　　　　●　　　　　</a:t>
            </a:r>
            <a:endParaRPr>
              <a:solidFill>
                <a:srgbClr val="000000"/>
              </a:solidFill>
            </a:endParaRPr>
          </a:p>
          <a:p>
            <a:pPr marL="0" lvl="0" indent="0" rtl="0">
              <a:spcBef>
                <a:spcPts val="0"/>
              </a:spcBef>
              <a:spcAft>
                <a:spcPts val="0"/>
              </a:spcAft>
              <a:buNone/>
            </a:pPr>
            <a:endParaRPr>
              <a:solidFill>
                <a:srgbClr val="000000"/>
              </a:solidFill>
            </a:endParaRPr>
          </a:p>
          <a:p>
            <a:pPr marL="0" lvl="0" indent="0" rtl="0">
              <a:spcBef>
                <a:spcPts val="0"/>
              </a:spcBef>
              <a:spcAft>
                <a:spcPts val="0"/>
              </a:spcAft>
              <a:buClr>
                <a:srgbClr val="000000"/>
              </a:buClr>
              <a:buSzPts val="1100"/>
              <a:buFont typeface="Arial"/>
              <a:buNone/>
            </a:pPr>
            <a:r>
              <a:rPr lang="en">
                <a:solidFill>
                  <a:srgbClr val="000000"/>
                </a:solidFill>
              </a:rPr>
              <a:t>●●  ●   ●●●●    ●  ●    ●●●  ●              ●    ●      ●●●</a:t>
            </a:r>
            <a:endParaRPr>
              <a:solidFill>
                <a:srgbClr val="000000"/>
              </a:solidFill>
            </a:endParaRPr>
          </a:p>
        </p:txBody>
      </p:sp>
      <p:cxnSp>
        <p:nvCxnSpPr>
          <p:cNvPr id="5374" name="Google Shape;5374;p455"/>
          <p:cNvCxnSpPr>
            <a:endCxn id="5375" idx="1"/>
          </p:cNvCxnSpPr>
          <p:nvPr/>
        </p:nvCxnSpPr>
        <p:spPr>
          <a:xfrm>
            <a:off x="1060450" y="2957500"/>
            <a:ext cx="6838500" cy="0"/>
          </a:xfrm>
          <a:prstGeom prst="straightConnector1">
            <a:avLst/>
          </a:prstGeom>
          <a:noFill/>
          <a:ln w="19050" cap="flat" cmpd="sng">
            <a:solidFill>
              <a:srgbClr val="414141"/>
            </a:solidFill>
            <a:prstDash val="solid"/>
            <a:round/>
            <a:headEnd type="none" w="med" len="med"/>
            <a:tailEnd type="triangle" w="med" len="med"/>
          </a:ln>
        </p:spPr>
      </p:cxnSp>
      <p:cxnSp>
        <p:nvCxnSpPr>
          <p:cNvPr id="5376" name="Google Shape;5376;p455"/>
          <p:cNvCxnSpPr/>
          <p:nvPr/>
        </p:nvCxnSpPr>
        <p:spPr>
          <a:xfrm>
            <a:off x="5335925" y="2802725"/>
            <a:ext cx="0" cy="2127900"/>
          </a:xfrm>
          <a:prstGeom prst="straightConnector1">
            <a:avLst/>
          </a:prstGeom>
          <a:noFill/>
          <a:ln w="9525" cap="flat" cmpd="sng">
            <a:solidFill>
              <a:srgbClr val="414141"/>
            </a:solidFill>
            <a:prstDash val="solid"/>
            <a:round/>
            <a:headEnd type="none" w="med" len="med"/>
            <a:tailEnd type="none" w="med" len="med"/>
          </a:ln>
        </p:spPr>
      </p:cxnSp>
      <p:sp>
        <p:nvSpPr>
          <p:cNvPr id="5377" name="Google Shape;5377;p455"/>
          <p:cNvSpPr/>
          <p:nvPr/>
        </p:nvSpPr>
        <p:spPr>
          <a:xfrm>
            <a:off x="564000" y="4078650"/>
            <a:ext cx="380400" cy="232200"/>
          </a:xfrm>
          <a:prstGeom prst="snip1Rect">
            <a:avLst>
              <a:gd name="adj" fmla="val 16667"/>
            </a:avLst>
          </a:prstGeom>
          <a:solidFill>
            <a:srgbClr val="F6F6F6"/>
          </a:solidFill>
          <a:ln w="9525" cap="flat" cmpd="sng">
            <a:solidFill>
              <a:srgbClr val="41414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8" name="Google Shape;5378;p455"/>
          <p:cNvSpPr/>
          <p:nvPr/>
        </p:nvSpPr>
        <p:spPr>
          <a:xfrm>
            <a:off x="564000" y="4534100"/>
            <a:ext cx="380400" cy="232200"/>
          </a:xfrm>
          <a:prstGeom prst="snip1Rect">
            <a:avLst>
              <a:gd name="adj" fmla="val 16667"/>
            </a:avLst>
          </a:prstGeom>
          <a:solidFill>
            <a:srgbClr val="F6F6F6"/>
          </a:solidFill>
          <a:ln w="9525" cap="flat" cmpd="sng">
            <a:solidFill>
              <a:srgbClr val="41414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75" name="Google Shape;5375;p455"/>
          <p:cNvSpPr txBox="1"/>
          <p:nvPr/>
        </p:nvSpPr>
        <p:spPr>
          <a:xfrm>
            <a:off x="7898950" y="2753800"/>
            <a:ext cx="642900" cy="40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latin typeface="Google Sans"/>
                <a:ea typeface="Google Sans"/>
                <a:cs typeface="Google Sans"/>
                <a:sym typeface="Google Sans"/>
              </a:rPr>
              <a:t>Time</a:t>
            </a:r>
            <a:endParaRPr>
              <a:latin typeface="Google Sans"/>
              <a:ea typeface="Google Sans"/>
              <a:cs typeface="Google Sans"/>
              <a:sym typeface="Google Sans"/>
            </a:endParaRPr>
          </a:p>
        </p:txBody>
      </p:sp>
      <p:sp>
        <p:nvSpPr>
          <p:cNvPr id="5379" name="Google Shape;5379;p455"/>
          <p:cNvSpPr txBox="1"/>
          <p:nvPr/>
        </p:nvSpPr>
        <p:spPr>
          <a:xfrm>
            <a:off x="5014475" y="2363075"/>
            <a:ext cx="642900" cy="4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oogle Sans"/>
                <a:ea typeface="Google Sans"/>
                <a:cs typeface="Google Sans"/>
                <a:sym typeface="Google Sans"/>
              </a:rPr>
              <a:t>Now</a:t>
            </a:r>
            <a:endParaRPr>
              <a:latin typeface="Google Sans"/>
              <a:ea typeface="Google Sans"/>
              <a:cs typeface="Google Sans"/>
              <a:sym typeface="Google Sans"/>
            </a:endParaRPr>
          </a:p>
        </p:txBody>
      </p:sp>
      <p:sp>
        <p:nvSpPr>
          <p:cNvPr id="5380" name="Google Shape;5380;p455"/>
          <p:cNvSpPr/>
          <p:nvPr/>
        </p:nvSpPr>
        <p:spPr>
          <a:xfrm>
            <a:off x="5480275" y="3367750"/>
            <a:ext cx="2097000" cy="1326600"/>
          </a:xfrm>
          <a:prstGeom prst="roundRect">
            <a:avLst>
              <a:gd name="adj" fmla="val 16667"/>
            </a:avLst>
          </a:prstGeom>
          <a:solidFill>
            <a:srgbClr val="F6F6F6"/>
          </a:solidFill>
          <a:ln w="9525" cap="flat" cmpd="sng">
            <a:solidFill>
              <a:srgbClr val="414141"/>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800">
                <a:latin typeface="Google Sans"/>
                <a:ea typeface="Google Sans"/>
                <a:cs typeface="Google Sans"/>
                <a:sym typeface="Google Sans"/>
              </a:rPr>
              <a:t>Will be accessed or not?</a:t>
            </a:r>
            <a:endParaRPr sz="1800">
              <a:latin typeface="Google Sans"/>
              <a:ea typeface="Google Sans"/>
              <a:cs typeface="Google Sans"/>
              <a:sym typeface="Google Sans"/>
            </a:endParaRPr>
          </a:p>
        </p:txBody>
      </p:sp>
      <p:cxnSp>
        <p:nvCxnSpPr>
          <p:cNvPr id="5381" name="Google Shape;5381;p455"/>
          <p:cNvCxnSpPr/>
          <p:nvPr/>
        </p:nvCxnSpPr>
        <p:spPr>
          <a:xfrm>
            <a:off x="7685475" y="2802725"/>
            <a:ext cx="0" cy="2127900"/>
          </a:xfrm>
          <a:prstGeom prst="straightConnector1">
            <a:avLst/>
          </a:prstGeom>
          <a:noFill/>
          <a:ln w="9525" cap="flat" cmpd="sng">
            <a:solidFill>
              <a:srgbClr val="414141"/>
            </a:solidFill>
            <a:prstDash val="solid"/>
            <a:round/>
            <a:headEnd type="none" w="med" len="med"/>
            <a:tailEnd type="none" w="med" len="med"/>
          </a:ln>
        </p:spPr>
      </p:cxnSp>
      <p:sp>
        <p:nvSpPr>
          <p:cNvPr id="5382" name="Google Shape;5382;p455"/>
          <p:cNvSpPr txBox="1"/>
          <p:nvPr/>
        </p:nvSpPr>
        <p:spPr>
          <a:xfrm>
            <a:off x="6952125" y="2346750"/>
            <a:ext cx="1466700" cy="4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Google Sans"/>
                <a:ea typeface="Google Sans"/>
                <a:cs typeface="Google Sans"/>
                <a:sym typeface="Google Sans"/>
              </a:rPr>
              <a:t>Now + X days </a:t>
            </a:r>
            <a:endParaRPr>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386"/>
        <p:cNvGrpSpPr/>
        <p:nvPr/>
      </p:nvGrpSpPr>
      <p:grpSpPr>
        <a:xfrm>
          <a:off x="0" y="0"/>
          <a:ext cx="0" cy="0"/>
          <a:chOff x="0" y="0"/>
          <a:chExt cx="0" cy="0"/>
        </a:xfrm>
      </p:grpSpPr>
      <p:sp>
        <p:nvSpPr>
          <p:cNvPr id="5387" name="Google Shape;5387;p456"/>
          <p:cNvSpPr/>
          <p:nvPr/>
        </p:nvSpPr>
        <p:spPr>
          <a:xfrm>
            <a:off x="4576050" y="428700"/>
            <a:ext cx="4572000" cy="471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8" name="Google Shape;5388;p456"/>
          <p:cNvSpPr txBox="1"/>
          <p:nvPr/>
        </p:nvSpPr>
        <p:spPr>
          <a:xfrm>
            <a:off x="3043950" y="1295350"/>
            <a:ext cx="6096000" cy="429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800"/>
              </a:spcAft>
              <a:buNone/>
            </a:pPr>
            <a:r>
              <a:rPr lang="en" sz="40000">
                <a:solidFill>
                  <a:srgbClr val="FFFFFF"/>
                </a:solidFill>
                <a:latin typeface="Google Sans"/>
                <a:ea typeface="Google Sans"/>
                <a:cs typeface="Google Sans"/>
                <a:sym typeface="Google Sans"/>
              </a:rPr>
              <a:t>02</a:t>
            </a:r>
            <a:endParaRPr sz="40000">
              <a:solidFill>
                <a:srgbClr val="FFFFFF"/>
              </a:solidFill>
              <a:latin typeface="Google Sans"/>
              <a:ea typeface="Google Sans"/>
              <a:cs typeface="Google Sans"/>
              <a:sym typeface="Google Sans"/>
            </a:endParaRPr>
          </a:p>
        </p:txBody>
      </p:sp>
      <p:sp>
        <p:nvSpPr>
          <p:cNvPr id="5389" name="Google Shape;5389;p456"/>
          <p:cNvSpPr txBox="1">
            <a:spLocks noGrp="1"/>
          </p:cNvSpPr>
          <p:nvPr>
            <p:ph type="title"/>
          </p:nvPr>
        </p:nvSpPr>
        <p:spPr>
          <a:xfrm>
            <a:off x="228600" y="1485900"/>
            <a:ext cx="5366400" cy="194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200"/>
              <a:t>Network</a:t>
            </a:r>
            <a:endParaRPr sz="4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93"/>
        <p:cNvGrpSpPr/>
        <p:nvPr/>
      </p:nvGrpSpPr>
      <p:grpSpPr>
        <a:xfrm>
          <a:off x="0" y="0"/>
          <a:ext cx="0" cy="0"/>
          <a:chOff x="0" y="0"/>
          <a:chExt cx="0" cy="0"/>
        </a:xfrm>
      </p:grpSpPr>
      <p:sp>
        <p:nvSpPr>
          <p:cNvPr id="5394" name="Google Shape;5394;p457"/>
          <p:cNvSpPr/>
          <p:nvPr/>
        </p:nvSpPr>
        <p:spPr>
          <a:xfrm>
            <a:off x="235153" y="4751564"/>
            <a:ext cx="78000" cy="78000"/>
          </a:xfrm>
          <a:prstGeom prst="ellipse">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5" name="Google Shape;5395;p457"/>
          <p:cNvSpPr/>
          <p:nvPr/>
        </p:nvSpPr>
        <p:spPr>
          <a:xfrm>
            <a:off x="235153" y="4624296"/>
            <a:ext cx="78000" cy="78000"/>
          </a:xfrm>
          <a:prstGeom prst="ellipse">
            <a:avLst/>
          </a:prstGeom>
          <a:solidFill>
            <a:srgbClr val="EA433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6" name="Google Shape;5396;p457"/>
          <p:cNvSpPr/>
          <p:nvPr/>
        </p:nvSpPr>
        <p:spPr>
          <a:xfrm>
            <a:off x="235153" y="4497040"/>
            <a:ext cx="78000" cy="78000"/>
          </a:xfrm>
          <a:prstGeom prst="ellipse">
            <a:avLst/>
          </a:prstGeom>
          <a:solidFill>
            <a:srgbClr val="FBBC0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97" name="Google Shape;5397;p457"/>
          <p:cNvSpPr/>
          <p:nvPr/>
        </p:nvSpPr>
        <p:spPr>
          <a:xfrm>
            <a:off x="235153" y="4369783"/>
            <a:ext cx="78000" cy="78000"/>
          </a:xfrm>
          <a:prstGeom prst="ellipse">
            <a:avLst/>
          </a:prstGeom>
          <a:solidFill>
            <a:srgbClr val="34A8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398" name="Google Shape;5398;p457"/>
          <p:cNvPicPr preferRelativeResize="0"/>
          <p:nvPr/>
        </p:nvPicPr>
        <p:blipFill>
          <a:blip r:embed="rId3">
            <a:alphaModFix/>
          </a:blip>
          <a:stretch>
            <a:fillRect/>
          </a:stretch>
        </p:blipFill>
        <p:spPr>
          <a:xfrm>
            <a:off x="5745675" y="304800"/>
            <a:ext cx="3059000" cy="2325805"/>
          </a:xfrm>
          <a:prstGeom prst="rect">
            <a:avLst/>
          </a:prstGeom>
          <a:noFill/>
          <a:ln>
            <a:noFill/>
          </a:ln>
        </p:spPr>
      </p:pic>
      <p:pic>
        <p:nvPicPr>
          <p:cNvPr id="5399" name="Google Shape;5399;p457"/>
          <p:cNvPicPr preferRelativeResize="0"/>
          <p:nvPr/>
        </p:nvPicPr>
        <p:blipFill rotWithShape="1">
          <a:blip r:embed="rId4">
            <a:alphaModFix/>
          </a:blip>
          <a:srcRect t="11158" r="21073"/>
          <a:stretch/>
        </p:blipFill>
        <p:spPr>
          <a:xfrm>
            <a:off x="394725" y="304800"/>
            <a:ext cx="5350952" cy="4524776"/>
          </a:xfrm>
          <a:prstGeom prst="rect">
            <a:avLst/>
          </a:prstGeom>
          <a:noFill/>
          <a:ln>
            <a:noFill/>
          </a:ln>
        </p:spPr>
      </p:pic>
      <p:pic>
        <p:nvPicPr>
          <p:cNvPr id="5400" name="Google Shape;5400;p457"/>
          <p:cNvPicPr preferRelativeResize="0"/>
          <p:nvPr/>
        </p:nvPicPr>
        <p:blipFill rotWithShape="1">
          <a:blip r:embed="rId5">
            <a:alphaModFix/>
          </a:blip>
          <a:srcRect/>
          <a:stretch/>
        </p:blipFill>
        <p:spPr>
          <a:xfrm>
            <a:off x="5745675" y="2633550"/>
            <a:ext cx="3058999" cy="2196025"/>
          </a:xfrm>
          <a:prstGeom prst="rect">
            <a:avLst/>
          </a:prstGeom>
          <a:noFill/>
          <a:ln>
            <a:noFill/>
          </a:ln>
        </p:spPr>
      </p:pic>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04"/>
        <p:cNvGrpSpPr/>
        <p:nvPr/>
      </p:nvGrpSpPr>
      <p:grpSpPr>
        <a:xfrm>
          <a:off x="0" y="0"/>
          <a:ext cx="0" cy="0"/>
          <a:chOff x="0" y="0"/>
          <a:chExt cx="0" cy="0"/>
        </a:xfrm>
      </p:grpSpPr>
      <p:pic>
        <p:nvPicPr>
          <p:cNvPr id="5405" name="Google Shape;5405;p458"/>
          <p:cNvPicPr preferRelativeResize="0"/>
          <p:nvPr/>
        </p:nvPicPr>
        <p:blipFill rotWithShape="1">
          <a:blip r:embed="rId3">
            <a:alphaModFix/>
          </a:blip>
          <a:srcRect l="35207" r="17591"/>
          <a:stretch/>
        </p:blipFill>
        <p:spPr>
          <a:xfrm>
            <a:off x="1254850" y="1019600"/>
            <a:ext cx="5560800" cy="4119572"/>
          </a:xfrm>
          <a:prstGeom prst="rect">
            <a:avLst/>
          </a:prstGeom>
          <a:noFill/>
          <a:ln w="9525" cap="flat" cmpd="sng">
            <a:solidFill>
              <a:schemeClr val="accent5"/>
            </a:solidFill>
            <a:prstDash val="dot"/>
            <a:round/>
            <a:headEnd type="none" w="sm" len="sm"/>
            <a:tailEnd type="none" w="sm" len="sm"/>
          </a:ln>
        </p:spPr>
      </p:pic>
      <p:sp>
        <p:nvSpPr>
          <p:cNvPr id="5406" name="Google Shape;5406;p458"/>
          <p:cNvSpPr txBox="1">
            <a:spLocks noGrp="1"/>
          </p:cNvSpPr>
          <p:nvPr>
            <p:ph type="title"/>
          </p:nvPr>
        </p:nvSpPr>
        <p:spPr>
          <a:xfrm>
            <a:off x="180900" y="446900"/>
            <a:ext cx="87822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GCP VPC Example: </a:t>
            </a:r>
            <a:r>
              <a:rPr lang="en">
                <a:solidFill>
                  <a:srgbClr val="FF0000"/>
                </a:solidFill>
              </a:rPr>
              <a:t>VPC as “Fiber on demand”</a:t>
            </a:r>
            <a:endParaRPr>
              <a:solidFill>
                <a:srgbClr val="FF0000"/>
              </a:solidFill>
            </a:endParaRPr>
          </a:p>
        </p:txBody>
      </p:sp>
      <p:sp>
        <p:nvSpPr>
          <p:cNvPr id="5407" name="Google Shape;5407;p458"/>
          <p:cNvSpPr/>
          <p:nvPr/>
        </p:nvSpPr>
        <p:spPr>
          <a:xfrm>
            <a:off x="1523525" y="3087400"/>
            <a:ext cx="939600" cy="493200"/>
          </a:xfrm>
          <a:prstGeom prst="roundRect">
            <a:avLst>
              <a:gd name="adj" fmla="val 399"/>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08" name="Google Shape;5408;p458"/>
          <p:cNvSpPr/>
          <p:nvPr/>
        </p:nvSpPr>
        <p:spPr>
          <a:xfrm>
            <a:off x="1150775" y="3087400"/>
            <a:ext cx="1685100" cy="370500"/>
          </a:xfrm>
          <a:prstGeom prst="roundRect">
            <a:avLst>
              <a:gd name="adj" fmla="val 1674"/>
            </a:avLst>
          </a:prstGeom>
          <a:no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rtl="0">
              <a:lnSpc>
                <a:spcPct val="121428"/>
              </a:lnSpc>
              <a:spcBef>
                <a:spcPts val="200"/>
              </a:spcBef>
              <a:spcAft>
                <a:spcPts val="0"/>
              </a:spcAft>
              <a:buClr>
                <a:srgbClr val="757575"/>
              </a:buClr>
              <a:buFont typeface="Roboto"/>
              <a:buNone/>
            </a:pPr>
            <a:r>
              <a:rPr lang="en" sz="900">
                <a:solidFill>
                  <a:srgbClr val="434343"/>
                </a:solidFill>
                <a:latin typeface="Roboto"/>
                <a:ea typeface="Roboto"/>
                <a:cs typeface="Roboto"/>
                <a:sym typeface="Roboto"/>
              </a:rPr>
              <a:t>Google HK PoP</a:t>
            </a:r>
            <a:endParaRPr sz="900" b="0" i="0" u="none" strike="noStrike" cap="none">
              <a:solidFill>
                <a:srgbClr val="434343"/>
              </a:solidFill>
              <a:latin typeface="Roboto"/>
              <a:ea typeface="Roboto"/>
              <a:cs typeface="Roboto"/>
              <a:sym typeface="Roboto"/>
            </a:endParaRPr>
          </a:p>
        </p:txBody>
      </p:sp>
      <p:sp>
        <p:nvSpPr>
          <p:cNvPr id="5409" name="Google Shape;5409;p458"/>
          <p:cNvSpPr/>
          <p:nvPr/>
        </p:nvSpPr>
        <p:spPr>
          <a:xfrm>
            <a:off x="6298138" y="1677550"/>
            <a:ext cx="288900" cy="148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10" name="Google Shape;5410;p458"/>
          <p:cNvSpPr/>
          <p:nvPr/>
        </p:nvSpPr>
        <p:spPr>
          <a:xfrm>
            <a:off x="6526738" y="1677550"/>
            <a:ext cx="288900" cy="148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11" name="Google Shape;5411;p458"/>
          <p:cNvSpPr txBox="1">
            <a:spLocks noGrp="1"/>
          </p:cNvSpPr>
          <p:nvPr>
            <p:ph type="title"/>
          </p:nvPr>
        </p:nvSpPr>
        <p:spPr>
          <a:xfrm>
            <a:off x="2676325" y="3046000"/>
            <a:ext cx="2251500" cy="41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a:solidFill>
                  <a:schemeClr val="accent1"/>
                </a:solidFill>
              </a:rPr>
              <a:t>Google VPC</a:t>
            </a:r>
            <a:endParaRPr sz="1400" b="1">
              <a:solidFill>
                <a:schemeClr val="accent1"/>
              </a:solidFill>
            </a:endParaRPr>
          </a:p>
        </p:txBody>
      </p:sp>
      <p:grpSp>
        <p:nvGrpSpPr>
          <p:cNvPr id="5412" name="Google Shape;5412;p458"/>
          <p:cNvGrpSpPr/>
          <p:nvPr/>
        </p:nvGrpSpPr>
        <p:grpSpPr>
          <a:xfrm>
            <a:off x="741575" y="3110792"/>
            <a:ext cx="409200" cy="510058"/>
            <a:chOff x="741575" y="3339392"/>
            <a:chExt cx="409200" cy="510058"/>
          </a:xfrm>
        </p:grpSpPr>
        <p:sp>
          <p:nvSpPr>
            <p:cNvPr id="5413" name="Google Shape;5413;p458"/>
            <p:cNvSpPr txBox="1"/>
            <p:nvPr/>
          </p:nvSpPr>
          <p:spPr>
            <a:xfrm>
              <a:off x="741575" y="3597450"/>
              <a:ext cx="409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45454"/>
                  </a:solidFill>
                  <a:latin typeface="Roboto"/>
                  <a:ea typeface="Roboto"/>
                  <a:cs typeface="Roboto"/>
                  <a:sym typeface="Roboto"/>
                </a:rPr>
                <a:t>HK</a:t>
              </a:r>
              <a:endParaRPr sz="1000" b="1">
                <a:solidFill>
                  <a:srgbClr val="545454"/>
                </a:solidFill>
                <a:latin typeface="Roboto"/>
                <a:ea typeface="Roboto"/>
                <a:cs typeface="Roboto"/>
                <a:sym typeface="Roboto"/>
              </a:endParaRPr>
            </a:p>
          </p:txBody>
        </p:sp>
        <p:sp>
          <p:nvSpPr>
            <p:cNvPr id="5414" name="Google Shape;5414;p458"/>
            <p:cNvSpPr/>
            <p:nvPr/>
          </p:nvSpPr>
          <p:spPr>
            <a:xfrm>
              <a:off x="794483" y="3339392"/>
              <a:ext cx="303385" cy="334261"/>
            </a:xfrm>
            <a:custGeom>
              <a:avLst/>
              <a:gdLst/>
              <a:ahLst/>
              <a:cxnLst/>
              <a:rect l="l" t="t" r="r" b="b"/>
              <a:pathLst>
                <a:path w="995" h="1099" extrusionOk="0">
                  <a:moveTo>
                    <a:pt x="105" y="835"/>
                  </a:moveTo>
                  <a:lnTo>
                    <a:pt x="263" y="835"/>
                  </a:lnTo>
                  <a:lnTo>
                    <a:pt x="263" y="468"/>
                  </a:lnTo>
                  <a:lnTo>
                    <a:pt x="105" y="468"/>
                  </a:lnTo>
                  <a:lnTo>
                    <a:pt x="105" y="835"/>
                  </a:lnTo>
                  <a:close/>
                  <a:moveTo>
                    <a:pt x="418" y="835"/>
                  </a:moveTo>
                  <a:lnTo>
                    <a:pt x="576" y="835"/>
                  </a:lnTo>
                  <a:lnTo>
                    <a:pt x="576" y="468"/>
                  </a:lnTo>
                  <a:lnTo>
                    <a:pt x="418" y="468"/>
                  </a:lnTo>
                  <a:lnTo>
                    <a:pt x="418" y="835"/>
                  </a:lnTo>
                  <a:close/>
                  <a:moveTo>
                    <a:pt x="0" y="1098"/>
                  </a:moveTo>
                  <a:lnTo>
                    <a:pt x="994" y="1098"/>
                  </a:lnTo>
                  <a:lnTo>
                    <a:pt x="994" y="940"/>
                  </a:lnTo>
                  <a:lnTo>
                    <a:pt x="0" y="940"/>
                  </a:lnTo>
                  <a:lnTo>
                    <a:pt x="0" y="1098"/>
                  </a:lnTo>
                  <a:close/>
                  <a:moveTo>
                    <a:pt x="731" y="835"/>
                  </a:moveTo>
                  <a:lnTo>
                    <a:pt x="889" y="835"/>
                  </a:lnTo>
                  <a:lnTo>
                    <a:pt x="889" y="468"/>
                  </a:lnTo>
                  <a:lnTo>
                    <a:pt x="731" y="468"/>
                  </a:lnTo>
                  <a:lnTo>
                    <a:pt x="731" y="835"/>
                  </a:lnTo>
                  <a:close/>
                  <a:moveTo>
                    <a:pt x="497" y="0"/>
                  </a:moveTo>
                  <a:lnTo>
                    <a:pt x="0" y="262"/>
                  </a:lnTo>
                  <a:lnTo>
                    <a:pt x="0" y="367"/>
                  </a:lnTo>
                  <a:lnTo>
                    <a:pt x="994" y="367"/>
                  </a:lnTo>
                  <a:lnTo>
                    <a:pt x="994" y="262"/>
                  </a:lnTo>
                  <a:lnTo>
                    <a:pt x="497" y="0"/>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5415" name="Google Shape;5415;p458"/>
          <p:cNvSpPr/>
          <p:nvPr/>
        </p:nvSpPr>
        <p:spPr>
          <a:xfrm>
            <a:off x="5037625" y="2390650"/>
            <a:ext cx="939600" cy="493200"/>
          </a:xfrm>
          <a:prstGeom prst="roundRect">
            <a:avLst>
              <a:gd name="adj" fmla="val 399"/>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16" name="Google Shape;5416;p458"/>
          <p:cNvSpPr/>
          <p:nvPr/>
        </p:nvSpPr>
        <p:spPr>
          <a:xfrm>
            <a:off x="4808425" y="2386500"/>
            <a:ext cx="1398000" cy="370500"/>
          </a:xfrm>
          <a:prstGeom prst="roundRect">
            <a:avLst>
              <a:gd name="adj" fmla="val 1674"/>
            </a:avLst>
          </a:prstGeom>
          <a:no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r>
              <a:rPr lang="en" sz="900">
                <a:solidFill>
                  <a:srgbClr val="434343"/>
                </a:solidFill>
                <a:latin typeface="Roboto"/>
                <a:ea typeface="Roboto"/>
                <a:cs typeface="Roboto"/>
                <a:sym typeface="Roboto"/>
              </a:rPr>
              <a:t>US Region </a:t>
            </a:r>
            <a:endParaRPr sz="900" b="0" i="0" u="none" strike="noStrike" cap="none">
              <a:solidFill>
                <a:srgbClr val="434343"/>
              </a:solidFill>
              <a:latin typeface="Roboto"/>
              <a:ea typeface="Roboto"/>
              <a:cs typeface="Roboto"/>
              <a:sym typeface="Roboto"/>
            </a:endParaRPr>
          </a:p>
        </p:txBody>
      </p:sp>
      <p:grpSp>
        <p:nvGrpSpPr>
          <p:cNvPr id="5417" name="Google Shape;5417;p458"/>
          <p:cNvGrpSpPr/>
          <p:nvPr/>
        </p:nvGrpSpPr>
        <p:grpSpPr>
          <a:xfrm>
            <a:off x="6177850" y="2390642"/>
            <a:ext cx="409200" cy="510058"/>
            <a:chOff x="741575" y="3339392"/>
            <a:chExt cx="409200" cy="510058"/>
          </a:xfrm>
        </p:grpSpPr>
        <p:sp>
          <p:nvSpPr>
            <p:cNvPr id="5418" name="Google Shape;5418;p458"/>
            <p:cNvSpPr txBox="1"/>
            <p:nvPr/>
          </p:nvSpPr>
          <p:spPr>
            <a:xfrm>
              <a:off x="741575" y="3597450"/>
              <a:ext cx="4092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45454"/>
                  </a:solidFill>
                  <a:latin typeface="Roboto"/>
                  <a:ea typeface="Roboto"/>
                  <a:cs typeface="Roboto"/>
                  <a:sym typeface="Roboto"/>
                </a:rPr>
                <a:t>US</a:t>
              </a:r>
              <a:endParaRPr sz="1000" b="1">
                <a:solidFill>
                  <a:srgbClr val="545454"/>
                </a:solidFill>
                <a:latin typeface="Roboto"/>
                <a:ea typeface="Roboto"/>
                <a:cs typeface="Roboto"/>
                <a:sym typeface="Roboto"/>
              </a:endParaRPr>
            </a:p>
          </p:txBody>
        </p:sp>
        <p:sp>
          <p:nvSpPr>
            <p:cNvPr id="5419" name="Google Shape;5419;p458"/>
            <p:cNvSpPr/>
            <p:nvPr/>
          </p:nvSpPr>
          <p:spPr>
            <a:xfrm>
              <a:off x="794483" y="3339392"/>
              <a:ext cx="303385" cy="334261"/>
            </a:xfrm>
            <a:custGeom>
              <a:avLst/>
              <a:gdLst/>
              <a:ahLst/>
              <a:cxnLst/>
              <a:rect l="l" t="t" r="r" b="b"/>
              <a:pathLst>
                <a:path w="995" h="1099" extrusionOk="0">
                  <a:moveTo>
                    <a:pt x="105" y="835"/>
                  </a:moveTo>
                  <a:lnTo>
                    <a:pt x="263" y="835"/>
                  </a:lnTo>
                  <a:lnTo>
                    <a:pt x="263" y="468"/>
                  </a:lnTo>
                  <a:lnTo>
                    <a:pt x="105" y="468"/>
                  </a:lnTo>
                  <a:lnTo>
                    <a:pt x="105" y="835"/>
                  </a:lnTo>
                  <a:close/>
                  <a:moveTo>
                    <a:pt x="418" y="835"/>
                  </a:moveTo>
                  <a:lnTo>
                    <a:pt x="576" y="835"/>
                  </a:lnTo>
                  <a:lnTo>
                    <a:pt x="576" y="468"/>
                  </a:lnTo>
                  <a:lnTo>
                    <a:pt x="418" y="468"/>
                  </a:lnTo>
                  <a:lnTo>
                    <a:pt x="418" y="835"/>
                  </a:lnTo>
                  <a:close/>
                  <a:moveTo>
                    <a:pt x="0" y="1098"/>
                  </a:moveTo>
                  <a:lnTo>
                    <a:pt x="994" y="1098"/>
                  </a:lnTo>
                  <a:lnTo>
                    <a:pt x="994" y="940"/>
                  </a:lnTo>
                  <a:lnTo>
                    <a:pt x="0" y="940"/>
                  </a:lnTo>
                  <a:lnTo>
                    <a:pt x="0" y="1098"/>
                  </a:lnTo>
                  <a:close/>
                  <a:moveTo>
                    <a:pt x="731" y="835"/>
                  </a:moveTo>
                  <a:lnTo>
                    <a:pt x="889" y="835"/>
                  </a:lnTo>
                  <a:lnTo>
                    <a:pt x="889" y="468"/>
                  </a:lnTo>
                  <a:lnTo>
                    <a:pt x="731" y="468"/>
                  </a:lnTo>
                  <a:lnTo>
                    <a:pt x="731" y="835"/>
                  </a:lnTo>
                  <a:close/>
                  <a:moveTo>
                    <a:pt x="497" y="0"/>
                  </a:moveTo>
                  <a:lnTo>
                    <a:pt x="0" y="262"/>
                  </a:lnTo>
                  <a:lnTo>
                    <a:pt x="0" y="367"/>
                  </a:lnTo>
                  <a:lnTo>
                    <a:pt x="994" y="367"/>
                  </a:lnTo>
                  <a:lnTo>
                    <a:pt x="994" y="262"/>
                  </a:lnTo>
                  <a:lnTo>
                    <a:pt x="497" y="0"/>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cxnSp>
        <p:nvCxnSpPr>
          <p:cNvPr id="5420" name="Google Shape;5420;p458"/>
          <p:cNvCxnSpPr>
            <a:stCxn id="5407" idx="3"/>
            <a:endCxn id="5415" idx="1"/>
          </p:cNvCxnSpPr>
          <p:nvPr/>
        </p:nvCxnSpPr>
        <p:spPr>
          <a:xfrm rot="10800000" flipH="1">
            <a:off x="2463125" y="2637400"/>
            <a:ext cx="2574600" cy="696600"/>
          </a:xfrm>
          <a:prstGeom prst="straightConnector1">
            <a:avLst/>
          </a:prstGeom>
          <a:noFill/>
          <a:ln w="28575" cap="flat" cmpd="sng">
            <a:solidFill>
              <a:srgbClr val="FF0000"/>
            </a:solidFill>
            <a:prstDash val="solid"/>
            <a:round/>
            <a:headEnd type="none" w="med" len="med"/>
            <a:tailEnd type="none" w="med" len="med"/>
          </a:ln>
        </p:spPr>
      </p:cxnSp>
      <p:cxnSp>
        <p:nvCxnSpPr>
          <p:cNvPr id="5421" name="Google Shape;5421;p458"/>
          <p:cNvCxnSpPr>
            <a:stCxn id="5413" idx="0"/>
            <a:endCxn id="5407" idx="1"/>
          </p:cNvCxnSpPr>
          <p:nvPr/>
        </p:nvCxnSpPr>
        <p:spPr>
          <a:xfrm rot="10800000" flipH="1">
            <a:off x="946175" y="3334050"/>
            <a:ext cx="577500" cy="34800"/>
          </a:xfrm>
          <a:prstGeom prst="straightConnector1">
            <a:avLst/>
          </a:prstGeom>
          <a:noFill/>
          <a:ln w="28575" cap="flat" cmpd="sng">
            <a:solidFill>
              <a:srgbClr val="0000FF"/>
            </a:solidFill>
            <a:prstDash val="solid"/>
            <a:round/>
            <a:headEnd type="none" w="med" len="med"/>
            <a:tailEnd type="none" w="med" len="med"/>
          </a:ln>
        </p:spPr>
      </p:cxnSp>
      <p:cxnSp>
        <p:nvCxnSpPr>
          <p:cNvPr id="5422" name="Google Shape;5422;p458"/>
          <p:cNvCxnSpPr>
            <a:stCxn id="5418" idx="0"/>
            <a:endCxn id="5415" idx="3"/>
          </p:cNvCxnSpPr>
          <p:nvPr/>
        </p:nvCxnSpPr>
        <p:spPr>
          <a:xfrm rot="10800000">
            <a:off x="5977150" y="2637300"/>
            <a:ext cx="405300" cy="11400"/>
          </a:xfrm>
          <a:prstGeom prst="straightConnector1">
            <a:avLst/>
          </a:prstGeom>
          <a:noFill/>
          <a:ln w="28575" cap="flat" cmpd="sng">
            <a:solidFill>
              <a:srgbClr val="0000FF"/>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07"/>
                                        </p:tgtEl>
                                        <p:attrNameLst>
                                          <p:attrName>style.visibility</p:attrName>
                                        </p:attrNameLst>
                                      </p:cBhvr>
                                      <p:to>
                                        <p:strVal val="visible"/>
                                      </p:to>
                                    </p:set>
                                    <p:animEffect transition="in" filter="fade">
                                      <p:cBhvr>
                                        <p:cTn id="7" dur="1000"/>
                                        <p:tgtEl>
                                          <p:spTgt spid="5407"/>
                                        </p:tgtEl>
                                      </p:cBhvr>
                                    </p:animEffect>
                                  </p:childTnLst>
                                </p:cTn>
                              </p:par>
                              <p:par>
                                <p:cTn id="8" presetID="10" presetClass="entr" presetSubtype="0" fill="hold" nodeType="withEffect">
                                  <p:stCondLst>
                                    <p:cond delay="0"/>
                                  </p:stCondLst>
                                  <p:childTnLst>
                                    <p:set>
                                      <p:cBhvr>
                                        <p:cTn id="9" dur="1" fill="hold">
                                          <p:stCondLst>
                                            <p:cond delay="0"/>
                                          </p:stCondLst>
                                        </p:cTn>
                                        <p:tgtEl>
                                          <p:spTgt spid="5408"/>
                                        </p:tgtEl>
                                        <p:attrNameLst>
                                          <p:attrName>style.visibility</p:attrName>
                                        </p:attrNameLst>
                                      </p:cBhvr>
                                      <p:to>
                                        <p:strVal val="visible"/>
                                      </p:to>
                                    </p:set>
                                    <p:animEffect transition="in" filter="fade">
                                      <p:cBhvr>
                                        <p:cTn id="10" dur="1000"/>
                                        <p:tgtEl>
                                          <p:spTgt spid="5408"/>
                                        </p:tgtEl>
                                      </p:cBhvr>
                                    </p:animEffect>
                                  </p:childTnLst>
                                </p:cTn>
                              </p:par>
                              <p:par>
                                <p:cTn id="11" presetID="10" presetClass="entr" presetSubtype="0" fill="hold" nodeType="withEffect">
                                  <p:stCondLst>
                                    <p:cond delay="0"/>
                                  </p:stCondLst>
                                  <p:childTnLst>
                                    <p:set>
                                      <p:cBhvr>
                                        <p:cTn id="12" dur="1" fill="hold">
                                          <p:stCondLst>
                                            <p:cond delay="0"/>
                                          </p:stCondLst>
                                        </p:cTn>
                                        <p:tgtEl>
                                          <p:spTgt spid="5411"/>
                                        </p:tgtEl>
                                        <p:attrNameLst>
                                          <p:attrName>style.visibility</p:attrName>
                                        </p:attrNameLst>
                                      </p:cBhvr>
                                      <p:to>
                                        <p:strVal val="visible"/>
                                      </p:to>
                                    </p:set>
                                    <p:animEffect transition="in" filter="fade">
                                      <p:cBhvr>
                                        <p:cTn id="13" dur="1000"/>
                                        <p:tgtEl>
                                          <p:spTgt spid="5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26"/>
        <p:cNvGrpSpPr/>
        <p:nvPr/>
      </p:nvGrpSpPr>
      <p:grpSpPr>
        <a:xfrm>
          <a:off x="0" y="0"/>
          <a:ext cx="0" cy="0"/>
          <a:chOff x="0" y="0"/>
          <a:chExt cx="0" cy="0"/>
        </a:xfrm>
      </p:grpSpPr>
      <p:sp>
        <p:nvSpPr>
          <p:cNvPr id="5427" name="Google Shape;5427;p459"/>
          <p:cNvSpPr txBox="1">
            <a:spLocks noGrp="1"/>
          </p:cNvSpPr>
          <p:nvPr>
            <p:ph type="title"/>
          </p:nvPr>
        </p:nvSpPr>
        <p:spPr>
          <a:xfrm>
            <a:off x="167100" y="522375"/>
            <a:ext cx="6614100" cy="755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AWS Network</a:t>
            </a:r>
            <a:endParaRPr/>
          </a:p>
        </p:txBody>
      </p:sp>
      <p:pic>
        <p:nvPicPr>
          <p:cNvPr id="5428" name="Google Shape;5428;p459"/>
          <p:cNvPicPr preferRelativeResize="0"/>
          <p:nvPr/>
        </p:nvPicPr>
        <p:blipFill>
          <a:blip r:embed="rId3">
            <a:alphaModFix/>
          </a:blip>
          <a:stretch>
            <a:fillRect/>
          </a:stretch>
        </p:blipFill>
        <p:spPr>
          <a:xfrm>
            <a:off x="6020275" y="1540875"/>
            <a:ext cx="3083891" cy="3602625"/>
          </a:xfrm>
          <a:prstGeom prst="rect">
            <a:avLst/>
          </a:prstGeom>
          <a:noFill/>
          <a:ln>
            <a:noFill/>
          </a:ln>
        </p:spPr>
      </p:pic>
      <p:pic>
        <p:nvPicPr>
          <p:cNvPr id="5429" name="Google Shape;5429;p459"/>
          <p:cNvPicPr preferRelativeResize="0"/>
          <p:nvPr/>
        </p:nvPicPr>
        <p:blipFill>
          <a:blip r:embed="rId4">
            <a:alphaModFix/>
          </a:blip>
          <a:stretch>
            <a:fillRect/>
          </a:stretch>
        </p:blipFill>
        <p:spPr>
          <a:xfrm>
            <a:off x="1944600" y="1540875"/>
            <a:ext cx="2391925" cy="1364000"/>
          </a:xfrm>
          <a:prstGeom prst="rect">
            <a:avLst/>
          </a:prstGeom>
          <a:noFill/>
          <a:ln>
            <a:noFill/>
          </a:ln>
        </p:spPr>
      </p:pic>
      <p:pic>
        <p:nvPicPr>
          <p:cNvPr id="5430" name="Google Shape;5430;p459"/>
          <p:cNvPicPr preferRelativeResize="0"/>
          <p:nvPr/>
        </p:nvPicPr>
        <p:blipFill>
          <a:blip r:embed="rId5">
            <a:alphaModFix/>
          </a:blip>
          <a:stretch>
            <a:fillRect/>
          </a:stretch>
        </p:blipFill>
        <p:spPr>
          <a:xfrm>
            <a:off x="0" y="3895225"/>
            <a:ext cx="3769349" cy="1172075"/>
          </a:xfrm>
          <a:prstGeom prst="rect">
            <a:avLst/>
          </a:prstGeom>
          <a:noFill/>
          <a:ln>
            <a:noFill/>
          </a:ln>
        </p:spPr>
      </p:pic>
      <p:pic>
        <p:nvPicPr>
          <p:cNvPr id="5431" name="Google Shape;5431;p459"/>
          <p:cNvPicPr preferRelativeResize="0"/>
          <p:nvPr/>
        </p:nvPicPr>
        <p:blipFill>
          <a:blip r:embed="rId6">
            <a:alphaModFix/>
          </a:blip>
          <a:stretch>
            <a:fillRect/>
          </a:stretch>
        </p:blipFill>
        <p:spPr>
          <a:xfrm>
            <a:off x="0" y="0"/>
            <a:ext cx="9143999" cy="1540875"/>
          </a:xfrm>
          <a:prstGeom prst="rect">
            <a:avLst/>
          </a:prstGeom>
          <a:noFill/>
          <a:ln>
            <a:noFill/>
          </a:ln>
        </p:spPr>
      </p:pic>
      <p:sp>
        <p:nvSpPr>
          <p:cNvPr id="5432" name="Google Shape;5432;p459"/>
          <p:cNvSpPr/>
          <p:nvPr/>
        </p:nvSpPr>
        <p:spPr>
          <a:xfrm>
            <a:off x="5781475" y="1801300"/>
            <a:ext cx="238800" cy="705300"/>
          </a:xfrm>
          <a:prstGeom prst="leftBrace">
            <a:avLst>
              <a:gd name="adj1" fmla="val 8333"/>
              <a:gd name="adj2" fmla="val 50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3" name="Google Shape;5433;p459"/>
          <p:cNvSpPr txBox="1"/>
          <p:nvPr/>
        </p:nvSpPr>
        <p:spPr>
          <a:xfrm>
            <a:off x="5089725" y="1942375"/>
            <a:ext cx="759600" cy="33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Carrier</a:t>
            </a:r>
            <a:endParaRPr/>
          </a:p>
        </p:txBody>
      </p:sp>
      <p:sp>
        <p:nvSpPr>
          <p:cNvPr id="5434" name="Google Shape;5434;p459"/>
          <p:cNvSpPr/>
          <p:nvPr/>
        </p:nvSpPr>
        <p:spPr>
          <a:xfrm>
            <a:off x="5781475" y="2561350"/>
            <a:ext cx="238800" cy="2310900"/>
          </a:xfrm>
          <a:prstGeom prst="leftBrace">
            <a:avLst>
              <a:gd name="adj1" fmla="val 8333"/>
              <a:gd name="adj2" fmla="val 50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35" name="Google Shape;5435;p459"/>
          <p:cNvSpPr txBox="1"/>
          <p:nvPr/>
        </p:nvSpPr>
        <p:spPr>
          <a:xfrm>
            <a:off x="5035225" y="3494150"/>
            <a:ext cx="822600" cy="33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Internet</a:t>
            </a:r>
            <a:endParaRPr/>
          </a:p>
        </p:txBody>
      </p:sp>
      <p:cxnSp>
        <p:nvCxnSpPr>
          <p:cNvPr id="5436" name="Google Shape;5436;p459"/>
          <p:cNvCxnSpPr/>
          <p:nvPr/>
        </p:nvCxnSpPr>
        <p:spPr>
          <a:xfrm rot="10800000">
            <a:off x="3140563" y="2828674"/>
            <a:ext cx="2512800" cy="2010900"/>
          </a:xfrm>
          <a:prstGeom prst="straightConnector1">
            <a:avLst/>
          </a:prstGeom>
          <a:noFill/>
          <a:ln w="9525" cap="flat" cmpd="sng">
            <a:solidFill>
              <a:srgbClr val="FF0000"/>
            </a:solidFill>
            <a:prstDash val="solid"/>
            <a:round/>
            <a:headEnd type="none" w="med" len="med"/>
            <a:tailEnd type="triangle" w="med" len="med"/>
          </a:ln>
        </p:spPr>
      </p:cxnSp>
      <p:cxnSp>
        <p:nvCxnSpPr>
          <p:cNvPr id="5437" name="Google Shape;5437;p459"/>
          <p:cNvCxnSpPr/>
          <p:nvPr/>
        </p:nvCxnSpPr>
        <p:spPr>
          <a:xfrm rot="10800000">
            <a:off x="5544900" y="4774450"/>
            <a:ext cx="488400" cy="216900"/>
          </a:xfrm>
          <a:prstGeom prst="straightConnector1">
            <a:avLst/>
          </a:prstGeom>
          <a:noFill/>
          <a:ln w="9525" cap="flat" cmpd="sng">
            <a:solidFill>
              <a:srgbClr val="FF0000"/>
            </a:solidFill>
            <a:prstDash val="solid"/>
            <a:round/>
            <a:headEnd type="none" w="med" len="med"/>
            <a:tailEnd type="none" w="med" len="med"/>
          </a:ln>
        </p:spPr>
      </p:cxnSp>
      <p:cxnSp>
        <p:nvCxnSpPr>
          <p:cNvPr id="5438" name="Google Shape;5438;p459"/>
          <p:cNvCxnSpPr/>
          <p:nvPr/>
        </p:nvCxnSpPr>
        <p:spPr>
          <a:xfrm rot="10800000">
            <a:off x="2126700" y="1085025"/>
            <a:ext cx="922500" cy="4884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42"/>
        <p:cNvGrpSpPr/>
        <p:nvPr/>
      </p:nvGrpSpPr>
      <p:grpSpPr>
        <a:xfrm>
          <a:off x="0" y="0"/>
          <a:ext cx="0" cy="0"/>
          <a:chOff x="0" y="0"/>
          <a:chExt cx="0" cy="0"/>
        </a:xfrm>
      </p:grpSpPr>
      <p:sp>
        <p:nvSpPr>
          <p:cNvPr id="5443" name="Google Shape;5443;p460"/>
          <p:cNvSpPr/>
          <p:nvPr/>
        </p:nvSpPr>
        <p:spPr>
          <a:xfrm>
            <a:off x="5781475" y="2791900"/>
            <a:ext cx="238800" cy="705300"/>
          </a:xfrm>
          <a:prstGeom prst="leftBrace">
            <a:avLst>
              <a:gd name="adj1" fmla="val 8333"/>
              <a:gd name="adj2" fmla="val 50000"/>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44" name="Google Shape;5444;p460"/>
          <p:cNvSpPr txBox="1"/>
          <p:nvPr/>
        </p:nvSpPr>
        <p:spPr>
          <a:xfrm>
            <a:off x="5089725" y="2932975"/>
            <a:ext cx="759600" cy="33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Carrier</a:t>
            </a:r>
            <a:endParaRPr/>
          </a:p>
        </p:txBody>
      </p:sp>
      <p:sp>
        <p:nvSpPr>
          <p:cNvPr id="5445" name="Google Shape;5445;p460"/>
          <p:cNvSpPr txBox="1"/>
          <p:nvPr/>
        </p:nvSpPr>
        <p:spPr>
          <a:xfrm>
            <a:off x="4737575" y="3517575"/>
            <a:ext cx="822600" cy="336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Google</a:t>
            </a:r>
            <a:endParaRPr/>
          </a:p>
        </p:txBody>
      </p:sp>
      <p:pic>
        <p:nvPicPr>
          <p:cNvPr id="5446" name="Google Shape;5446;p460"/>
          <p:cNvPicPr preferRelativeResize="0"/>
          <p:nvPr/>
        </p:nvPicPr>
        <p:blipFill>
          <a:blip r:embed="rId3">
            <a:alphaModFix/>
          </a:blip>
          <a:stretch>
            <a:fillRect/>
          </a:stretch>
        </p:blipFill>
        <p:spPr>
          <a:xfrm>
            <a:off x="2435325" y="1982588"/>
            <a:ext cx="2599900" cy="1534975"/>
          </a:xfrm>
          <a:prstGeom prst="rect">
            <a:avLst/>
          </a:prstGeom>
          <a:noFill/>
          <a:ln>
            <a:noFill/>
          </a:ln>
        </p:spPr>
      </p:pic>
      <p:pic>
        <p:nvPicPr>
          <p:cNvPr id="5447" name="Google Shape;5447;p460"/>
          <p:cNvPicPr preferRelativeResize="0"/>
          <p:nvPr/>
        </p:nvPicPr>
        <p:blipFill>
          <a:blip r:embed="rId4">
            <a:alphaModFix/>
          </a:blip>
          <a:stretch>
            <a:fillRect/>
          </a:stretch>
        </p:blipFill>
        <p:spPr>
          <a:xfrm>
            <a:off x="6020275" y="2615138"/>
            <a:ext cx="3123724" cy="1336662"/>
          </a:xfrm>
          <a:prstGeom prst="rect">
            <a:avLst/>
          </a:prstGeom>
          <a:noFill/>
          <a:ln>
            <a:noFill/>
          </a:ln>
        </p:spPr>
      </p:pic>
      <p:pic>
        <p:nvPicPr>
          <p:cNvPr id="5448" name="Google Shape;5448;p460"/>
          <p:cNvPicPr preferRelativeResize="0"/>
          <p:nvPr/>
        </p:nvPicPr>
        <p:blipFill>
          <a:blip r:embed="rId5">
            <a:alphaModFix/>
          </a:blip>
          <a:stretch>
            <a:fillRect/>
          </a:stretch>
        </p:blipFill>
        <p:spPr>
          <a:xfrm>
            <a:off x="21950" y="15492"/>
            <a:ext cx="9143999" cy="1865065"/>
          </a:xfrm>
          <a:prstGeom prst="rect">
            <a:avLst/>
          </a:prstGeom>
          <a:noFill/>
          <a:ln>
            <a:noFill/>
          </a:ln>
        </p:spPr>
      </p:pic>
      <p:cxnSp>
        <p:nvCxnSpPr>
          <p:cNvPr id="5449" name="Google Shape;5449;p460"/>
          <p:cNvCxnSpPr>
            <a:stCxn id="5446" idx="3"/>
          </p:cNvCxnSpPr>
          <p:nvPr/>
        </p:nvCxnSpPr>
        <p:spPr>
          <a:xfrm rot="10800000" flipH="1">
            <a:off x="5035225" y="1595075"/>
            <a:ext cx="509700" cy="1155000"/>
          </a:xfrm>
          <a:prstGeom prst="straightConnector1">
            <a:avLst/>
          </a:prstGeom>
          <a:noFill/>
          <a:ln w="9525" cap="flat" cmpd="sng">
            <a:solidFill>
              <a:srgbClr val="FF0000"/>
            </a:solidFill>
            <a:prstDash val="solid"/>
            <a:round/>
            <a:headEnd type="none" w="med" len="med"/>
            <a:tailEnd type="triangle" w="med" len="med"/>
          </a:ln>
        </p:spPr>
      </p:cxnSp>
      <p:cxnSp>
        <p:nvCxnSpPr>
          <p:cNvPr id="5450" name="Google Shape;5450;p460"/>
          <p:cNvCxnSpPr/>
          <p:nvPr/>
        </p:nvCxnSpPr>
        <p:spPr>
          <a:xfrm rot="10800000">
            <a:off x="4199375" y="3125163"/>
            <a:ext cx="1899000" cy="564300"/>
          </a:xfrm>
          <a:prstGeom prst="straightConnector1">
            <a:avLst/>
          </a:prstGeom>
          <a:noFill/>
          <a:ln w="9525" cap="flat" cmpd="sng">
            <a:solidFill>
              <a:srgbClr val="FF0000"/>
            </a:solidFill>
            <a:prstDash val="solid"/>
            <a:round/>
            <a:headEnd type="none" w="med" len="med"/>
            <a:tailEnd type="triangle" w="med" len="med"/>
          </a:ln>
        </p:spPr>
      </p:cxnSp>
      <p:pic>
        <p:nvPicPr>
          <p:cNvPr id="5451" name="Google Shape;5451;p460"/>
          <p:cNvPicPr preferRelativeResize="0"/>
          <p:nvPr/>
        </p:nvPicPr>
        <p:blipFill>
          <a:blip r:embed="rId6">
            <a:alphaModFix/>
          </a:blip>
          <a:stretch>
            <a:fillRect/>
          </a:stretch>
        </p:blipFill>
        <p:spPr>
          <a:xfrm>
            <a:off x="21950" y="3608524"/>
            <a:ext cx="4694487" cy="1534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55"/>
        <p:cNvGrpSpPr/>
        <p:nvPr/>
      </p:nvGrpSpPr>
      <p:grpSpPr>
        <a:xfrm>
          <a:off x="0" y="0"/>
          <a:ext cx="0" cy="0"/>
          <a:chOff x="0" y="0"/>
          <a:chExt cx="0" cy="0"/>
        </a:xfrm>
      </p:grpSpPr>
      <p:pic>
        <p:nvPicPr>
          <p:cNvPr id="5456" name="Google Shape;5456;p461"/>
          <p:cNvPicPr preferRelativeResize="0"/>
          <p:nvPr/>
        </p:nvPicPr>
        <p:blipFill rotWithShape="1">
          <a:blip r:embed="rId3">
            <a:alphaModFix/>
          </a:blip>
          <a:srcRect t="9627" b="36286"/>
          <a:stretch/>
        </p:blipFill>
        <p:spPr>
          <a:xfrm>
            <a:off x="75950" y="1323850"/>
            <a:ext cx="8876350" cy="1475775"/>
          </a:xfrm>
          <a:prstGeom prst="rect">
            <a:avLst/>
          </a:prstGeom>
          <a:noFill/>
          <a:ln>
            <a:noFill/>
          </a:ln>
        </p:spPr>
      </p:pic>
      <p:pic>
        <p:nvPicPr>
          <p:cNvPr id="5457" name="Google Shape;5457;p461"/>
          <p:cNvPicPr preferRelativeResize="0"/>
          <p:nvPr/>
        </p:nvPicPr>
        <p:blipFill rotWithShape="1">
          <a:blip r:embed="rId3">
            <a:alphaModFix/>
          </a:blip>
          <a:srcRect t="73802"/>
          <a:stretch/>
        </p:blipFill>
        <p:spPr>
          <a:xfrm>
            <a:off x="169300" y="2799625"/>
            <a:ext cx="8717875" cy="918026"/>
          </a:xfrm>
          <a:prstGeom prst="rect">
            <a:avLst/>
          </a:prstGeom>
          <a:noFill/>
          <a:ln>
            <a:noFill/>
          </a:ln>
        </p:spPr>
      </p:pic>
      <p:pic>
        <p:nvPicPr>
          <p:cNvPr id="5458" name="Google Shape;5458;p461"/>
          <p:cNvPicPr preferRelativeResize="0"/>
          <p:nvPr/>
        </p:nvPicPr>
        <p:blipFill>
          <a:blip r:embed="rId4">
            <a:alphaModFix/>
          </a:blip>
          <a:stretch>
            <a:fillRect/>
          </a:stretch>
        </p:blipFill>
        <p:spPr>
          <a:xfrm>
            <a:off x="0" y="0"/>
            <a:ext cx="9143999" cy="1323850"/>
          </a:xfrm>
          <a:prstGeom prst="rect">
            <a:avLst/>
          </a:prstGeom>
          <a:noFill/>
          <a:ln>
            <a:noFill/>
          </a:ln>
        </p:spPr>
      </p:pic>
      <p:pic>
        <p:nvPicPr>
          <p:cNvPr id="5459" name="Google Shape;5459;p461"/>
          <p:cNvPicPr preferRelativeResize="0"/>
          <p:nvPr/>
        </p:nvPicPr>
        <p:blipFill>
          <a:blip r:embed="rId5">
            <a:alphaModFix/>
          </a:blip>
          <a:stretch>
            <a:fillRect/>
          </a:stretch>
        </p:blipFill>
        <p:spPr>
          <a:xfrm>
            <a:off x="0" y="3819652"/>
            <a:ext cx="9143999" cy="1323850"/>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57"/>
                                        </p:tgtEl>
                                        <p:attrNameLst>
                                          <p:attrName>style.visibility</p:attrName>
                                        </p:attrNameLst>
                                      </p:cBhvr>
                                      <p:to>
                                        <p:strVal val="visible"/>
                                      </p:to>
                                    </p:set>
                                    <p:animEffect transition="in" filter="fade">
                                      <p:cBhvr>
                                        <p:cTn id="7" dur="500"/>
                                        <p:tgtEl>
                                          <p:spTgt spid="5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63"/>
        <p:cNvGrpSpPr/>
        <p:nvPr/>
      </p:nvGrpSpPr>
      <p:grpSpPr>
        <a:xfrm>
          <a:off x="0" y="0"/>
          <a:ext cx="0" cy="0"/>
          <a:chOff x="0" y="0"/>
          <a:chExt cx="0" cy="0"/>
        </a:xfrm>
      </p:grpSpPr>
      <p:sp>
        <p:nvSpPr>
          <p:cNvPr id="5464" name="Google Shape;5464;p462"/>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Internet performance comparison</a:t>
            </a:r>
            <a:endParaRPr sz="2800">
              <a:solidFill>
                <a:srgbClr val="545454"/>
              </a:solidFill>
              <a:latin typeface="Roboto"/>
              <a:ea typeface="Roboto"/>
              <a:cs typeface="Roboto"/>
              <a:sym typeface="Roboto"/>
            </a:endParaRPr>
          </a:p>
        </p:txBody>
      </p:sp>
      <p:pic>
        <p:nvPicPr>
          <p:cNvPr id="5465" name="Google Shape;5465;p462" title="Chart"/>
          <p:cNvPicPr preferRelativeResize="0"/>
          <p:nvPr/>
        </p:nvPicPr>
        <p:blipFill>
          <a:blip r:embed="rId3">
            <a:alphaModFix/>
          </a:blip>
          <a:stretch>
            <a:fillRect/>
          </a:stretch>
        </p:blipFill>
        <p:spPr>
          <a:xfrm>
            <a:off x="1746175" y="1610300"/>
            <a:ext cx="5457150" cy="3374350"/>
          </a:xfrm>
          <a:prstGeom prst="rect">
            <a:avLst/>
          </a:prstGeom>
          <a:noFill/>
          <a:ln>
            <a:noFill/>
          </a:ln>
        </p:spPr>
      </p:pic>
      <p:sp>
        <p:nvSpPr>
          <p:cNvPr id="5466" name="Google Shape;5466;p462"/>
          <p:cNvSpPr txBox="1"/>
          <p:nvPr/>
        </p:nvSpPr>
        <p:spPr>
          <a:xfrm>
            <a:off x="162475" y="836475"/>
            <a:ext cx="8771400" cy="3933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Client to Cloud(US central) latency</a:t>
            </a:r>
            <a:endParaRPr sz="1800">
              <a:solidFill>
                <a:srgbClr val="4A86E8"/>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Test is done by using </a:t>
            </a:r>
            <a:r>
              <a:rPr lang="en" sz="1200" u="sng">
                <a:solidFill>
                  <a:srgbClr val="545454"/>
                </a:solidFill>
                <a:latin typeface="Roboto"/>
                <a:ea typeface="Roboto"/>
                <a:cs typeface="Roboto"/>
                <a:sym typeface="Roboto"/>
                <a:hlinkClick r:id="rId4"/>
              </a:rPr>
              <a:t>http://maplatency.com</a:t>
            </a:r>
            <a:r>
              <a:rPr lang="en" sz="1200">
                <a:solidFill>
                  <a:srgbClr val="545454"/>
                </a:solidFill>
                <a:latin typeface="Roboto"/>
                <a:ea typeface="Roboto"/>
                <a:cs typeface="Roboto"/>
                <a:sym typeface="Roboto"/>
              </a:rPr>
              <a:t> (ping)</a:t>
            </a:r>
            <a:endParaRPr sz="1200">
              <a:solidFill>
                <a:srgbClr val="545454"/>
              </a:solidFill>
              <a:latin typeface="Roboto"/>
              <a:ea typeface="Roboto"/>
              <a:cs typeface="Roboto"/>
              <a:sym typeface="Roboto"/>
            </a:endParaRPr>
          </a:p>
          <a:p>
            <a:pPr marL="45720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457200" lvl="0" indent="0" rtl="0">
              <a:lnSpc>
                <a:spcPct val="150000"/>
              </a:lnSpc>
              <a:spcBef>
                <a:spcPts val="0"/>
              </a:spcBef>
              <a:spcAft>
                <a:spcPts val="0"/>
              </a:spcAft>
              <a:buNone/>
            </a:pPr>
            <a:endParaRPr sz="1200">
              <a:solidFill>
                <a:srgbClr val="545454"/>
              </a:solidFill>
              <a:latin typeface="Roboto"/>
              <a:ea typeface="Roboto"/>
              <a:cs typeface="Roboto"/>
              <a:sym typeface="Roboto"/>
            </a:endParaRPr>
          </a:p>
        </p:txBody>
      </p:sp>
      <p:sp>
        <p:nvSpPr>
          <p:cNvPr id="5467" name="Google Shape;5467;p462"/>
          <p:cNvSpPr txBox="1"/>
          <p:nvPr/>
        </p:nvSpPr>
        <p:spPr>
          <a:xfrm>
            <a:off x="985750" y="1755550"/>
            <a:ext cx="910500" cy="34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b="1">
                <a:latin typeface="Roboto"/>
                <a:ea typeface="Roboto"/>
                <a:cs typeface="Roboto"/>
                <a:sym typeface="Roboto"/>
              </a:rPr>
              <a:t>Latency (millisecond)</a:t>
            </a:r>
            <a:endParaRPr sz="900" b="1">
              <a:latin typeface="Roboto"/>
              <a:ea typeface="Roboto"/>
              <a:cs typeface="Roboto"/>
              <a:sym typeface="Roboto"/>
            </a:endParaRPr>
          </a:p>
        </p:txBody>
      </p:sp>
      <p:sp>
        <p:nvSpPr>
          <p:cNvPr id="5468" name="Google Shape;5468;p462"/>
          <p:cNvSpPr txBox="1"/>
          <p:nvPr/>
        </p:nvSpPr>
        <p:spPr>
          <a:xfrm>
            <a:off x="6038725" y="4583575"/>
            <a:ext cx="1452900" cy="34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b="1">
                <a:latin typeface="Roboto"/>
                <a:ea typeface="Roboto"/>
                <a:cs typeface="Roboto"/>
                <a:sym typeface="Roboto"/>
              </a:rPr>
              <a:t>Client location (Country)</a:t>
            </a:r>
            <a:endParaRPr sz="900" b="1">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09"/>
        <p:cNvGrpSpPr/>
        <p:nvPr/>
      </p:nvGrpSpPr>
      <p:grpSpPr>
        <a:xfrm>
          <a:off x="0" y="0"/>
          <a:ext cx="0" cy="0"/>
          <a:chOff x="0" y="0"/>
          <a:chExt cx="0" cy="0"/>
        </a:xfrm>
      </p:grpSpPr>
      <p:sp>
        <p:nvSpPr>
          <p:cNvPr id="5110" name="Google Shape;5110;p436"/>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lnSpc>
                <a:spcPct val="114285"/>
              </a:lnSpc>
              <a:spcBef>
                <a:spcPts val="0"/>
              </a:spcBef>
              <a:spcAft>
                <a:spcPts val="0"/>
              </a:spcAft>
              <a:buNone/>
            </a:pPr>
            <a:r>
              <a:rPr lang="en" sz="2800" b="0">
                <a:solidFill>
                  <a:srgbClr val="333333"/>
                </a:solidFill>
              </a:rPr>
              <a:t>Executive summary</a:t>
            </a:r>
            <a:endParaRPr sz="2800" b="0">
              <a:solidFill>
                <a:srgbClr val="333333"/>
              </a:solidFill>
            </a:endParaRPr>
          </a:p>
          <a:p>
            <a:pPr marL="0" lvl="0" indent="0">
              <a:spcBef>
                <a:spcPts val="0"/>
              </a:spcBef>
              <a:spcAft>
                <a:spcPts val="0"/>
              </a:spcAft>
              <a:buNone/>
            </a:pPr>
            <a:endParaRPr/>
          </a:p>
        </p:txBody>
      </p:sp>
      <p:sp>
        <p:nvSpPr>
          <p:cNvPr id="5111" name="Google Shape;5111;p436"/>
          <p:cNvSpPr txBox="1"/>
          <p:nvPr/>
        </p:nvSpPr>
        <p:spPr>
          <a:xfrm>
            <a:off x="457200" y="702850"/>
            <a:ext cx="8229600" cy="1287900"/>
          </a:xfrm>
          <a:prstGeom prst="rect">
            <a:avLst/>
          </a:prstGeom>
          <a:noFill/>
          <a:ln>
            <a:noFill/>
          </a:ln>
        </p:spPr>
        <p:txBody>
          <a:bodyPr spcFirstLastPara="1" wrap="square" lIns="91425" tIns="91425" rIns="91425" bIns="91425" anchor="t" anchorCtr="0">
            <a:noAutofit/>
          </a:bodyPr>
          <a:lstStyle/>
          <a:p>
            <a:pPr marL="457200" lvl="0" indent="-298450" rtl="0">
              <a:lnSpc>
                <a:spcPct val="115000"/>
              </a:lnSpc>
              <a:spcBef>
                <a:spcPts val="0"/>
              </a:spcBef>
              <a:spcAft>
                <a:spcPts val="0"/>
              </a:spcAft>
              <a:buClr>
                <a:srgbClr val="747474"/>
              </a:buClr>
              <a:buSzPts val="1100"/>
              <a:buFont typeface="Google Sans"/>
              <a:buChar char="●"/>
            </a:pPr>
            <a:r>
              <a:rPr lang="en" sz="1100">
                <a:solidFill>
                  <a:srgbClr val="747474"/>
                </a:solidFill>
                <a:latin typeface="Google Sans"/>
                <a:ea typeface="Google Sans"/>
                <a:cs typeface="Google Sans"/>
                <a:sym typeface="Google Sans"/>
              </a:rPr>
              <a:t>빅데이터 및 머신러닝	: Industry-leading 데이타 분석 및 머신러닝 기술</a:t>
            </a:r>
            <a:endParaRPr sz="1100">
              <a:solidFill>
                <a:srgbClr val="747474"/>
              </a:solidFill>
              <a:latin typeface="Google Sans"/>
              <a:ea typeface="Google Sans"/>
              <a:cs typeface="Google Sans"/>
              <a:sym typeface="Google Sans"/>
            </a:endParaRPr>
          </a:p>
          <a:p>
            <a:pPr marL="457200" lvl="0" indent="-298450" rtl="0">
              <a:lnSpc>
                <a:spcPct val="115000"/>
              </a:lnSpc>
              <a:spcBef>
                <a:spcPts val="0"/>
              </a:spcBef>
              <a:spcAft>
                <a:spcPts val="0"/>
              </a:spcAft>
              <a:buClr>
                <a:srgbClr val="747474"/>
              </a:buClr>
              <a:buSzPts val="1100"/>
              <a:buFont typeface="Google Sans"/>
              <a:buChar char="●"/>
            </a:pPr>
            <a:r>
              <a:rPr lang="en" sz="1100">
                <a:solidFill>
                  <a:srgbClr val="747474"/>
                </a:solidFill>
                <a:latin typeface="Google Sans"/>
                <a:ea typeface="Google Sans"/>
                <a:cs typeface="Google Sans"/>
                <a:sym typeface="Google Sans"/>
              </a:rPr>
              <a:t>매니지드 서비스	: 1억 다운로드 21M 일 방문자 서비스 → 1인 개발 및 운영</a:t>
            </a:r>
            <a:endParaRPr sz="1100">
              <a:solidFill>
                <a:srgbClr val="747474"/>
              </a:solidFill>
              <a:latin typeface="Google Sans"/>
              <a:ea typeface="Google Sans"/>
              <a:cs typeface="Google Sans"/>
              <a:sym typeface="Google Sans"/>
            </a:endParaRPr>
          </a:p>
          <a:p>
            <a:pPr marL="457200" lvl="0" indent="-298450" rtl="0">
              <a:lnSpc>
                <a:spcPct val="115000"/>
              </a:lnSpc>
              <a:spcBef>
                <a:spcPts val="0"/>
              </a:spcBef>
              <a:spcAft>
                <a:spcPts val="0"/>
              </a:spcAft>
              <a:buClr>
                <a:srgbClr val="747474"/>
              </a:buClr>
              <a:buSzPts val="1100"/>
              <a:buFont typeface="Google Sans"/>
              <a:buChar char="●"/>
            </a:pPr>
            <a:r>
              <a:rPr lang="en" sz="1100">
                <a:solidFill>
                  <a:srgbClr val="747474"/>
                </a:solidFill>
                <a:latin typeface="Google Sans"/>
                <a:ea typeface="Google Sans"/>
                <a:cs typeface="Google Sans"/>
                <a:sym typeface="Google Sans"/>
              </a:rPr>
              <a:t>가격			: 경쟁사 대비 평균 60% 저렴한 금액으로 높은 성능의 클라우드를 제공</a:t>
            </a:r>
            <a:endParaRPr sz="1100">
              <a:solidFill>
                <a:srgbClr val="747474"/>
              </a:solidFill>
              <a:latin typeface="Google Sans"/>
              <a:ea typeface="Google Sans"/>
              <a:cs typeface="Google Sans"/>
              <a:sym typeface="Google Sans"/>
            </a:endParaRPr>
          </a:p>
          <a:p>
            <a:pPr marL="457200" lvl="0" indent="-298450" rtl="0">
              <a:lnSpc>
                <a:spcPct val="115000"/>
              </a:lnSpc>
              <a:spcBef>
                <a:spcPts val="0"/>
              </a:spcBef>
              <a:spcAft>
                <a:spcPts val="0"/>
              </a:spcAft>
              <a:buClr>
                <a:srgbClr val="747474"/>
              </a:buClr>
              <a:buSzPts val="1100"/>
              <a:buFont typeface="Google Sans"/>
              <a:buChar char="●"/>
            </a:pPr>
            <a:r>
              <a:rPr lang="en" sz="1100">
                <a:solidFill>
                  <a:srgbClr val="747474"/>
                </a:solidFill>
                <a:latin typeface="Google Sans"/>
                <a:ea typeface="Google Sans"/>
                <a:cs typeface="Google Sans"/>
                <a:sym typeface="Google Sans"/>
              </a:rPr>
              <a:t>성능			: 글로벌 네트워크 가속망을 이용, 별도의 비용 없이 전세계 사용자를 대상으로 빠른 서비스 제공</a:t>
            </a:r>
            <a:endParaRPr sz="1100">
              <a:solidFill>
                <a:srgbClr val="747474"/>
              </a:solidFill>
              <a:latin typeface="Google Sans"/>
              <a:ea typeface="Google Sans"/>
              <a:cs typeface="Google Sans"/>
              <a:sym typeface="Google Sans"/>
            </a:endParaRPr>
          </a:p>
          <a:p>
            <a:pPr marL="457200" lvl="0" indent="-298450" rtl="0">
              <a:lnSpc>
                <a:spcPct val="115000"/>
              </a:lnSpc>
              <a:spcBef>
                <a:spcPts val="0"/>
              </a:spcBef>
              <a:spcAft>
                <a:spcPts val="0"/>
              </a:spcAft>
              <a:buClr>
                <a:srgbClr val="747474"/>
              </a:buClr>
              <a:buSzPts val="1100"/>
              <a:buFont typeface="Google Sans"/>
              <a:buChar char="●"/>
            </a:pPr>
            <a:r>
              <a:rPr lang="en" sz="1100">
                <a:solidFill>
                  <a:srgbClr val="747474"/>
                </a:solidFill>
                <a:latin typeface="Google Sans"/>
                <a:ea typeface="Google Sans"/>
                <a:cs typeface="Google Sans"/>
                <a:sym typeface="Google Sans"/>
              </a:rPr>
              <a:t>락인 회피		: 오픈소스 기반으로 벤더 Lock in 최소화 (쿠버네티스)</a:t>
            </a:r>
            <a:endParaRPr sz="1100">
              <a:solidFill>
                <a:srgbClr val="747474"/>
              </a:solidFill>
              <a:latin typeface="Google Sans"/>
              <a:ea typeface="Google Sans"/>
              <a:cs typeface="Google Sans"/>
              <a:sym typeface="Google Sans"/>
            </a:endParaRPr>
          </a:p>
          <a:p>
            <a:pPr marL="457200" lvl="0" indent="-298450" rtl="0">
              <a:lnSpc>
                <a:spcPct val="115000"/>
              </a:lnSpc>
              <a:spcBef>
                <a:spcPts val="0"/>
              </a:spcBef>
              <a:spcAft>
                <a:spcPts val="0"/>
              </a:spcAft>
              <a:buClr>
                <a:srgbClr val="747474"/>
              </a:buClr>
              <a:buSzPts val="1100"/>
              <a:buFont typeface="Google Sans"/>
              <a:buChar char="●"/>
            </a:pPr>
            <a:r>
              <a:rPr lang="en" sz="1100">
                <a:solidFill>
                  <a:srgbClr val="747474"/>
                </a:solidFill>
                <a:latin typeface="Google Sans"/>
                <a:ea typeface="Google Sans"/>
                <a:cs typeface="Google Sans"/>
                <a:sym typeface="Google Sans"/>
              </a:rPr>
              <a:t>엔지니어 서포트	: 오픈소스 / 구글 제품 개발팀과 엔지니어 협업. 구글 운영 노하우 전수 (SRE)</a:t>
            </a:r>
            <a:endParaRPr sz="1100">
              <a:solidFill>
                <a:srgbClr val="747474"/>
              </a:solidFill>
              <a:latin typeface="Google Sans"/>
              <a:ea typeface="Google Sans"/>
              <a:cs typeface="Google Sans"/>
              <a:sym typeface="Google Sans"/>
            </a:endParaRPr>
          </a:p>
          <a:p>
            <a:pPr marL="0" lvl="0" indent="0" rtl="0">
              <a:lnSpc>
                <a:spcPct val="115000"/>
              </a:lnSpc>
              <a:spcBef>
                <a:spcPts val="0"/>
              </a:spcBef>
              <a:spcAft>
                <a:spcPts val="0"/>
              </a:spcAft>
              <a:buNone/>
            </a:pPr>
            <a:endParaRPr sz="1100">
              <a:solidFill>
                <a:srgbClr val="747474"/>
              </a:solidFill>
              <a:latin typeface="Google Sans"/>
              <a:ea typeface="Google Sans"/>
              <a:cs typeface="Google Sans"/>
              <a:sym typeface="Google Sans"/>
            </a:endParaRPr>
          </a:p>
        </p:txBody>
      </p:sp>
      <p:graphicFrame>
        <p:nvGraphicFramePr>
          <p:cNvPr id="5112" name="Google Shape;5112;p436"/>
          <p:cNvGraphicFramePr/>
          <p:nvPr/>
        </p:nvGraphicFramePr>
        <p:xfrm>
          <a:off x="580275" y="2088875"/>
          <a:ext cx="8383025" cy="2773500"/>
        </p:xfrm>
        <a:graphic>
          <a:graphicData uri="http://schemas.openxmlformats.org/drawingml/2006/table">
            <a:tbl>
              <a:tblPr>
                <a:noFill/>
                <a:tableStyleId>{FC935E46-929A-4BC6-8152-19459B9C911B}</a:tableStyleId>
              </a:tblPr>
              <a:tblGrid>
                <a:gridCol w="1469475"/>
                <a:gridCol w="6172425"/>
                <a:gridCol w="741125"/>
              </a:tblGrid>
              <a:tr h="232025">
                <a:tc>
                  <a:txBody>
                    <a:bodyPr/>
                    <a:lstStyle/>
                    <a:p>
                      <a:pPr marL="0" lvl="0" indent="0" algn="ctr" rtl="0">
                        <a:spcBef>
                          <a:spcPts val="0"/>
                        </a:spcBef>
                        <a:spcAft>
                          <a:spcPts val="0"/>
                        </a:spcAft>
                        <a:buNone/>
                      </a:pPr>
                      <a:r>
                        <a:rPr lang="en" sz="1000" b="1"/>
                        <a:t>항목</a:t>
                      </a:r>
                      <a:endParaRPr sz="1000" b="1"/>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b="1"/>
                        <a:t>상세</a:t>
                      </a:r>
                      <a:endParaRPr sz="1000" b="1"/>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en" sz="1000" b="1"/>
                        <a:t>비고</a:t>
                      </a:r>
                      <a:endParaRPr sz="1000" b="1"/>
                    </a:p>
                  </a:txBody>
                  <a:tcPr marL="91425" marR="91425" marT="91425" marB="91425">
                    <a:solidFill>
                      <a:srgbClr val="D9D9D9"/>
                    </a:solidFill>
                  </a:tcPr>
                </a:tc>
              </a:tr>
              <a:tr h="337500">
                <a:tc>
                  <a:txBody>
                    <a:bodyPr/>
                    <a:lstStyle/>
                    <a:p>
                      <a:pPr marL="0" lvl="0" indent="0" algn="ctr" rtl="0">
                        <a:spcBef>
                          <a:spcPts val="0"/>
                        </a:spcBef>
                        <a:spcAft>
                          <a:spcPts val="0"/>
                        </a:spcAft>
                        <a:buNone/>
                      </a:pPr>
                      <a:r>
                        <a:rPr lang="en" sz="1000" b="1"/>
                        <a:t>빅데이타 머신러닝</a:t>
                      </a:r>
                      <a:endParaRPr sz="1000" b="1"/>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457200" lvl="0" indent="-292100" rtl="0">
                        <a:spcBef>
                          <a:spcPts val="0"/>
                        </a:spcBef>
                        <a:spcAft>
                          <a:spcPts val="0"/>
                        </a:spcAft>
                        <a:buClr>
                          <a:srgbClr val="000000"/>
                        </a:buClr>
                        <a:buSzPts val="1000"/>
                        <a:buChar char="●"/>
                      </a:pPr>
                      <a:r>
                        <a:rPr lang="en" sz="1000">
                          <a:solidFill>
                            <a:srgbClr val="000000"/>
                          </a:solidFill>
                        </a:rPr>
                        <a:t>클라우드 스케일 연산 ( </a:t>
                      </a:r>
                      <a:r>
                        <a:rPr lang="en" sz="1000"/>
                        <a:t>10억레코드</a:t>
                      </a:r>
                      <a:r>
                        <a:rPr lang="en" sz="1000">
                          <a:solidFill>
                            <a:srgbClr val="000000"/>
                          </a:solidFill>
                        </a:rPr>
                        <a:t>/4TB 연산시 - 24</a:t>
                      </a:r>
                      <a:r>
                        <a:rPr lang="en" sz="1000"/>
                        <a:t>초 소요/20$ VS 스파크 100대 3시간</a:t>
                      </a:r>
                      <a:r>
                        <a:rPr lang="en" sz="1000">
                          <a:solidFill>
                            <a:srgbClr val="000000"/>
                          </a:solidFill>
                        </a:rPr>
                        <a:t>)</a:t>
                      </a:r>
                      <a:endParaRPr sz="1000">
                        <a:solidFill>
                          <a:srgbClr val="000000"/>
                        </a:solidFill>
                      </a:endParaRPr>
                    </a:p>
                    <a:p>
                      <a:pPr marL="457200" lvl="0" indent="-292100" rtl="0">
                        <a:spcBef>
                          <a:spcPts val="0"/>
                        </a:spcBef>
                        <a:spcAft>
                          <a:spcPts val="0"/>
                        </a:spcAft>
                        <a:buSzPts val="1000"/>
                        <a:buChar char="●"/>
                      </a:pPr>
                      <a:r>
                        <a:rPr lang="en" sz="1000"/>
                        <a:t>TPU 7x 빠름 NVIDIA P100 GPU</a:t>
                      </a:r>
                      <a:endParaRPr sz="1000"/>
                    </a:p>
                    <a:p>
                      <a:pPr marL="457200" lvl="0" indent="-292100" rtl="0">
                        <a:spcBef>
                          <a:spcPts val="0"/>
                        </a:spcBef>
                        <a:spcAft>
                          <a:spcPts val="0"/>
                        </a:spcAft>
                        <a:buClr>
                          <a:srgbClr val="4A86E8"/>
                        </a:buClr>
                        <a:buSzPts val="1000"/>
                        <a:buChar char="●"/>
                      </a:pPr>
                      <a:r>
                        <a:rPr lang="en" sz="1000" b="1">
                          <a:solidFill>
                            <a:srgbClr val="4A86E8"/>
                          </a:solidFill>
                        </a:rPr>
                        <a:t>구글과 고객이 협업하여, 구글 본사에서 고객사 엔지니어와 공동으로 머신러닝 모델 개발 가능 </a:t>
                      </a:r>
                      <a:endParaRPr sz="1000" b="1">
                        <a:solidFill>
                          <a:srgbClr val="4A86E8"/>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FFFFFF"/>
                    </a:solidFill>
                  </a:tcPr>
                </a:tc>
                <a:tc>
                  <a:txBody>
                    <a:bodyPr/>
                    <a:lstStyle/>
                    <a:p>
                      <a:pPr marL="0" lvl="0" indent="0" rtl="0">
                        <a:spcBef>
                          <a:spcPts val="0"/>
                        </a:spcBef>
                        <a:spcAft>
                          <a:spcPts val="0"/>
                        </a:spcAft>
                        <a:buNone/>
                      </a:pPr>
                      <a:endParaRPr sz="1000"/>
                    </a:p>
                  </a:txBody>
                  <a:tcPr marL="91425" marR="91425" marT="91425" marB="91425">
                    <a:lnL w="9525" cap="flat" cmpd="sng">
                      <a:solidFill>
                        <a:srgbClr val="9E9E9E"/>
                      </a:solidFill>
                      <a:prstDash val="solid"/>
                      <a:round/>
                      <a:headEnd type="none" w="sm" len="sm"/>
                      <a:tailEnd type="none" w="sm" len="sm"/>
                    </a:lnL>
                    <a:solidFill>
                      <a:srgbClr val="FFFFFF"/>
                    </a:solidFill>
                  </a:tcPr>
                </a:tc>
              </a:tr>
              <a:tr h="337500">
                <a:tc>
                  <a:txBody>
                    <a:bodyPr/>
                    <a:lstStyle/>
                    <a:p>
                      <a:pPr marL="0" lvl="0" indent="0" algn="ctr" rtl="0">
                        <a:spcBef>
                          <a:spcPts val="0"/>
                        </a:spcBef>
                        <a:spcAft>
                          <a:spcPts val="0"/>
                        </a:spcAft>
                        <a:buNone/>
                      </a:pPr>
                      <a:r>
                        <a:rPr lang="en" sz="1000" b="1"/>
                        <a:t>가격</a:t>
                      </a:r>
                      <a:endParaRPr sz="1000" b="1"/>
                    </a:p>
                  </a:txBody>
                  <a:tcPr marL="91425" marR="91425" marT="91425" marB="91425" anchor="ctr">
                    <a:lnT w="9525" cap="flat" cmpd="sng">
                      <a:solidFill>
                        <a:srgbClr val="9E9E9E"/>
                      </a:solidFill>
                      <a:prstDash val="solid"/>
                      <a:round/>
                      <a:headEnd type="none" w="sm" len="sm"/>
                      <a:tailEnd type="none" w="sm" len="sm"/>
                    </a:lnT>
                    <a:solidFill>
                      <a:srgbClr val="FFFFFF"/>
                    </a:solidFill>
                  </a:tcPr>
                </a:tc>
                <a:tc>
                  <a:txBody>
                    <a:bodyPr/>
                    <a:lstStyle/>
                    <a:p>
                      <a:pPr marL="457200" lvl="0" indent="-292100" rtl="0">
                        <a:spcBef>
                          <a:spcPts val="0"/>
                        </a:spcBef>
                        <a:spcAft>
                          <a:spcPts val="0"/>
                        </a:spcAft>
                        <a:buSzPts val="1000"/>
                        <a:buChar char="●"/>
                      </a:pPr>
                      <a:r>
                        <a:rPr lang="en" sz="1000" b="1">
                          <a:solidFill>
                            <a:srgbClr val="4A86E8"/>
                          </a:solidFill>
                        </a:rPr>
                        <a:t>평균 타사 대비 60% 저렴,</a:t>
                      </a:r>
                      <a:r>
                        <a:rPr lang="en" sz="1000"/>
                        <a:t> 분당 과금, VM 사용량을 합쳐서 할인 (SUD), 80% 할인된 PVM</a:t>
                      </a:r>
                      <a:endParaRPr sz="1000"/>
                    </a:p>
                    <a:p>
                      <a:pPr marL="457200" lvl="0" indent="-292100" rtl="0">
                        <a:spcBef>
                          <a:spcPts val="0"/>
                        </a:spcBef>
                        <a:spcAft>
                          <a:spcPts val="0"/>
                        </a:spcAft>
                        <a:buSzPts val="1000"/>
                        <a:buChar char="●"/>
                      </a:pPr>
                      <a:r>
                        <a:rPr lang="en" sz="1000"/>
                        <a:t>CPU와 Mem 사이즈 설정 가능한 Custom type</a:t>
                      </a:r>
                      <a:endParaRPr sz="1000"/>
                    </a:p>
                  </a:txBody>
                  <a:tcPr marL="91425" marR="91425" marT="91425" marB="91425">
                    <a:lnT w="9525" cap="flat" cmpd="sng">
                      <a:solidFill>
                        <a:srgbClr val="9E9E9E"/>
                      </a:solidFill>
                      <a:prstDash val="solid"/>
                      <a:round/>
                      <a:headEnd type="none" w="sm" len="sm"/>
                      <a:tailEnd type="none" w="sm" len="sm"/>
                    </a:lnT>
                    <a:solidFill>
                      <a:srgbClr val="FFFFFF"/>
                    </a:solidFill>
                  </a:tcPr>
                </a:tc>
                <a:tc>
                  <a:txBody>
                    <a:bodyPr/>
                    <a:lstStyle/>
                    <a:p>
                      <a:pPr marL="0" lvl="0" indent="0" rtl="0">
                        <a:spcBef>
                          <a:spcPts val="0"/>
                        </a:spcBef>
                        <a:spcAft>
                          <a:spcPts val="0"/>
                        </a:spcAft>
                        <a:buNone/>
                      </a:pPr>
                      <a:endParaRPr sz="1000"/>
                    </a:p>
                  </a:txBody>
                  <a:tcPr marL="91425" marR="91425" marT="91425" marB="91425">
                    <a:solidFill>
                      <a:srgbClr val="FFFFFF"/>
                    </a:solidFill>
                  </a:tcPr>
                </a:tc>
              </a:tr>
              <a:tr h="337500">
                <a:tc>
                  <a:txBody>
                    <a:bodyPr/>
                    <a:lstStyle/>
                    <a:p>
                      <a:pPr marL="0" lvl="0" indent="0" algn="ctr" rtl="0">
                        <a:spcBef>
                          <a:spcPts val="0"/>
                        </a:spcBef>
                        <a:spcAft>
                          <a:spcPts val="0"/>
                        </a:spcAft>
                        <a:buNone/>
                      </a:pPr>
                      <a:r>
                        <a:rPr lang="en" sz="1000" b="1"/>
                        <a:t>성능</a:t>
                      </a:r>
                      <a:endParaRPr sz="1000" b="1"/>
                    </a:p>
                  </a:txBody>
                  <a:tcPr marL="91425" marR="91425" marT="91425" marB="91425" anchor="ctr">
                    <a:solidFill>
                      <a:srgbClr val="FFFFFF"/>
                    </a:solidFill>
                  </a:tcPr>
                </a:tc>
                <a:tc>
                  <a:txBody>
                    <a:bodyPr/>
                    <a:lstStyle/>
                    <a:p>
                      <a:pPr marL="457200" lvl="0" indent="-292100" rtl="0">
                        <a:spcBef>
                          <a:spcPts val="0"/>
                        </a:spcBef>
                        <a:spcAft>
                          <a:spcPts val="0"/>
                        </a:spcAft>
                        <a:buSzPts val="1000"/>
                        <a:buChar char="●"/>
                      </a:pPr>
                      <a:r>
                        <a:rPr lang="en" sz="1000"/>
                        <a:t>내부망 최대 16GB 대역폭 (별도 과금 없음)</a:t>
                      </a:r>
                      <a:endParaRPr sz="1000"/>
                    </a:p>
                    <a:p>
                      <a:pPr marL="457200" lvl="0" indent="-292100" rtl="0">
                        <a:spcBef>
                          <a:spcPts val="0"/>
                        </a:spcBef>
                        <a:spcAft>
                          <a:spcPts val="0"/>
                        </a:spcAft>
                        <a:buClr>
                          <a:srgbClr val="4A86E8"/>
                        </a:buClr>
                        <a:buSzPts val="1000"/>
                        <a:buChar char="●"/>
                      </a:pPr>
                      <a:r>
                        <a:rPr lang="en" sz="1000" b="1">
                          <a:solidFill>
                            <a:srgbClr val="4A86E8"/>
                          </a:solidFill>
                        </a:rPr>
                        <a:t>전세계 33개국, 120+개의 엣지 서버를 이용한 망 가속 기능 제공 (별도 과금 없음)</a:t>
                      </a:r>
                      <a:endParaRPr sz="1000"/>
                    </a:p>
                  </a:txBody>
                  <a:tcPr marL="91425" marR="91425" marT="91425" marB="91425">
                    <a:solidFill>
                      <a:srgbClr val="FFFFFF"/>
                    </a:solidFill>
                  </a:tcPr>
                </a:tc>
                <a:tc>
                  <a:txBody>
                    <a:bodyPr/>
                    <a:lstStyle/>
                    <a:p>
                      <a:pPr marL="0" lvl="0" indent="0" rtl="0">
                        <a:spcBef>
                          <a:spcPts val="0"/>
                        </a:spcBef>
                        <a:spcAft>
                          <a:spcPts val="0"/>
                        </a:spcAft>
                        <a:buNone/>
                      </a:pPr>
                      <a:endParaRPr sz="1000"/>
                    </a:p>
                  </a:txBody>
                  <a:tcPr marL="91425" marR="91425" marT="91425" marB="91425">
                    <a:solidFill>
                      <a:srgbClr val="FFFFFF"/>
                    </a:solidFill>
                  </a:tcPr>
                </a:tc>
              </a:tr>
              <a:tr h="232025">
                <a:tc>
                  <a:txBody>
                    <a:bodyPr/>
                    <a:lstStyle/>
                    <a:p>
                      <a:pPr marL="0" lvl="0" indent="0" algn="ctr" rtl="0">
                        <a:spcBef>
                          <a:spcPts val="0"/>
                        </a:spcBef>
                        <a:spcAft>
                          <a:spcPts val="0"/>
                        </a:spcAft>
                        <a:buNone/>
                      </a:pPr>
                      <a:r>
                        <a:rPr lang="en" sz="1000" b="1"/>
                        <a:t>벤더 락인</a:t>
                      </a:r>
                      <a:endParaRPr sz="1000" b="1"/>
                    </a:p>
                  </a:txBody>
                  <a:tcPr marL="91425" marR="91425" marT="91425" marB="91425" anchor="ctr">
                    <a:solidFill>
                      <a:srgbClr val="FFFFFF"/>
                    </a:solidFill>
                  </a:tcPr>
                </a:tc>
                <a:tc>
                  <a:txBody>
                    <a:bodyPr/>
                    <a:lstStyle/>
                    <a:p>
                      <a:pPr marL="457200" lvl="0" indent="-292100" rtl="0">
                        <a:spcBef>
                          <a:spcPts val="0"/>
                        </a:spcBef>
                        <a:spcAft>
                          <a:spcPts val="0"/>
                        </a:spcAft>
                        <a:buSzPts val="1000"/>
                        <a:buChar char="●"/>
                      </a:pPr>
                      <a:r>
                        <a:rPr lang="en" sz="1000"/>
                        <a:t>오픈소스 호환 (Apache Beam, Kubernetes, Tensorflow 등)으로 락인에서 상대적으로 자유로움</a:t>
                      </a:r>
                      <a:endParaRPr sz="1000"/>
                    </a:p>
                  </a:txBody>
                  <a:tcPr marL="91425" marR="91425" marT="91425" marB="91425">
                    <a:solidFill>
                      <a:srgbClr val="FFFFFF"/>
                    </a:solidFill>
                  </a:tcPr>
                </a:tc>
                <a:tc>
                  <a:txBody>
                    <a:bodyPr/>
                    <a:lstStyle/>
                    <a:p>
                      <a:pPr marL="0" lvl="0" indent="0" rtl="0">
                        <a:spcBef>
                          <a:spcPts val="0"/>
                        </a:spcBef>
                        <a:spcAft>
                          <a:spcPts val="0"/>
                        </a:spcAft>
                        <a:buNone/>
                      </a:pPr>
                      <a:endParaRPr sz="1000"/>
                    </a:p>
                  </a:txBody>
                  <a:tcPr marL="91425" marR="91425" marT="91425" marB="91425">
                    <a:solidFill>
                      <a:srgbClr val="FFFFFF"/>
                    </a:solidFill>
                  </a:tcPr>
                </a:tc>
              </a:tr>
              <a:tr h="337500">
                <a:tc>
                  <a:txBody>
                    <a:bodyPr/>
                    <a:lstStyle/>
                    <a:p>
                      <a:pPr marL="0" lvl="0" indent="0" algn="ctr" rtl="0">
                        <a:spcBef>
                          <a:spcPts val="0"/>
                        </a:spcBef>
                        <a:spcAft>
                          <a:spcPts val="0"/>
                        </a:spcAft>
                        <a:buNone/>
                      </a:pPr>
                      <a:r>
                        <a:rPr lang="en" sz="1000" b="1"/>
                        <a:t>엔지니어 서포트</a:t>
                      </a:r>
                      <a:endParaRPr/>
                    </a:p>
                  </a:txBody>
                  <a:tcPr marL="91425" marR="91425" marT="91425" marB="91425" anchor="ctr">
                    <a:solidFill>
                      <a:srgbClr val="FFFFFF"/>
                    </a:solidFill>
                  </a:tcPr>
                </a:tc>
                <a:tc>
                  <a:txBody>
                    <a:bodyPr/>
                    <a:lstStyle/>
                    <a:p>
                      <a:pPr marL="457200" lvl="0" indent="-292100" rtl="0">
                        <a:spcBef>
                          <a:spcPts val="0"/>
                        </a:spcBef>
                        <a:spcAft>
                          <a:spcPts val="0"/>
                        </a:spcAft>
                        <a:buSzPts val="1000"/>
                        <a:buChar char="●"/>
                      </a:pPr>
                      <a:r>
                        <a:rPr lang="en" sz="1000"/>
                        <a:t>제품 개발팀, 오픈소스 개발팀 엔지니어와 소통을 통한 기술 지원</a:t>
                      </a:r>
                      <a:endParaRPr sz="1000"/>
                    </a:p>
                    <a:p>
                      <a:pPr marL="457200" lvl="0" indent="-292100" rtl="0">
                        <a:spcBef>
                          <a:spcPts val="0"/>
                        </a:spcBef>
                        <a:spcAft>
                          <a:spcPts val="0"/>
                        </a:spcAft>
                        <a:buSzPts val="1000"/>
                        <a:buChar char="●"/>
                      </a:pPr>
                      <a:r>
                        <a:rPr lang="en" sz="1000"/>
                        <a:t>구글 운영 SRE에 대한 노하우 전수</a:t>
                      </a:r>
                      <a:endParaRPr sz="1000"/>
                    </a:p>
                  </a:txBody>
                  <a:tcPr marL="91425" marR="91425" marT="91425" marB="91425">
                    <a:solidFill>
                      <a:srgbClr val="FFFFFF"/>
                    </a:solidFill>
                  </a:tcPr>
                </a:tc>
                <a:tc>
                  <a:txBody>
                    <a:bodyPr/>
                    <a:lstStyle/>
                    <a:p>
                      <a:pPr marL="0" lvl="0" indent="0" rtl="0">
                        <a:spcBef>
                          <a:spcPts val="0"/>
                        </a:spcBef>
                        <a:spcAft>
                          <a:spcPts val="0"/>
                        </a:spcAft>
                        <a:buNone/>
                      </a:pPr>
                      <a:endParaRPr sz="1000"/>
                    </a:p>
                  </a:txBody>
                  <a:tcPr marL="91425" marR="91425" marT="91425" marB="91425">
                    <a:solidFill>
                      <a:srgbClr val="FFFFFF"/>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72"/>
        <p:cNvGrpSpPr/>
        <p:nvPr/>
      </p:nvGrpSpPr>
      <p:grpSpPr>
        <a:xfrm>
          <a:off x="0" y="0"/>
          <a:ext cx="0" cy="0"/>
          <a:chOff x="0" y="0"/>
          <a:chExt cx="0" cy="0"/>
        </a:xfrm>
      </p:grpSpPr>
      <p:sp>
        <p:nvSpPr>
          <p:cNvPr id="5473" name="Google Shape;5473;p463"/>
          <p:cNvSpPr/>
          <p:nvPr/>
        </p:nvSpPr>
        <p:spPr>
          <a:xfrm>
            <a:off x="2482325" y="2717025"/>
            <a:ext cx="1818600" cy="1947600"/>
          </a:xfrm>
          <a:prstGeom prst="rect">
            <a:avLst/>
          </a:prstGeom>
          <a:noFill/>
          <a:ln w="9525" cap="flat" cmpd="sng">
            <a:solidFill>
              <a:srgbClr val="757575"/>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4" name="Google Shape;5474;p463"/>
          <p:cNvSpPr/>
          <p:nvPr/>
        </p:nvSpPr>
        <p:spPr>
          <a:xfrm>
            <a:off x="553650" y="2716975"/>
            <a:ext cx="1818600" cy="1947600"/>
          </a:xfrm>
          <a:prstGeom prst="rect">
            <a:avLst/>
          </a:prstGeom>
          <a:noFill/>
          <a:ln w="9525" cap="flat" cmpd="sng">
            <a:solidFill>
              <a:srgbClr val="757575"/>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75" name="Google Shape;5475;p463"/>
          <p:cNvSpPr txBox="1"/>
          <p:nvPr/>
        </p:nvSpPr>
        <p:spPr>
          <a:xfrm>
            <a:off x="180900" y="446900"/>
            <a:ext cx="87822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Google </a:t>
            </a:r>
            <a:r>
              <a:rPr lang="en" sz="2800">
                <a:solidFill>
                  <a:srgbClr val="FF0000"/>
                </a:solidFill>
                <a:latin typeface="Roboto"/>
                <a:ea typeface="Roboto"/>
                <a:cs typeface="Roboto"/>
                <a:sym typeface="Roboto"/>
              </a:rPr>
              <a:t>VPC is</a:t>
            </a:r>
            <a:r>
              <a:rPr lang="en" sz="2800">
                <a:solidFill>
                  <a:srgbClr val="545454"/>
                </a:solidFill>
                <a:latin typeface="Roboto"/>
                <a:ea typeface="Roboto"/>
                <a:cs typeface="Roboto"/>
                <a:sym typeface="Roboto"/>
              </a:rPr>
              <a:t> </a:t>
            </a:r>
            <a:r>
              <a:rPr lang="en" sz="2800">
                <a:solidFill>
                  <a:srgbClr val="FF0000"/>
                </a:solidFill>
                <a:latin typeface="Roboto"/>
                <a:ea typeface="Roboto"/>
                <a:cs typeface="Roboto"/>
                <a:sym typeface="Roboto"/>
              </a:rPr>
              <a:t>Global</a:t>
            </a:r>
            <a:endParaRPr sz="2800">
              <a:solidFill>
                <a:srgbClr val="FF0000"/>
              </a:solidFill>
              <a:latin typeface="Roboto"/>
              <a:ea typeface="Roboto"/>
              <a:cs typeface="Roboto"/>
              <a:sym typeface="Roboto"/>
            </a:endParaRPr>
          </a:p>
        </p:txBody>
      </p:sp>
      <p:sp>
        <p:nvSpPr>
          <p:cNvPr id="5476" name="Google Shape;5476;p463"/>
          <p:cNvSpPr/>
          <p:nvPr/>
        </p:nvSpPr>
        <p:spPr>
          <a:xfrm>
            <a:off x="633275" y="2772975"/>
            <a:ext cx="1656300" cy="1824900"/>
          </a:xfrm>
          <a:prstGeom prst="roundRect">
            <a:avLst>
              <a:gd name="adj" fmla="val 399"/>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77" name="Google Shape;5477;p463"/>
          <p:cNvSpPr/>
          <p:nvPr/>
        </p:nvSpPr>
        <p:spPr>
          <a:xfrm>
            <a:off x="822525" y="3043500"/>
            <a:ext cx="1335300" cy="1493400"/>
          </a:xfrm>
          <a:prstGeom prst="roundRect">
            <a:avLst>
              <a:gd name="adj" fmla="val 827"/>
            </a:avLst>
          </a:pr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9E9E9E"/>
              </a:solidFill>
              <a:latin typeface="Arial"/>
              <a:ea typeface="Arial"/>
              <a:cs typeface="Arial"/>
              <a:sym typeface="Arial"/>
            </a:endParaRPr>
          </a:p>
        </p:txBody>
      </p:sp>
      <p:pic>
        <p:nvPicPr>
          <p:cNvPr id="5478" name="Google Shape;5478;p463"/>
          <p:cNvPicPr preferRelativeResize="0"/>
          <p:nvPr/>
        </p:nvPicPr>
        <p:blipFill>
          <a:blip r:embed="rId3">
            <a:alphaModFix/>
          </a:blip>
          <a:stretch>
            <a:fillRect/>
          </a:stretch>
        </p:blipFill>
        <p:spPr>
          <a:xfrm>
            <a:off x="995803" y="3210304"/>
            <a:ext cx="871101" cy="368136"/>
          </a:xfrm>
          <a:prstGeom prst="rect">
            <a:avLst/>
          </a:prstGeom>
          <a:noFill/>
          <a:ln>
            <a:noFill/>
          </a:ln>
        </p:spPr>
      </p:pic>
      <p:sp>
        <p:nvSpPr>
          <p:cNvPr id="5479" name="Google Shape;5479;p463"/>
          <p:cNvSpPr txBox="1"/>
          <p:nvPr/>
        </p:nvSpPr>
        <p:spPr>
          <a:xfrm>
            <a:off x="553626" y="4657600"/>
            <a:ext cx="1818600" cy="25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545454"/>
                </a:solidFill>
                <a:latin typeface="Roboto"/>
                <a:ea typeface="Roboto"/>
                <a:cs typeface="Roboto"/>
                <a:sym typeface="Roboto"/>
              </a:rPr>
              <a:t>Tokyo</a:t>
            </a:r>
            <a:endParaRPr sz="1000" b="1">
              <a:solidFill>
                <a:srgbClr val="545454"/>
              </a:solidFill>
              <a:latin typeface="Roboto"/>
              <a:ea typeface="Roboto"/>
              <a:cs typeface="Roboto"/>
              <a:sym typeface="Roboto"/>
            </a:endParaRPr>
          </a:p>
        </p:txBody>
      </p:sp>
      <p:sp>
        <p:nvSpPr>
          <p:cNvPr id="5480" name="Google Shape;5480;p463"/>
          <p:cNvSpPr txBox="1"/>
          <p:nvPr/>
        </p:nvSpPr>
        <p:spPr>
          <a:xfrm>
            <a:off x="1024426" y="4247901"/>
            <a:ext cx="868800" cy="265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b="1">
                <a:solidFill>
                  <a:srgbClr val="545454"/>
                </a:solidFill>
                <a:latin typeface="Roboto"/>
                <a:ea typeface="Roboto"/>
                <a:cs typeface="Roboto"/>
                <a:sym typeface="Roboto"/>
              </a:rPr>
              <a:t>10.10.0.0/26</a:t>
            </a:r>
            <a:endParaRPr sz="900" b="1">
              <a:solidFill>
                <a:srgbClr val="545454"/>
              </a:solidFill>
              <a:latin typeface="Roboto"/>
              <a:ea typeface="Roboto"/>
              <a:cs typeface="Roboto"/>
              <a:sym typeface="Roboto"/>
            </a:endParaRPr>
          </a:p>
        </p:txBody>
      </p:sp>
      <p:sp>
        <p:nvSpPr>
          <p:cNvPr id="5481" name="Google Shape;5481;p463"/>
          <p:cNvSpPr/>
          <p:nvPr/>
        </p:nvSpPr>
        <p:spPr>
          <a:xfrm>
            <a:off x="2601525" y="2773099"/>
            <a:ext cx="1590000" cy="1824900"/>
          </a:xfrm>
          <a:prstGeom prst="roundRect">
            <a:avLst>
              <a:gd name="adj" fmla="val 399"/>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82" name="Google Shape;5482;p463"/>
          <p:cNvSpPr/>
          <p:nvPr/>
        </p:nvSpPr>
        <p:spPr>
          <a:xfrm>
            <a:off x="2719974" y="3043250"/>
            <a:ext cx="1335300" cy="1493400"/>
          </a:xfrm>
          <a:prstGeom prst="roundRect">
            <a:avLst>
              <a:gd name="adj" fmla="val 827"/>
            </a:avLst>
          </a:pr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9E9E9E"/>
              </a:solidFill>
              <a:latin typeface="Arial"/>
              <a:ea typeface="Arial"/>
              <a:cs typeface="Arial"/>
              <a:sym typeface="Arial"/>
            </a:endParaRPr>
          </a:p>
        </p:txBody>
      </p:sp>
      <p:sp>
        <p:nvSpPr>
          <p:cNvPr id="5483" name="Google Shape;5483;p463"/>
          <p:cNvSpPr txBox="1"/>
          <p:nvPr/>
        </p:nvSpPr>
        <p:spPr>
          <a:xfrm>
            <a:off x="2484425" y="4657600"/>
            <a:ext cx="1818600" cy="25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545454"/>
                </a:solidFill>
                <a:latin typeface="Roboto"/>
                <a:ea typeface="Roboto"/>
                <a:cs typeface="Roboto"/>
                <a:sym typeface="Roboto"/>
              </a:rPr>
              <a:t>Sao Paulo</a:t>
            </a:r>
            <a:endParaRPr sz="1000" b="1">
              <a:solidFill>
                <a:srgbClr val="545454"/>
              </a:solidFill>
              <a:latin typeface="Roboto"/>
              <a:ea typeface="Roboto"/>
              <a:cs typeface="Roboto"/>
              <a:sym typeface="Roboto"/>
            </a:endParaRPr>
          </a:p>
        </p:txBody>
      </p:sp>
      <p:sp>
        <p:nvSpPr>
          <p:cNvPr id="5484" name="Google Shape;5484;p463"/>
          <p:cNvSpPr txBox="1"/>
          <p:nvPr/>
        </p:nvSpPr>
        <p:spPr>
          <a:xfrm>
            <a:off x="2929426" y="4247901"/>
            <a:ext cx="868800" cy="265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b="1">
                <a:solidFill>
                  <a:srgbClr val="545454"/>
                </a:solidFill>
                <a:latin typeface="Roboto"/>
                <a:ea typeface="Roboto"/>
                <a:cs typeface="Roboto"/>
                <a:sym typeface="Roboto"/>
              </a:rPr>
              <a:t>10.50.0.0/26</a:t>
            </a:r>
            <a:endParaRPr sz="900" b="1">
              <a:solidFill>
                <a:srgbClr val="545454"/>
              </a:solidFill>
              <a:latin typeface="Roboto"/>
              <a:ea typeface="Roboto"/>
              <a:cs typeface="Roboto"/>
              <a:sym typeface="Roboto"/>
            </a:endParaRPr>
          </a:p>
        </p:txBody>
      </p:sp>
      <p:cxnSp>
        <p:nvCxnSpPr>
          <p:cNvPr id="5485" name="Google Shape;5485;p463"/>
          <p:cNvCxnSpPr>
            <a:stCxn id="5478" idx="2"/>
            <a:endCxn id="5486" idx="0"/>
          </p:cNvCxnSpPr>
          <p:nvPr/>
        </p:nvCxnSpPr>
        <p:spPr>
          <a:xfrm rot="-5400000" flipH="1">
            <a:off x="1332204" y="3677590"/>
            <a:ext cx="248400" cy="50100"/>
          </a:xfrm>
          <a:prstGeom prst="bentConnector3">
            <a:avLst>
              <a:gd name="adj1" fmla="val 50016"/>
            </a:avLst>
          </a:prstGeom>
          <a:noFill/>
          <a:ln w="19050" cap="flat" cmpd="sng">
            <a:solidFill>
              <a:srgbClr val="3A7DF0"/>
            </a:solidFill>
            <a:prstDash val="solid"/>
            <a:round/>
            <a:headEnd type="none" w="sm" len="sm"/>
            <a:tailEnd type="triangle" w="sm" len="sm"/>
          </a:ln>
        </p:spPr>
      </p:cxnSp>
      <p:pic>
        <p:nvPicPr>
          <p:cNvPr id="5487" name="Google Shape;5487;p463"/>
          <p:cNvPicPr preferRelativeResize="0"/>
          <p:nvPr/>
        </p:nvPicPr>
        <p:blipFill>
          <a:blip r:embed="rId3">
            <a:alphaModFix/>
          </a:blip>
          <a:stretch>
            <a:fillRect/>
          </a:stretch>
        </p:blipFill>
        <p:spPr>
          <a:xfrm>
            <a:off x="2900803" y="3210304"/>
            <a:ext cx="871101" cy="368136"/>
          </a:xfrm>
          <a:prstGeom prst="rect">
            <a:avLst/>
          </a:prstGeom>
          <a:noFill/>
          <a:ln>
            <a:noFill/>
          </a:ln>
        </p:spPr>
      </p:pic>
      <p:cxnSp>
        <p:nvCxnSpPr>
          <p:cNvPr id="5488" name="Google Shape;5488;p463"/>
          <p:cNvCxnSpPr>
            <a:stCxn id="5487" idx="2"/>
            <a:endCxn id="5489" idx="0"/>
          </p:cNvCxnSpPr>
          <p:nvPr/>
        </p:nvCxnSpPr>
        <p:spPr>
          <a:xfrm rot="-5400000" flipH="1">
            <a:off x="3237204" y="3677590"/>
            <a:ext cx="248400" cy="50100"/>
          </a:xfrm>
          <a:prstGeom prst="bentConnector3">
            <a:avLst>
              <a:gd name="adj1" fmla="val 50016"/>
            </a:avLst>
          </a:prstGeom>
          <a:noFill/>
          <a:ln w="19050" cap="flat" cmpd="sng">
            <a:solidFill>
              <a:srgbClr val="3A7DF0"/>
            </a:solidFill>
            <a:prstDash val="solid"/>
            <a:round/>
            <a:headEnd type="none" w="sm" len="sm"/>
            <a:tailEnd type="triangle" w="sm" len="sm"/>
          </a:ln>
        </p:spPr>
      </p:cxnSp>
      <p:sp>
        <p:nvSpPr>
          <p:cNvPr id="5490" name="Google Shape;5490;p463"/>
          <p:cNvSpPr/>
          <p:nvPr/>
        </p:nvSpPr>
        <p:spPr>
          <a:xfrm>
            <a:off x="284425" y="2716900"/>
            <a:ext cx="1685100" cy="370500"/>
          </a:xfrm>
          <a:prstGeom prst="roundRect">
            <a:avLst>
              <a:gd name="adj" fmla="val 1674"/>
            </a:avLst>
          </a:prstGeom>
          <a:no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rtl="0">
              <a:lnSpc>
                <a:spcPct val="121428"/>
              </a:lnSpc>
              <a:spcBef>
                <a:spcPts val="200"/>
              </a:spcBef>
              <a:spcAft>
                <a:spcPts val="0"/>
              </a:spcAft>
              <a:buClr>
                <a:srgbClr val="757575"/>
              </a:buClr>
              <a:buFont typeface="Roboto"/>
              <a:buNone/>
            </a:pPr>
            <a:r>
              <a:rPr lang="en" sz="900">
                <a:solidFill>
                  <a:srgbClr val="545454"/>
                </a:solidFill>
                <a:latin typeface="Roboto"/>
                <a:ea typeface="Roboto"/>
                <a:cs typeface="Roboto"/>
                <a:sym typeface="Roboto"/>
              </a:rPr>
              <a:t>Traditional VPC</a:t>
            </a:r>
            <a:endParaRPr sz="900" b="0" i="0" u="none" strike="noStrike" cap="none">
              <a:solidFill>
                <a:srgbClr val="545454"/>
              </a:solidFill>
              <a:latin typeface="Roboto"/>
              <a:ea typeface="Roboto"/>
              <a:cs typeface="Roboto"/>
              <a:sym typeface="Roboto"/>
            </a:endParaRPr>
          </a:p>
        </p:txBody>
      </p:sp>
      <p:sp>
        <p:nvSpPr>
          <p:cNvPr id="5491" name="Google Shape;5491;p463"/>
          <p:cNvSpPr/>
          <p:nvPr/>
        </p:nvSpPr>
        <p:spPr>
          <a:xfrm>
            <a:off x="2265625" y="2717025"/>
            <a:ext cx="1335300" cy="370500"/>
          </a:xfrm>
          <a:prstGeom prst="roundRect">
            <a:avLst>
              <a:gd name="adj" fmla="val 1674"/>
            </a:avLst>
          </a:prstGeom>
          <a:no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rtl="0">
              <a:lnSpc>
                <a:spcPct val="121428"/>
              </a:lnSpc>
              <a:spcBef>
                <a:spcPts val="200"/>
              </a:spcBef>
              <a:spcAft>
                <a:spcPts val="0"/>
              </a:spcAft>
              <a:buClr>
                <a:srgbClr val="757575"/>
              </a:buClr>
              <a:buFont typeface="Roboto"/>
              <a:buNone/>
            </a:pPr>
            <a:r>
              <a:rPr lang="en" sz="900">
                <a:solidFill>
                  <a:srgbClr val="434343"/>
                </a:solidFill>
                <a:latin typeface="Roboto"/>
                <a:ea typeface="Roboto"/>
                <a:cs typeface="Roboto"/>
                <a:sym typeface="Roboto"/>
              </a:rPr>
              <a:t>Traditional VPC</a:t>
            </a:r>
            <a:endParaRPr sz="900" b="0" i="0" u="none" strike="noStrike" cap="none">
              <a:solidFill>
                <a:srgbClr val="434343"/>
              </a:solidFill>
              <a:latin typeface="Roboto"/>
              <a:ea typeface="Roboto"/>
              <a:cs typeface="Roboto"/>
              <a:sym typeface="Roboto"/>
            </a:endParaRPr>
          </a:p>
        </p:txBody>
      </p:sp>
      <p:sp>
        <p:nvSpPr>
          <p:cNvPr id="5489" name="Google Shape;5489;p463"/>
          <p:cNvSpPr/>
          <p:nvPr/>
        </p:nvSpPr>
        <p:spPr>
          <a:xfrm>
            <a:off x="2769200" y="3826922"/>
            <a:ext cx="1234500" cy="4119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73150" rIns="45700" bIns="256025" anchor="t" anchorCtr="0">
            <a:noAutofit/>
          </a:bodyPr>
          <a:lstStyle/>
          <a:p>
            <a:pPr marL="0" marR="0" lvl="0" indent="0" algn="l" rtl="0">
              <a:lnSpc>
                <a:spcPct val="113333"/>
              </a:lnSpc>
              <a:spcBef>
                <a:spcPts val="0"/>
              </a:spcBef>
              <a:spcAft>
                <a:spcPts val="0"/>
              </a:spcAft>
              <a:buClr>
                <a:srgbClr val="212121"/>
              </a:buClr>
              <a:buFont typeface="Roboto"/>
              <a:buNone/>
            </a:pPr>
            <a:r>
              <a:rPr lang="en" sz="750">
                <a:solidFill>
                  <a:srgbClr val="212121"/>
                </a:solidFill>
                <a:latin typeface="Roboto"/>
                <a:ea typeface="Roboto"/>
                <a:cs typeface="Roboto"/>
                <a:sym typeface="Roboto"/>
              </a:rPr>
              <a:t>Application Server</a:t>
            </a:r>
            <a:endParaRPr sz="700" b="0" i="0" u="none" strike="noStrike" cap="none">
              <a:solidFill>
                <a:srgbClr val="757575"/>
              </a:solidFill>
              <a:latin typeface="Roboto"/>
              <a:ea typeface="Roboto"/>
              <a:cs typeface="Roboto"/>
              <a:sym typeface="Roboto"/>
            </a:endParaRPr>
          </a:p>
        </p:txBody>
      </p:sp>
      <p:pic>
        <p:nvPicPr>
          <p:cNvPr id="5492" name="Google Shape;5492;p463" descr="Compute-Engine.png"/>
          <p:cNvPicPr preferRelativeResize="0"/>
          <p:nvPr/>
        </p:nvPicPr>
        <p:blipFill rotWithShape="1">
          <a:blip r:embed="rId4">
            <a:alphaModFix/>
          </a:blip>
          <a:srcRect t="5076" b="5076"/>
          <a:stretch/>
        </p:blipFill>
        <p:spPr>
          <a:xfrm>
            <a:off x="2856750" y="3886646"/>
            <a:ext cx="288900" cy="265800"/>
          </a:xfrm>
          <a:prstGeom prst="rect">
            <a:avLst/>
          </a:prstGeom>
          <a:noFill/>
          <a:ln>
            <a:noFill/>
          </a:ln>
        </p:spPr>
      </p:pic>
      <p:sp>
        <p:nvSpPr>
          <p:cNvPr id="5486" name="Google Shape;5486;p463"/>
          <p:cNvSpPr/>
          <p:nvPr/>
        </p:nvSpPr>
        <p:spPr>
          <a:xfrm>
            <a:off x="864200" y="3826922"/>
            <a:ext cx="1234500" cy="4119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73150" rIns="45700" bIns="256025" anchor="t" anchorCtr="0">
            <a:noAutofit/>
          </a:bodyPr>
          <a:lstStyle/>
          <a:p>
            <a:pPr marL="0" marR="0" lvl="0" indent="0" algn="l" rtl="0">
              <a:lnSpc>
                <a:spcPct val="113333"/>
              </a:lnSpc>
              <a:spcBef>
                <a:spcPts val="0"/>
              </a:spcBef>
              <a:spcAft>
                <a:spcPts val="0"/>
              </a:spcAft>
              <a:buClr>
                <a:srgbClr val="212121"/>
              </a:buClr>
              <a:buFont typeface="Roboto"/>
              <a:buNone/>
            </a:pPr>
            <a:r>
              <a:rPr lang="en" sz="750">
                <a:solidFill>
                  <a:srgbClr val="212121"/>
                </a:solidFill>
                <a:latin typeface="Roboto"/>
                <a:ea typeface="Roboto"/>
                <a:cs typeface="Roboto"/>
                <a:sym typeface="Roboto"/>
              </a:rPr>
              <a:t>Application Server</a:t>
            </a:r>
            <a:endParaRPr sz="700" b="0" i="0" u="none" strike="noStrike" cap="none">
              <a:solidFill>
                <a:srgbClr val="757575"/>
              </a:solidFill>
              <a:latin typeface="Roboto"/>
              <a:ea typeface="Roboto"/>
              <a:cs typeface="Roboto"/>
              <a:sym typeface="Roboto"/>
            </a:endParaRPr>
          </a:p>
        </p:txBody>
      </p:sp>
      <p:pic>
        <p:nvPicPr>
          <p:cNvPr id="5493" name="Google Shape;5493;p463" descr="Compute-Engine.png"/>
          <p:cNvPicPr preferRelativeResize="0"/>
          <p:nvPr/>
        </p:nvPicPr>
        <p:blipFill rotWithShape="1">
          <a:blip r:embed="rId4">
            <a:alphaModFix/>
          </a:blip>
          <a:srcRect t="5076" b="5076"/>
          <a:stretch/>
        </p:blipFill>
        <p:spPr>
          <a:xfrm>
            <a:off x="951750" y="3886646"/>
            <a:ext cx="288900" cy="265800"/>
          </a:xfrm>
          <a:prstGeom prst="rect">
            <a:avLst/>
          </a:prstGeom>
          <a:noFill/>
          <a:ln>
            <a:noFill/>
          </a:ln>
        </p:spPr>
      </p:pic>
      <p:sp>
        <p:nvSpPr>
          <p:cNvPr id="5494" name="Google Shape;5494;p463"/>
          <p:cNvSpPr/>
          <p:nvPr/>
        </p:nvSpPr>
        <p:spPr>
          <a:xfrm>
            <a:off x="1132225" y="2237352"/>
            <a:ext cx="2577096" cy="411912"/>
          </a:xfrm>
          <a:prstGeom prst="cloud">
            <a:avLst/>
          </a:prstGeom>
          <a:solidFill>
            <a:srgbClr val="D9D9D9"/>
          </a:solidFill>
          <a:ln w="9525" cap="flat" cmpd="sng">
            <a:solidFill>
              <a:srgbClr val="F3F3F3"/>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666666"/>
                </a:solidFill>
                <a:latin typeface="Roboto"/>
                <a:ea typeface="Roboto"/>
                <a:cs typeface="Roboto"/>
                <a:sym typeface="Roboto"/>
              </a:rPr>
              <a:t>Internet</a:t>
            </a:r>
            <a:endParaRPr sz="1200">
              <a:solidFill>
                <a:srgbClr val="666666"/>
              </a:solidFill>
              <a:latin typeface="Roboto"/>
              <a:ea typeface="Roboto"/>
              <a:cs typeface="Roboto"/>
              <a:sym typeface="Roboto"/>
            </a:endParaRPr>
          </a:p>
        </p:txBody>
      </p:sp>
      <p:cxnSp>
        <p:nvCxnSpPr>
          <p:cNvPr id="5495" name="Google Shape;5495;p463"/>
          <p:cNvCxnSpPr>
            <a:stCxn id="5487" idx="0"/>
            <a:endCxn id="5478" idx="0"/>
          </p:cNvCxnSpPr>
          <p:nvPr/>
        </p:nvCxnSpPr>
        <p:spPr>
          <a:xfrm rot="5400000">
            <a:off x="2383554" y="2258104"/>
            <a:ext cx="600" cy="1905000"/>
          </a:xfrm>
          <a:prstGeom prst="bentConnector3">
            <a:avLst>
              <a:gd name="adj1" fmla="val -39687500"/>
            </a:avLst>
          </a:prstGeom>
          <a:noFill/>
          <a:ln w="19050" cap="flat" cmpd="sng">
            <a:solidFill>
              <a:srgbClr val="EA4335"/>
            </a:solidFill>
            <a:prstDash val="solid"/>
            <a:round/>
            <a:headEnd type="triangle" w="med" len="med"/>
            <a:tailEnd type="triangle" w="med" len="med"/>
          </a:ln>
        </p:spPr>
      </p:cxnSp>
      <p:sp>
        <p:nvSpPr>
          <p:cNvPr id="5496" name="Google Shape;5496;p463"/>
          <p:cNvSpPr/>
          <p:nvPr/>
        </p:nvSpPr>
        <p:spPr>
          <a:xfrm>
            <a:off x="5191250" y="2773100"/>
            <a:ext cx="3521100" cy="1748400"/>
          </a:xfrm>
          <a:prstGeom prst="roundRect">
            <a:avLst>
              <a:gd name="adj" fmla="val 399"/>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5497" name="Google Shape;5497;p463"/>
          <p:cNvSpPr txBox="1"/>
          <p:nvPr/>
        </p:nvSpPr>
        <p:spPr>
          <a:xfrm>
            <a:off x="5135851" y="4581400"/>
            <a:ext cx="18186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45454"/>
                </a:solidFill>
                <a:latin typeface="Roboto"/>
                <a:ea typeface="Roboto"/>
                <a:cs typeface="Roboto"/>
                <a:sym typeface="Roboto"/>
              </a:rPr>
              <a:t>Tokyo</a:t>
            </a:r>
            <a:endParaRPr sz="1000" b="1">
              <a:solidFill>
                <a:srgbClr val="545454"/>
              </a:solidFill>
              <a:latin typeface="Roboto"/>
              <a:ea typeface="Roboto"/>
              <a:cs typeface="Roboto"/>
              <a:sym typeface="Roboto"/>
            </a:endParaRPr>
          </a:p>
        </p:txBody>
      </p:sp>
      <p:sp>
        <p:nvSpPr>
          <p:cNvPr id="5498" name="Google Shape;5498;p463"/>
          <p:cNvSpPr txBox="1"/>
          <p:nvPr/>
        </p:nvSpPr>
        <p:spPr>
          <a:xfrm>
            <a:off x="7111625" y="4581400"/>
            <a:ext cx="1685100" cy="25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545454"/>
                </a:solidFill>
                <a:latin typeface="Roboto"/>
                <a:ea typeface="Roboto"/>
                <a:cs typeface="Roboto"/>
                <a:sym typeface="Roboto"/>
              </a:rPr>
              <a:t>Sao Paulo</a:t>
            </a:r>
            <a:endParaRPr sz="1000" b="1">
              <a:solidFill>
                <a:srgbClr val="545454"/>
              </a:solidFill>
              <a:latin typeface="Roboto"/>
              <a:ea typeface="Roboto"/>
              <a:cs typeface="Roboto"/>
              <a:sym typeface="Roboto"/>
            </a:endParaRPr>
          </a:p>
        </p:txBody>
      </p:sp>
      <p:sp>
        <p:nvSpPr>
          <p:cNvPr id="5499" name="Google Shape;5499;p463"/>
          <p:cNvSpPr/>
          <p:nvPr/>
        </p:nvSpPr>
        <p:spPr>
          <a:xfrm>
            <a:off x="4856425" y="2716900"/>
            <a:ext cx="1685100" cy="370500"/>
          </a:xfrm>
          <a:prstGeom prst="roundRect">
            <a:avLst>
              <a:gd name="adj" fmla="val 1674"/>
            </a:avLst>
          </a:prstGeom>
          <a:no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rtl="0">
              <a:lnSpc>
                <a:spcPct val="121428"/>
              </a:lnSpc>
              <a:spcBef>
                <a:spcPts val="200"/>
              </a:spcBef>
              <a:spcAft>
                <a:spcPts val="0"/>
              </a:spcAft>
              <a:buClr>
                <a:srgbClr val="757575"/>
              </a:buClr>
              <a:buFont typeface="Roboto"/>
              <a:buNone/>
            </a:pPr>
            <a:r>
              <a:rPr lang="en" sz="900">
                <a:solidFill>
                  <a:srgbClr val="434343"/>
                </a:solidFill>
                <a:latin typeface="Roboto"/>
                <a:ea typeface="Roboto"/>
                <a:cs typeface="Roboto"/>
                <a:sym typeface="Roboto"/>
              </a:rPr>
              <a:t>Google VPC</a:t>
            </a:r>
            <a:endParaRPr sz="900" b="0" i="0" u="none" strike="noStrike" cap="none">
              <a:solidFill>
                <a:srgbClr val="434343"/>
              </a:solidFill>
              <a:latin typeface="Roboto"/>
              <a:ea typeface="Roboto"/>
              <a:cs typeface="Roboto"/>
              <a:sym typeface="Roboto"/>
            </a:endParaRPr>
          </a:p>
        </p:txBody>
      </p:sp>
      <p:sp>
        <p:nvSpPr>
          <p:cNvPr id="5500" name="Google Shape;5500;p463"/>
          <p:cNvSpPr/>
          <p:nvPr/>
        </p:nvSpPr>
        <p:spPr>
          <a:xfrm>
            <a:off x="6298138" y="1677550"/>
            <a:ext cx="288900" cy="148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01" name="Google Shape;5501;p463"/>
          <p:cNvSpPr/>
          <p:nvPr/>
        </p:nvSpPr>
        <p:spPr>
          <a:xfrm>
            <a:off x="6526738" y="1677550"/>
            <a:ext cx="288900" cy="148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02" name="Google Shape;5502;p463"/>
          <p:cNvSpPr/>
          <p:nvPr/>
        </p:nvSpPr>
        <p:spPr>
          <a:xfrm>
            <a:off x="5394525" y="3043487"/>
            <a:ext cx="1335300" cy="1417200"/>
          </a:xfrm>
          <a:prstGeom prst="roundRect">
            <a:avLst>
              <a:gd name="adj" fmla="val 827"/>
            </a:avLst>
          </a:pr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9E9E9E"/>
              </a:solidFill>
              <a:latin typeface="Arial"/>
              <a:ea typeface="Arial"/>
              <a:cs typeface="Arial"/>
              <a:sym typeface="Arial"/>
            </a:endParaRPr>
          </a:p>
        </p:txBody>
      </p:sp>
      <p:sp>
        <p:nvSpPr>
          <p:cNvPr id="5503" name="Google Shape;5503;p463"/>
          <p:cNvSpPr txBox="1"/>
          <p:nvPr/>
        </p:nvSpPr>
        <p:spPr>
          <a:xfrm>
            <a:off x="5596426" y="4171701"/>
            <a:ext cx="868800" cy="265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b="1">
                <a:solidFill>
                  <a:srgbClr val="545454"/>
                </a:solidFill>
                <a:latin typeface="Roboto"/>
                <a:ea typeface="Roboto"/>
                <a:cs typeface="Roboto"/>
                <a:sym typeface="Roboto"/>
              </a:rPr>
              <a:t>10.10.0.0/26</a:t>
            </a:r>
            <a:endParaRPr sz="900" b="1">
              <a:solidFill>
                <a:srgbClr val="545454"/>
              </a:solidFill>
              <a:latin typeface="Roboto"/>
              <a:ea typeface="Roboto"/>
              <a:cs typeface="Roboto"/>
              <a:sym typeface="Roboto"/>
            </a:endParaRPr>
          </a:p>
        </p:txBody>
      </p:sp>
      <p:sp>
        <p:nvSpPr>
          <p:cNvPr id="5504" name="Google Shape;5504;p463"/>
          <p:cNvSpPr/>
          <p:nvPr/>
        </p:nvSpPr>
        <p:spPr>
          <a:xfrm>
            <a:off x="7291974" y="3043250"/>
            <a:ext cx="1335300" cy="1417200"/>
          </a:xfrm>
          <a:prstGeom prst="roundRect">
            <a:avLst>
              <a:gd name="adj" fmla="val 827"/>
            </a:avLst>
          </a:prstGeom>
          <a:solidFill>
            <a:srgbClr val="ECEFF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9E9E9E"/>
              </a:solidFill>
              <a:latin typeface="Arial"/>
              <a:ea typeface="Arial"/>
              <a:cs typeface="Arial"/>
              <a:sym typeface="Arial"/>
            </a:endParaRPr>
          </a:p>
        </p:txBody>
      </p:sp>
      <p:sp>
        <p:nvSpPr>
          <p:cNvPr id="5505" name="Google Shape;5505;p463"/>
          <p:cNvSpPr txBox="1"/>
          <p:nvPr/>
        </p:nvSpPr>
        <p:spPr>
          <a:xfrm>
            <a:off x="7501426" y="4171701"/>
            <a:ext cx="868800" cy="265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b="1">
                <a:solidFill>
                  <a:srgbClr val="545454"/>
                </a:solidFill>
                <a:latin typeface="Roboto"/>
                <a:ea typeface="Roboto"/>
                <a:cs typeface="Roboto"/>
                <a:sym typeface="Roboto"/>
              </a:rPr>
              <a:t>10.50.0.0/26</a:t>
            </a:r>
            <a:endParaRPr sz="900" b="1">
              <a:solidFill>
                <a:srgbClr val="545454"/>
              </a:solidFill>
              <a:latin typeface="Roboto"/>
              <a:ea typeface="Roboto"/>
              <a:cs typeface="Roboto"/>
              <a:sym typeface="Roboto"/>
            </a:endParaRPr>
          </a:p>
        </p:txBody>
      </p:sp>
      <p:sp>
        <p:nvSpPr>
          <p:cNvPr id="5506" name="Google Shape;5506;p463"/>
          <p:cNvSpPr/>
          <p:nvPr/>
        </p:nvSpPr>
        <p:spPr>
          <a:xfrm>
            <a:off x="7341200" y="3750722"/>
            <a:ext cx="1234500" cy="4119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73150" rIns="45700" bIns="256025" anchor="t" anchorCtr="0">
            <a:noAutofit/>
          </a:bodyPr>
          <a:lstStyle/>
          <a:p>
            <a:pPr marL="0" marR="0" lvl="0" indent="0" algn="l" rtl="0">
              <a:lnSpc>
                <a:spcPct val="113333"/>
              </a:lnSpc>
              <a:spcBef>
                <a:spcPts val="0"/>
              </a:spcBef>
              <a:spcAft>
                <a:spcPts val="0"/>
              </a:spcAft>
              <a:buClr>
                <a:srgbClr val="212121"/>
              </a:buClr>
              <a:buFont typeface="Roboto"/>
              <a:buNone/>
            </a:pPr>
            <a:r>
              <a:rPr lang="en" sz="750">
                <a:solidFill>
                  <a:srgbClr val="212121"/>
                </a:solidFill>
                <a:latin typeface="Roboto"/>
                <a:ea typeface="Roboto"/>
                <a:cs typeface="Roboto"/>
                <a:sym typeface="Roboto"/>
              </a:rPr>
              <a:t>Application Server</a:t>
            </a:r>
            <a:endParaRPr sz="700" b="0" i="0" u="none" strike="noStrike" cap="none">
              <a:solidFill>
                <a:srgbClr val="757575"/>
              </a:solidFill>
              <a:latin typeface="Roboto"/>
              <a:ea typeface="Roboto"/>
              <a:cs typeface="Roboto"/>
              <a:sym typeface="Roboto"/>
            </a:endParaRPr>
          </a:p>
        </p:txBody>
      </p:sp>
      <p:sp>
        <p:nvSpPr>
          <p:cNvPr id="5507" name="Google Shape;5507;p463"/>
          <p:cNvSpPr/>
          <p:nvPr/>
        </p:nvSpPr>
        <p:spPr>
          <a:xfrm>
            <a:off x="5436200" y="3750722"/>
            <a:ext cx="1234500" cy="4119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429750" tIns="73150" rIns="45700" bIns="256025" anchor="t" anchorCtr="0">
            <a:noAutofit/>
          </a:bodyPr>
          <a:lstStyle/>
          <a:p>
            <a:pPr marL="0" marR="0" lvl="0" indent="0" algn="l" rtl="0">
              <a:lnSpc>
                <a:spcPct val="113333"/>
              </a:lnSpc>
              <a:spcBef>
                <a:spcPts val="0"/>
              </a:spcBef>
              <a:spcAft>
                <a:spcPts val="0"/>
              </a:spcAft>
              <a:buClr>
                <a:srgbClr val="212121"/>
              </a:buClr>
              <a:buFont typeface="Roboto"/>
              <a:buNone/>
            </a:pPr>
            <a:r>
              <a:rPr lang="en" sz="750">
                <a:solidFill>
                  <a:srgbClr val="212121"/>
                </a:solidFill>
                <a:latin typeface="Roboto"/>
                <a:ea typeface="Roboto"/>
                <a:cs typeface="Roboto"/>
                <a:sym typeface="Roboto"/>
              </a:rPr>
              <a:t>Application Server</a:t>
            </a:r>
            <a:endParaRPr sz="700" b="0" i="0" u="none" strike="noStrike" cap="none">
              <a:solidFill>
                <a:srgbClr val="757575"/>
              </a:solidFill>
              <a:latin typeface="Roboto"/>
              <a:ea typeface="Roboto"/>
              <a:cs typeface="Roboto"/>
              <a:sym typeface="Roboto"/>
            </a:endParaRPr>
          </a:p>
        </p:txBody>
      </p:sp>
      <p:pic>
        <p:nvPicPr>
          <p:cNvPr id="5508" name="Google Shape;5508;p463" descr="Compute-Engine.png"/>
          <p:cNvPicPr preferRelativeResize="0"/>
          <p:nvPr/>
        </p:nvPicPr>
        <p:blipFill rotWithShape="1">
          <a:blip r:embed="rId4">
            <a:alphaModFix/>
          </a:blip>
          <a:srcRect t="5076" b="5076"/>
          <a:stretch/>
        </p:blipFill>
        <p:spPr>
          <a:xfrm>
            <a:off x="7428750" y="3810446"/>
            <a:ext cx="288900" cy="265800"/>
          </a:xfrm>
          <a:prstGeom prst="rect">
            <a:avLst/>
          </a:prstGeom>
          <a:noFill/>
          <a:ln>
            <a:noFill/>
          </a:ln>
        </p:spPr>
      </p:pic>
      <p:pic>
        <p:nvPicPr>
          <p:cNvPr id="5509" name="Google Shape;5509;p463" descr="Compute-Engine.png"/>
          <p:cNvPicPr preferRelativeResize="0"/>
          <p:nvPr/>
        </p:nvPicPr>
        <p:blipFill rotWithShape="1">
          <a:blip r:embed="rId4">
            <a:alphaModFix/>
          </a:blip>
          <a:srcRect t="5076" b="5076"/>
          <a:stretch/>
        </p:blipFill>
        <p:spPr>
          <a:xfrm>
            <a:off x="5523750" y="3810446"/>
            <a:ext cx="288900" cy="265800"/>
          </a:xfrm>
          <a:prstGeom prst="rect">
            <a:avLst/>
          </a:prstGeom>
          <a:noFill/>
          <a:ln>
            <a:noFill/>
          </a:ln>
        </p:spPr>
      </p:pic>
      <p:cxnSp>
        <p:nvCxnSpPr>
          <p:cNvPr id="5510" name="Google Shape;5510;p463"/>
          <p:cNvCxnSpPr/>
          <p:nvPr/>
        </p:nvCxnSpPr>
        <p:spPr>
          <a:xfrm flipH="1">
            <a:off x="6663750" y="3943346"/>
            <a:ext cx="688800" cy="3900"/>
          </a:xfrm>
          <a:prstGeom prst="bentConnector3">
            <a:avLst>
              <a:gd name="adj1" fmla="val 50000"/>
            </a:avLst>
          </a:prstGeom>
          <a:noFill/>
          <a:ln w="19050" cap="flat" cmpd="sng">
            <a:solidFill>
              <a:srgbClr val="3A7DF0"/>
            </a:solidFill>
            <a:prstDash val="solid"/>
            <a:round/>
            <a:headEnd type="triangle" w="sm" len="sm"/>
            <a:tailEnd type="triangle" w="sm" len="sm"/>
          </a:ln>
        </p:spPr>
      </p:cxnSp>
      <p:sp>
        <p:nvSpPr>
          <p:cNvPr id="5511" name="Google Shape;5511;p463"/>
          <p:cNvSpPr txBox="1"/>
          <p:nvPr/>
        </p:nvSpPr>
        <p:spPr>
          <a:xfrm>
            <a:off x="1381675" y="1597750"/>
            <a:ext cx="22515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4285F4"/>
                </a:solidFill>
                <a:latin typeface="Roboto"/>
                <a:ea typeface="Roboto"/>
                <a:cs typeface="Roboto"/>
                <a:sym typeface="Roboto"/>
              </a:rPr>
              <a:t>AWS VPC</a:t>
            </a:r>
            <a:endParaRPr b="1">
              <a:solidFill>
                <a:srgbClr val="4285F4"/>
              </a:solidFill>
              <a:latin typeface="Roboto"/>
              <a:ea typeface="Roboto"/>
              <a:cs typeface="Roboto"/>
              <a:sym typeface="Roboto"/>
            </a:endParaRPr>
          </a:p>
        </p:txBody>
      </p:sp>
      <p:sp>
        <p:nvSpPr>
          <p:cNvPr id="5512" name="Google Shape;5512;p463"/>
          <p:cNvSpPr txBox="1"/>
          <p:nvPr/>
        </p:nvSpPr>
        <p:spPr>
          <a:xfrm>
            <a:off x="5877475" y="1902550"/>
            <a:ext cx="2251500" cy="41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4285F4"/>
                </a:solidFill>
                <a:latin typeface="Roboto"/>
                <a:ea typeface="Roboto"/>
                <a:cs typeface="Roboto"/>
                <a:sym typeface="Roboto"/>
              </a:rPr>
              <a:t>Google VPC</a:t>
            </a:r>
            <a:endParaRPr b="1">
              <a:solidFill>
                <a:srgbClr val="4285F4"/>
              </a:solidFill>
              <a:latin typeface="Roboto"/>
              <a:ea typeface="Roboto"/>
              <a:cs typeface="Roboto"/>
              <a:sym typeface="Roboto"/>
            </a:endParaRPr>
          </a:p>
        </p:txBody>
      </p:sp>
      <p:sp>
        <p:nvSpPr>
          <p:cNvPr id="5513" name="Google Shape;5513;p463"/>
          <p:cNvSpPr/>
          <p:nvPr/>
        </p:nvSpPr>
        <p:spPr>
          <a:xfrm>
            <a:off x="7111625" y="2640825"/>
            <a:ext cx="1685100" cy="1947600"/>
          </a:xfrm>
          <a:prstGeom prst="rect">
            <a:avLst/>
          </a:prstGeom>
          <a:noFill/>
          <a:ln w="9525" cap="flat" cmpd="sng">
            <a:solidFill>
              <a:srgbClr val="757575"/>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14" name="Google Shape;5514;p463"/>
          <p:cNvSpPr/>
          <p:nvPr/>
        </p:nvSpPr>
        <p:spPr>
          <a:xfrm>
            <a:off x="5135850" y="2640873"/>
            <a:ext cx="1818600" cy="1947600"/>
          </a:xfrm>
          <a:prstGeom prst="rect">
            <a:avLst/>
          </a:prstGeom>
          <a:noFill/>
          <a:ln w="9525" cap="flat" cmpd="sng">
            <a:solidFill>
              <a:srgbClr val="757575"/>
            </a:solidFill>
            <a:prstDash val="dot"/>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515" name="Google Shape;5515;p463"/>
          <p:cNvCxnSpPr>
            <a:endCxn id="5516" idx="2"/>
          </p:cNvCxnSpPr>
          <p:nvPr/>
        </p:nvCxnSpPr>
        <p:spPr>
          <a:xfrm rot="10800000">
            <a:off x="7043150" y="2571475"/>
            <a:ext cx="13800" cy="1374900"/>
          </a:xfrm>
          <a:prstGeom prst="straightConnector1">
            <a:avLst/>
          </a:prstGeom>
          <a:noFill/>
          <a:ln w="28575" cap="flat" cmpd="sng">
            <a:solidFill>
              <a:srgbClr val="FF0000"/>
            </a:solidFill>
            <a:prstDash val="solid"/>
            <a:round/>
            <a:headEnd type="triangle" w="sm" len="sm"/>
            <a:tailEnd type="none" w="sm" len="sm"/>
          </a:ln>
        </p:spPr>
      </p:cxnSp>
      <p:sp>
        <p:nvSpPr>
          <p:cNvPr id="5516" name="Google Shape;5516;p463"/>
          <p:cNvSpPr txBox="1"/>
          <p:nvPr/>
        </p:nvSpPr>
        <p:spPr>
          <a:xfrm>
            <a:off x="6057650" y="2366575"/>
            <a:ext cx="1971000" cy="204900"/>
          </a:xfrm>
          <a:prstGeom prst="rect">
            <a:avLst/>
          </a:prstGeom>
          <a:noFill/>
          <a:ln>
            <a:noFill/>
          </a:ln>
        </p:spPr>
        <p:txBody>
          <a:bodyPr spcFirstLastPara="1" wrap="square" lIns="0" tIns="0" rIns="0" bIns="0" anchor="t" anchorCtr="0">
            <a:noAutofit/>
          </a:bodyPr>
          <a:lstStyle/>
          <a:p>
            <a:pPr marL="0" marR="0" lvl="0" indent="0" algn="ctr" rtl="0">
              <a:lnSpc>
                <a:spcPct val="121666"/>
              </a:lnSpc>
              <a:spcBef>
                <a:spcPts val="0"/>
              </a:spcBef>
              <a:spcAft>
                <a:spcPts val="0"/>
              </a:spcAft>
              <a:buClr>
                <a:srgbClr val="757575"/>
              </a:buClr>
              <a:buFont typeface="Roboto"/>
              <a:buNone/>
            </a:pPr>
            <a:r>
              <a:rPr lang="en" sz="1200">
                <a:solidFill>
                  <a:srgbClr val="FF0000"/>
                </a:solidFill>
                <a:latin typeface="Roboto"/>
                <a:ea typeface="Roboto"/>
                <a:cs typeface="Roboto"/>
                <a:sym typeface="Roboto"/>
              </a:rPr>
              <a:t>Google’s Submarine Cable</a:t>
            </a:r>
            <a:endParaRPr sz="1200">
              <a:solidFill>
                <a:srgbClr val="FF0000"/>
              </a:solidFill>
              <a:latin typeface="Roboto"/>
              <a:ea typeface="Roboto"/>
              <a:cs typeface="Roboto"/>
              <a:sym typeface="Roboto"/>
            </a:endParaRPr>
          </a:p>
        </p:txBody>
      </p:sp>
      <p:cxnSp>
        <p:nvCxnSpPr>
          <p:cNvPr id="5517" name="Google Shape;5517;p463"/>
          <p:cNvCxnSpPr>
            <a:stCxn id="5489" idx="3"/>
            <a:endCxn id="5493" idx="1"/>
          </p:cNvCxnSpPr>
          <p:nvPr/>
        </p:nvCxnSpPr>
        <p:spPr>
          <a:xfrm rot="10800000">
            <a:off x="951800" y="4019672"/>
            <a:ext cx="3051900" cy="13200"/>
          </a:xfrm>
          <a:prstGeom prst="bentConnector5">
            <a:avLst>
              <a:gd name="adj1" fmla="val -7803"/>
              <a:gd name="adj2" fmla="val -3364205"/>
              <a:gd name="adj3" fmla="val 107804"/>
            </a:avLst>
          </a:prstGeom>
          <a:noFill/>
          <a:ln w="19050" cap="flat" cmpd="sng">
            <a:solidFill>
              <a:srgbClr val="000000"/>
            </a:solidFill>
            <a:prstDash val="solid"/>
            <a:round/>
            <a:headEnd type="triangle" w="med" len="med"/>
            <a:tailEnd type="triangle" w="med" len="med"/>
          </a:ln>
        </p:spPr>
      </p:cxnSp>
      <p:sp>
        <p:nvSpPr>
          <p:cNvPr id="5518" name="Google Shape;5518;p463"/>
          <p:cNvSpPr txBox="1"/>
          <p:nvPr/>
        </p:nvSpPr>
        <p:spPr>
          <a:xfrm>
            <a:off x="713625" y="2012500"/>
            <a:ext cx="1685100" cy="204900"/>
          </a:xfrm>
          <a:prstGeom prst="rect">
            <a:avLst/>
          </a:prstGeom>
          <a:noFill/>
          <a:ln>
            <a:noFill/>
          </a:ln>
        </p:spPr>
        <p:txBody>
          <a:bodyPr spcFirstLastPara="1" wrap="square" lIns="0" tIns="0" rIns="0" bIns="0" anchor="t" anchorCtr="0">
            <a:noAutofit/>
          </a:bodyPr>
          <a:lstStyle/>
          <a:p>
            <a:pPr marL="0" marR="0" lvl="0" indent="0" algn="ctr" rtl="0">
              <a:lnSpc>
                <a:spcPct val="121666"/>
              </a:lnSpc>
              <a:spcBef>
                <a:spcPts val="0"/>
              </a:spcBef>
              <a:spcAft>
                <a:spcPts val="0"/>
              </a:spcAft>
              <a:buClr>
                <a:srgbClr val="757575"/>
              </a:buClr>
              <a:buFont typeface="Roboto"/>
              <a:buNone/>
            </a:pPr>
            <a:r>
              <a:rPr lang="en" sz="1200">
                <a:latin typeface="Roboto"/>
                <a:ea typeface="Roboto"/>
                <a:cs typeface="Roboto"/>
                <a:sym typeface="Roboto"/>
              </a:rPr>
              <a:t>Cross region Peering</a:t>
            </a:r>
            <a:endParaRPr sz="12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22"/>
        <p:cNvGrpSpPr/>
        <p:nvPr/>
      </p:nvGrpSpPr>
      <p:grpSpPr>
        <a:xfrm>
          <a:off x="0" y="0"/>
          <a:ext cx="0" cy="0"/>
          <a:chOff x="0" y="0"/>
          <a:chExt cx="0" cy="0"/>
        </a:xfrm>
      </p:grpSpPr>
      <p:sp>
        <p:nvSpPr>
          <p:cNvPr id="5523" name="Google Shape;5523;p464"/>
          <p:cNvSpPr txBox="1"/>
          <p:nvPr/>
        </p:nvSpPr>
        <p:spPr>
          <a:xfrm>
            <a:off x="180900" y="446900"/>
            <a:ext cx="87822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용도별 네트워크 가격 체계</a:t>
            </a:r>
            <a:endParaRPr sz="2800">
              <a:solidFill>
                <a:srgbClr val="FF0000"/>
              </a:solidFill>
              <a:latin typeface="Roboto"/>
              <a:ea typeface="Roboto"/>
              <a:cs typeface="Roboto"/>
              <a:sym typeface="Roboto"/>
            </a:endParaRPr>
          </a:p>
        </p:txBody>
      </p:sp>
      <p:cxnSp>
        <p:nvCxnSpPr>
          <p:cNvPr id="5524" name="Google Shape;5524;p464"/>
          <p:cNvCxnSpPr/>
          <p:nvPr/>
        </p:nvCxnSpPr>
        <p:spPr>
          <a:xfrm rot="10800000" flipH="1">
            <a:off x="1663575" y="2642638"/>
            <a:ext cx="1493700" cy="12900"/>
          </a:xfrm>
          <a:prstGeom prst="straightConnector1">
            <a:avLst/>
          </a:prstGeom>
          <a:noFill/>
          <a:ln w="9525" cap="flat" cmpd="sng">
            <a:solidFill>
              <a:srgbClr val="595959"/>
            </a:solidFill>
            <a:prstDash val="dot"/>
            <a:round/>
            <a:headEnd type="none" w="med" len="med"/>
            <a:tailEnd type="none" w="med" len="med"/>
          </a:ln>
        </p:spPr>
      </p:cxnSp>
      <p:cxnSp>
        <p:nvCxnSpPr>
          <p:cNvPr id="5525" name="Google Shape;5525;p464"/>
          <p:cNvCxnSpPr/>
          <p:nvPr/>
        </p:nvCxnSpPr>
        <p:spPr>
          <a:xfrm rot="10800000" flipH="1">
            <a:off x="1669275" y="1364025"/>
            <a:ext cx="5069700" cy="1886400"/>
          </a:xfrm>
          <a:prstGeom prst="straightConnector1">
            <a:avLst/>
          </a:prstGeom>
          <a:noFill/>
          <a:ln w="9525" cap="flat" cmpd="sng">
            <a:solidFill>
              <a:srgbClr val="999999"/>
            </a:solidFill>
            <a:prstDash val="dash"/>
            <a:round/>
            <a:headEnd type="none" w="med" len="med"/>
            <a:tailEnd type="triangle" w="med" len="med"/>
          </a:ln>
        </p:spPr>
      </p:cxnSp>
      <p:sp>
        <p:nvSpPr>
          <p:cNvPr id="5526" name="Google Shape;5526;p464"/>
          <p:cNvSpPr txBox="1"/>
          <p:nvPr/>
        </p:nvSpPr>
        <p:spPr>
          <a:xfrm>
            <a:off x="2288450" y="1837763"/>
            <a:ext cx="1954200" cy="31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Standard Network Tier</a:t>
            </a:r>
            <a:endParaRPr sz="1000">
              <a:latin typeface="Roboto"/>
              <a:ea typeface="Roboto"/>
              <a:cs typeface="Roboto"/>
              <a:sym typeface="Roboto"/>
            </a:endParaRPr>
          </a:p>
        </p:txBody>
      </p:sp>
      <p:sp>
        <p:nvSpPr>
          <p:cNvPr id="5527" name="Google Shape;5527;p464"/>
          <p:cNvSpPr txBox="1"/>
          <p:nvPr/>
        </p:nvSpPr>
        <p:spPr>
          <a:xfrm>
            <a:off x="4585875" y="969700"/>
            <a:ext cx="2064900" cy="31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Roboto"/>
                <a:ea typeface="Roboto"/>
                <a:cs typeface="Roboto"/>
                <a:sym typeface="Roboto"/>
              </a:rPr>
              <a:t>Premium Network Tier</a:t>
            </a:r>
            <a:endParaRPr sz="1000">
              <a:latin typeface="Roboto"/>
              <a:ea typeface="Roboto"/>
              <a:cs typeface="Roboto"/>
              <a:sym typeface="Roboto"/>
            </a:endParaRPr>
          </a:p>
        </p:txBody>
      </p:sp>
      <p:sp>
        <p:nvSpPr>
          <p:cNvPr id="5528" name="Google Shape;5528;p464"/>
          <p:cNvSpPr txBox="1"/>
          <p:nvPr/>
        </p:nvSpPr>
        <p:spPr>
          <a:xfrm>
            <a:off x="2503850" y="3294475"/>
            <a:ext cx="1523400" cy="31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545454"/>
                </a:solidFill>
                <a:latin typeface="Roboto"/>
                <a:ea typeface="Roboto"/>
                <a:cs typeface="Roboto"/>
                <a:sym typeface="Roboto"/>
              </a:rPr>
              <a:t>Quality comparable to other  public cloud providers</a:t>
            </a:r>
            <a:endParaRPr sz="800">
              <a:solidFill>
                <a:srgbClr val="545454"/>
              </a:solidFill>
              <a:latin typeface="Roboto"/>
              <a:ea typeface="Roboto"/>
              <a:cs typeface="Roboto"/>
              <a:sym typeface="Roboto"/>
            </a:endParaRPr>
          </a:p>
        </p:txBody>
      </p:sp>
      <p:cxnSp>
        <p:nvCxnSpPr>
          <p:cNvPr id="5529" name="Google Shape;5529;p464"/>
          <p:cNvCxnSpPr/>
          <p:nvPr/>
        </p:nvCxnSpPr>
        <p:spPr>
          <a:xfrm rot="10800000">
            <a:off x="1660925" y="1072425"/>
            <a:ext cx="0" cy="2198400"/>
          </a:xfrm>
          <a:prstGeom prst="straightConnector1">
            <a:avLst/>
          </a:prstGeom>
          <a:noFill/>
          <a:ln w="9525" cap="flat" cmpd="sng">
            <a:solidFill>
              <a:srgbClr val="3A7DF0"/>
            </a:solidFill>
            <a:prstDash val="solid"/>
            <a:round/>
            <a:headEnd type="none" w="sm" len="sm"/>
            <a:tailEnd type="triangle" w="sm" len="sm"/>
          </a:ln>
        </p:spPr>
      </p:cxnSp>
      <p:cxnSp>
        <p:nvCxnSpPr>
          <p:cNvPr id="5530" name="Google Shape;5530;p464"/>
          <p:cNvCxnSpPr/>
          <p:nvPr/>
        </p:nvCxnSpPr>
        <p:spPr>
          <a:xfrm rot="10800000" flipH="1">
            <a:off x="1660925" y="3237525"/>
            <a:ext cx="5809800" cy="33300"/>
          </a:xfrm>
          <a:prstGeom prst="straightConnector1">
            <a:avLst/>
          </a:prstGeom>
          <a:noFill/>
          <a:ln w="9525" cap="flat" cmpd="sng">
            <a:solidFill>
              <a:srgbClr val="3A7DF0"/>
            </a:solidFill>
            <a:prstDash val="solid"/>
            <a:round/>
            <a:headEnd type="none" w="sm" len="sm"/>
            <a:tailEnd type="triangle" w="sm" len="sm"/>
          </a:ln>
        </p:spPr>
      </p:cxnSp>
      <p:sp>
        <p:nvSpPr>
          <p:cNvPr id="5531" name="Google Shape;5531;p464"/>
          <p:cNvSpPr txBox="1"/>
          <p:nvPr/>
        </p:nvSpPr>
        <p:spPr>
          <a:xfrm>
            <a:off x="372575" y="2409725"/>
            <a:ext cx="11994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666666"/>
                </a:solidFill>
                <a:latin typeface="Roboto"/>
                <a:ea typeface="Roboto"/>
                <a:cs typeface="Roboto"/>
                <a:sym typeface="Roboto"/>
              </a:rPr>
              <a:t>Regional Network </a:t>
            </a:r>
            <a:br>
              <a:rPr lang="en" sz="800">
                <a:solidFill>
                  <a:srgbClr val="666666"/>
                </a:solidFill>
                <a:latin typeface="Roboto"/>
                <a:ea typeface="Roboto"/>
                <a:cs typeface="Roboto"/>
                <a:sym typeface="Roboto"/>
              </a:rPr>
            </a:br>
            <a:r>
              <a:rPr lang="en" sz="800">
                <a:solidFill>
                  <a:srgbClr val="666666"/>
                </a:solidFill>
                <a:latin typeface="Roboto"/>
                <a:ea typeface="Roboto"/>
                <a:cs typeface="Roboto"/>
                <a:sym typeface="Roboto"/>
              </a:rPr>
              <a:t>and Services</a:t>
            </a:r>
            <a:endParaRPr sz="800">
              <a:solidFill>
                <a:srgbClr val="666666"/>
              </a:solidFill>
              <a:latin typeface="Roboto"/>
              <a:ea typeface="Roboto"/>
              <a:cs typeface="Roboto"/>
              <a:sym typeface="Roboto"/>
            </a:endParaRPr>
          </a:p>
        </p:txBody>
      </p:sp>
      <p:sp>
        <p:nvSpPr>
          <p:cNvPr id="5532" name="Google Shape;5532;p464"/>
          <p:cNvSpPr txBox="1"/>
          <p:nvPr/>
        </p:nvSpPr>
        <p:spPr>
          <a:xfrm>
            <a:off x="352175" y="1601250"/>
            <a:ext cx="1240200" cy="317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800">
                <a:solidFill>
                  <a:srgbClr val="666666"/>
                </a:solidFill>
                <a:latin typeface="Roboto"/>
                <a:ea typeface="Roboto"/>
                <a:cs typeface="Roboto"/>
                <a:sym typeface="Roboto"/>
              </a:rPr>
              <a:t>Global Network </a:t>
            </a:r>
            <a:br>
              <a:rPr lang="en" sz="800">
                <a:solidFill>
                  <a:srgbClr val="666666"/>
                </a:solidFill>
                <a:latin typeface="Roboto"/>
                <a:ea typeface="Roboto"/>
                <a:cs typeface="Roboto"/>
                <a:sym typeface="Roboto"/>
              </a:rPr>
            </a:br>
            <a:r>
              <a:rPr lang="en" sz="800">
                <a:solidFill>
                  <a:srgbClr val="666666"/>
                </a:solidFill>
                <a:latin typeface="Roboto"/>
                <a:ea typeface="Roboto"/>
                <a:cs typeface="Roboto"/>
                <a:sym typeface="Roboto"/>
              </a:rPr>
              <a:t>and Services </a:t>
            </a:r>
            <a:endParaRPr sz="800">
              <a:solidFill>
                <a:srgbClr val="666666"/>
              </a:solidFill>
              <a:latin typeface="Roboto"/>
              <a:ea typeface="Roboto"/>
              <a:cs typeface="Roboto"/>
              <a:sym typeface="Roboto"/>
            </a:endParaRPr>
          </a:p>
        </p:txBody>
      </p:sp>
      <p:cxnSp>
        <p:nvCxnSpPr>
          <p:cNvPr id="5533" name="Google Shape;5533;p464"/>
          <p:cNvCxnSpPr/>
          <p:nvPr/>
        </p:nvCxnSpPr>
        <p:spPr>
          <a:xfrm>
            <a:off x="1660925" y="1771738"/>
            <a:ext cx="3471300" cy="9900"/>
          </a:xfrm>
          <a:prstGeom prst="straightConnector1">
            <a:avLst/>
          </a:prstGeom>
          <a:noFill/>
          <a:ln w="9525" cap="flat" cmpd="sng">
            <a:solidFill>
              <a:srgbClr val="595959"/>
            </a:solidFill>
            <a:prstDash val="dot"/>
            <a:round/>
            <a:headEnd type="none" w="med" len="med"/>
            <a:tailEnd type="none" w="med" len="med"/>
          </a:ln>
        </p:spPr>
      </p:cxnSp>
      <p:sp>
        <p:nvSpPr>
          <p:cNvPr id="5534" name="Google Shape;5534;p464"/>
          <p:cNvSpPr txBox="1"/>
          <p:nvPr/>
        </p:nvSpPr>
        <p:spPr>
          <a:xfrm>
            <a:off x="4810125" y="3240525"/>
            <a:ext cx="2562900" cy="55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solidFill>
                  <a:srgbClr val="545454"/>
                </a:solidFill>
                <a:latin typeface="Roboto"/>
                <a:ea typeface="Roboto"/>
                <a:cs typeface="Roboto"/>
                <a:sym typeface="Roboto"/>
              </a:rPr>
              <a:t>Google Cloud’s premium offering </a:t>
            </a:r>
            <a:r>
              <a:rPr lang="en" sz="800" i="1">
                <a:solidFill>
                  <a:srgbClr val="545454"/>
                </a:solidFill>
                <a:latin typeface="Roboto"/>
                <a:ea typeface="Roboto"/>
                <a:cs typeface="Roboto"/>
                <a:sym typeface="Roboto"/>
              </a:rPr>
              <a:t>(no comparable offering from any other public cloud provider)</a:t>
            </a:r>
            <a:endParaRPr sz="800" i="1">
              <a:solidFill>
                <a:srgbClr val="545454"/>
              </a:solidFill>
              <a:latin typeface="Roboto"/>
              <a:ea typeface="Roboto"/>
              <a:cs typeface="Roboto"/>
              <a:sym typeface="Roboto"/>
            </a:endParaRPr>
          </a:p>
        </p:txBody>
      </p:sp>
      <p:sp>
        <p:nvSpPr>
          <p:cNvPr id="5535" name="Google Shape;5535;p464"/>
          <p:cNvSpPr txBox="1"/>
          <p:nvPr/>
        </p:nvSpPr>
        <p:spPr>
          <a:xfrm>
            <a:off x="7482725" y="3095313"/>
            <a:ext cx="1170600" cy="317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800">
                <a:solidFill>
                  <a:srgbClr val="666666"/>
                </a:solidFill>
                <a:latin typeface="Roboto"/>
                <a:ea typeface="Roboto"/>
                <a:cs typeface="Roboto"/>
                <a:sym typeface="Roboto"/>
              </a:rPr>
              <a:t>Network quality </a:t>
            </a:r>
            <a:br>
              <a:rPr lang="en" sz="800">
                <a:solidFill>
                  <a:srgbClr val="666666"/>
                </a:solidFill>
                <a:latin typeface="Roboto"/>
                <a:ea typeface="Roboto"/>
                <a:cs typeface="Roboto"/>
                <a:sym typeface="Roboto"/>
              </a:rPr>
            </a:br>
            <a:r>
              <a:rPr lang="en" sz="800">
                <a:solidFill>
                  <a:srgbClr val="666666"/>
                </a:solidFill>
                <a:latin typeface="Roboto"/>
                <a:ea typeface="Roboto"/>
                <a:cs typeface="Roboto"/>
                <a:sym typeface="Roboto"/>
              </a:rPr>
              <a:t>and performance</a:t>
            </a:r>
            <a:endParaRPr sz="800">
              <a:solidFill>
                <a:srgbClr val="666666"/>
              </a:solidFill>
              <a:latin typeface="Roboto"/>
              <a:ea typeface="Roboto"/>
              <a:cs typeface="Roboto"/>
              <a:sym typeface="Roboto"/>
            </a:endParaRPr>
          </a:p>
        </p:txBody>
      </p:sp>
      <p:sp>
        <p:nvSpPr>
          <p:cNvPr id="5536" name="Google Shape;5536;p464"/>
          <p:cNvSpPr txBox="1"/>
          <p:nvPr/>
        </p:nvSpPr>
        <p:spPr>
          <a:xfrm>
            <a:off x="477175" y="969688"/>
            <a:ext cx="1108800" cy="317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800">
                <a:solidFill>
                  <a:srgbClr val="666666"/>
                </a:solidFill>
                <a:latin typeface="Roboto"/>
                <a:ea typeface="Roboto"/>
                <a:cs typeface="Roboto"/>
                <a:sym typeface="Roboto"/>
              </a:rPr>
              <a:t>Cost</a:t>
            </a:r>
            <a:endParaRPr sz="800">
              <a:solidFill>
                <a:srgbClr val="666666"/>
              </a:solidFill>
              <a:latin typeface="Roboto"/>
              <a:ea typeface="Roboto"/>
              <a:cs typeface="Roboto"/>
              <a:sym typeface="Roboto"/>
            </a:endParaRPr>
          </a:p>
        </p:txBody>
      </p:sp>
      <p:cxnSp>
        <p:nvCxnSpPr>
          <p:cNvPr id="5537" name="Google Shape;5537;p464"/>
          <p:cNvCxnSpPr/>
          <p:nvPr/>
        </p:nvCxnSpPr>
        <p:spPr>
          <a:xfrm>
            <a:off x="5618325" y="1521825"/>
            <a:ext cx="0" cy="1718700"/>
          </a:xfrm>
          <a:prstGeom prst="straightConnector1">
            <a:avLst/>
          </a:prstGeom>
          <a:noFill/>
          <a:ln w="9525" cap="flat" cmpd="sng">
            <a:solidFill>
              <a:srgbClr val="595959"/>
            </a:solidFill>
            <a:prstDash val="dot"/>
            <a:round/>
            <a:headEnd type="none" w="med" len="med"/>
            <a:tailEnd type="none" w="med" len="med"/>
          </a:ln>
        </p:spPr>
      </p:cxnSp>
      <p:cxnSp>
        <p:nvCxnSpPr>
          <p:cNvPr id="5538" name="Google Shape;5538;p464"/>
          <p:cNvCxnSpPr/>
          <p:nvPr/>
        </p:nvCxnSpPr>
        <p:spPr>
          <a:xfrm>
            <a:off x="3265600" y="2182125"/>
            <a:ext cx="300" cy="1088700"/>
          </a:xfrm>
          <a:prstGeom prst="straightConnector1">
            <a:avLst/>
          </a:prstGeom>
          <a:noFill/>
          <a:ln w="9525" cap="flat" cmpd="sng">
            <a:solidFill>
              <a:srgbClr val="595959"/>
            </a:solidFill>
            <a:prstDash val="dot"/>
            <a:round/>
            <a:headEnd type="none" w="med" len="med"/>
            <a:tailEnd type="none" w="med" len="med"/>
          </a:ln>
        </p:spPr>
      </p:cxnSp>
      <p:sp>
        <p:nvSpPr>
          <p:cNvPr id="5539" name="Google Shape;5539;p464"/>
          <p:cNvSpPr txBox="1"/>
          <p:nvPr/>
        </p:nvSpPr>
        <p:spPr>
          <a:xfrm>
            <a:off x="1552175" y="3692775"/>
            <a:ext cx="3046200" cy="843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800">
                <a:solidFill>
                  <a:srgbClr val="666666"/>
                </a:solidFill>
                <a:latin typeface="Roboto"/>
                <a:ea typeface="Roboto"/>
                <a:cs typeface="Roboto"/>
                <a:sym typeface="Roboto"/>
              </a:rPr>
              <a:t>저비용</a:t>
            </a:r>
            <a:endParaRPr sz="800">
              <a:solidFill>
                <a:srgbClr val="666666"/>
              </a:solidFill>
              <a:latin typeface="Roboto"/>
              <a:ea typeface="Roboto"/>
              <a:cs typeface="Roboto"/>
              <a:sym typeface="Roboto"/>
            </a:endParaRPr>
          </a:p>
          <a:p>
            <a:pPr marL="0" lvl="0" indent="0" rtl="0">
              <a:spcBef>
                <a:spcPts val="0"/>
              </a:spcBef>
              <a:spcAft>
                <a:spcPts val="0"/>
              </a:spcAft>
              <a:buNone/>
            </a:pPr>
            <a:r>
              <a:rPr lang="en" sz="800">
                <a:solidFill>
                  <a:srgbClr val="666666"/>
                </a:solidFill>
                <a:latin typeface="Roboto"/>
                <a:ea typeface="Roboto"/>
                <a:cs typeface="Roboto"/>
                <a:sym typeface="Roboto"/>
              </a:rPr>
              <a:t>AWS 등 타 클라우드와 유사한 품질</a:t>
            </a:r>
            <a:endParaRPr sz="800">
              <a:solidFill>
                <a:srgbClr val="666666"/>
              </a:solidFill>
              <a:latin typeface="Roboto"/>
              <a:ea typeface="Roboto"/>
              <a:cs typeface="Roboto"/>
              <a:sym typeface="Roboto"/>
            </a:endParaRPr>
          </a:p>
          <a:p>
            <a:pPr marL="0" lvl="0" indent="0" rtl="0">
              <a:spcBef>
                <a:spcPts val="0"/>
              </a:spcBef>
              <a:spcAft>
                <a:spcPts val="0"/>
              </a:spcAft>
              <a:buNone/>
            </a:pPr>
            <a:r>
              <a:rPr lang="en" sz="800">
                <a:solidFill>
                  <a:srgbClr val="666666"/>
                </a:solidFill>
                <a:latin typeface="Roboto"/>
                <a:ea typeface="Roboto"/>
                <a:cs typeface="Roboto"/>
                <a:sym typeface="Roboto"/>
              </a:rPr>
              <a:t>네트워크 트래픽이 특정 리전에 편중 된경우</a:t>
            </a:r>
            <a:endParaRPr sz="800">
              <a:solidFill>
                <a:srgbClr val="666666"/>
              </a:solidFill>
              <a:latin typeface="Roboto"/>
              <a:ea typeface="Roboto"/>
              <a:cs typeface="Roboto"/>
              <a:sym typeface="Roboto"/>
            </a:endParaRPr>
          </a:p>
          <a:p>
            <a:pPr marL="0" lvl="0" indent="0" rtl="0">
              <a:spcBef>
                <a:spcPts val="0"/>
              </a:spcBef>
              <a:spcAft>
                <a:spcPts val="0"/>
              </a:spcAft>
              <a:buNone/>
            </a:pPr>
            <a:r>
              <a:rPr lang="en" sz="800">
                <a:solidFill>
                  <a:srgbClr val="666666"/>
                </a:solidFill>
                <a:latin typeface="Roboto"/>
                <a:ea typeface="Roboto"/>
                <a:cs typeface="Roboto"/>
                <a:sym typeface="Roboto"/>
              </a:rPr>
              <a:t>Light use of Google global backbone</a:t>
            </a:r>
            <a:endParaRPr sz="800">
              <a:solidFill>
                <a:srgbClr val="666666"/>
              </a:solidFill>
              <a:latin typeface="Roboto"/>
              <a:ea typeface="Roboto"/>
              <a:cs typeface="Roboto"/>
              <a:sym typeface="Roboto"/>
            </a:endParaRPr>
          </a:p>
          <a:p>
            <a:pPr marL="0" lvl="0" indent="0" rtl="0">
              <a:spcBef>
                <a:spcPts val="0"/>
              </a:spcBef>
              <a:spcAft>
                <a:spcPts val="0"/>
              </a:spcAft>
              <a:buNone/>
            </a:pPr>
            <a:endParaRPr sz="700" b="1" u="sng">
              <a:solidFill>
                <a:srgbClr val="666666"/>
              </a:solidFill>
              <a:latin typeface="Roboto"/>
              <a:ea typeface="Roboto"/>
              <a:cs typeface="Roboto"/>
              <a:sym typeface="Roboto"/>
            </a:endParaRPr>
          </a:p>
          <a:p>
            <a:pPr marL="0" lvl="0" indent="0" rtl="0">
              <a:spcBef>
                <a:spcPts val="0"/>
              </a:spcBef>
              <a:spcAft>
                <a:spcPts val="0"/>
              </a:spcAft>
              <a:buNone/>
            </a:pPr>
            <a:r>
              <a:rPr lang="en" sz="700" b="1" u="sng">
                <a:solidFill>
                  <a:srgbClr val="666666"/>
                </a:solidFill>
                <a:latin typeface="Roboto"/>
                <a:ea typeface="Roboto"/>
                <a:cs typeface="Roboto"/>
                <a:sym typeface="Roboto"/>
              </a:rPr>
              <a:t>Examples:</a:t>
            </a:r>
            <a:r>
              <a:rPr lang="en" sz="700" b="1">
                <a:solidFill>
                  <a:srgbClr val="666666"/>
                </a:solidFill>
                <a:latin typeface="Roboto"/>
                <a:ea typeface="Roboto"/>
                <a:cs typeface="Roboto"/>
                <a:sym typeface="Roboto"/>
              </a:rPr>
              <a:t> </a:t>
            </a:r>
            <a:r>
              <a:rPr lang="en" sz="700">
                <a:solidFill>
                  <a:srgbClr val="666666"/>
                </a:solidFill>
                <a:latin typeface="Roboto"/>
                <a:ea typeface="Roboto"/>
                <a:cs typeface="Roboto"/>
                <a:sym typeface="Roboto"/>
              </a:rPr>
              <a:t> batch analytics / large data sets, non-critical workloads, etc.</a:t>
            </a:r>
            <a:endParaRPr sz="700">
              <a:solidFill>
                <a:srgbClr val="666666"/>
              </a:solidFill>
              <a:latin typeface="Roboto"/>
              <a:ea typeface="Roboto"/>
              <a:cs typeface="Roboto"/>
              <a:sym typeface="Roboto"/>
            </a:endParaRPr>
          </a:p>
        </p:txBody>
      </p:sp>
      <p:sp>
        <p:nvSpPr>
          <p:cNvPr id="5540" name="Google Shape;5540;p464"/>
          <p:cNvSpPr txBox="1"/>
          <p:nvPr/>
        </p:nvSpPr>
        <p:spPr>
          <a:xfrm>
            <a:off x="4759325" y="3736850"/>
            <a:ext cx="3000000" cy="1035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800">
                <a:solidFill>
                  <a:srgbClr val="666666"/>
                </a:solidFill>
                <a:latin typeface="Roboto"/>
                <a:ea typeface="Roboto"/>
                <a:cs typeface="Roboto"/>
                <a:sym typeface="Roboto"/>
              </a:rPr>
              <a:t>높은 안정성과 빠른 성능이 필요한 경우</a:t>
            </a:r>
            <a:endParaRPr sz="800">
              <a:solidFill>
                <a:srgbClr val="666666"/>
              </a:solidFill>
              <a:latin typeface="Roboto"/>
              <a:ea typeface="Roboto"/>
              <a:cs typeface="Roboto"/>
              <a:sym typeface="Roboto"/>
            </a:endParaRPr>
          </a:p>
          <a:p>
            <a:pPr marL="0" lvl="0" indent="0" rtl="0">
              <a:spcBef>
                <a:spcPts val="0"/>
              </a:spcBef>
              <a:spcAft>
                <a:spcPts val="0"/>
              </a:spcAft>
              <a:buNone/>
            </a:pPr>
            <a:r>
              <a:rPr lang="en" sz="800">
                <a:solidFill>
                  <a:srgbClr val="666666"/>
                </a:solidFill>
                <a:latin typeface="Roboto"/>
                <a:ea typeface="Roboto"/>
                <a:cs typeface="Roboto"/>
                <a:sym typeface="Roboto"/>
              </a:rPr>
              <a:t>글로벌로 서비스를 제공하는 경우</a:t>
            </a:r>
            <a:endParaRPr sz="800">
              <a:solidFill>
                <a:srgbClr val="666666"/>
              </a:solidFill>
              <a:latin typeface="Roboto"/>
              <a:ea typeface="Roboto"/>
              <a:cs typeface="Roboto"/>
              <a:sym typeface="Roboto"/>
            </a:endParaRPr>
          </a:p>
          <a:p>
            <a:pPr marL="0" lvl="0" indent="0" rtl="0">
              <a:spcBef>
                <a:spcPts val="0"/>
              </a:spcBef>
              <a:spcAft>
                <a:spcPts val="0"/>
              </a:spcAft>
              <a:buNone/>
            </a:pPr>
            <a:r>
              <a:rPr lang="en" sz="800">
                <a:solidFill>
                  <a:srgbClr val="666666"/>
                </a:solidFill>
                <a:latin typeface="Roboto"/>
                <a:ea typeface="Roboto"/>
                <a:cs typeface="Roboto"/>
                <a:sym typeface="Roboto"/>
              </a:rPr>
              <a:t>높은 수준의 SLA가 필요한 경우</a:t>
            </a:r>
            <a:endParaRPr sz="800">
              <a:solidFill>
                <a:srgbClr val="666666"/>
              </a:solidFill>
              <a:latin typeface="Roboto"/>
              <a:ea typeface="Roboto"/>
              <a:cs typeface="Roboto"/>
              <a:sym typeface="Roboto"/>
            </a:endParaRPr>
          </a:p>
          <a:p>
            <a:pPr marL="0" lvl="0" indent="0" rtl="0">
              <a:spcBef>
                <a:spcPts val="0"/>
              </a:spcBef>
              <a:spcAft>
                <a:spcPts val="0"/>
              </a:spcAft>
              <a:buNone/>
            </a:pPr>
            <a:endParaRPr sz="700">
              <a:solidFill>
                <a:srgbClr val="666666"/>
              </a:solidFill>
              <a:latin typeface="Roboto"/>
              <a:ea typeface="Roboto"/>
              <a:cs typeface="Roboto"/>
              <a:sym typeface="Roboto"/>
            </a:endParaRPr>
          </a:p>
          <a:p>
            <a:pPr marL="0" lvl="0" indent="0" rtl="0">
              <a:spcBef>
                <a:spcPts val="0"/>
              </a:spcBef>
              <a:spcAft>
                <a:spcPts val="0"/>
              </a:spcAft>
              <a:buNone/>
            </a:pPr>
            <a:r>
              <a:rPr lang="en" sz="700" b="1" u="sng">
                <a:solidFill>
                  <a:srgbClr val="666666"/>
                </a:solidFill>
                <a:latin typeface="Roboto"/>
                <a:ea typeface="Roboto"/>
                <a:cs typeface="Roboto"/>
                <a:sym typeface="Roboto"/>
              </a:rPr>
              <a:t>Examples:</a:t>
            </a:r>
            <a:r>
              <a:rPr lang="en" sz="700" b="1">
                <a:solidFill>
                  <a:srgbClr val="666666"/>
                </a:solidFill>
                <a:latin typeface="Roboto"/>
                <a:ea typeface="Roboto"/>
                <a:cs typeface="Roboto"/>
                <a:sym typeface="Roboto"/>
              </a:rPr>
              <a:t> </a:t>
            </a:r>
            <a:r>
              <a:rPr lang="en" sz="700">
                <a:solidFill>
                  <a:srgbClr val="666666"/>
                </a:solidFill>
                <a:latin typeface="Roboto"/>
                <a:ea typeface="Roboto"/>
                <a:cs typeface="Roboto"/>
                <a:sym typeface="Roboto"/>
              </a:rPr>
              <a:t>Enterprise</a:t>
            </a:r>
            <a:r>
              <a:rPr lang="en" sz="700" b="1">
                <a:solidFill>
                  <a:srgbClr val="666666"/>
                </a:solidFill>
                <a:latin typeface="Roboto"/>
                <a:ea typeface="Roboto"/>
                <a:cs typeface="Roboto"/>
                <a:sym typeface="Roboto"/>
              </a:rPr>
              <a:t>,</a:t>
            </a:r>
            <a:r>
              <a:rPr lang="en" sz="700">
                <a:solidFill>
                  <a:srgbClr val="666666"/>
                </a:solidFill>
                <a:latin typeface="Roboto"/>
                <a:ea typeface="Roboto"/>
                <a:cs typeface="Roboto"/>
                <a:sym typeface="Roboto"/>
              </a:rPr>
              <a:t> mobile apps, financial, gaming, e-commerce, critical  / real-time workloads, etc.</a:t>
            </a:r>
            <a:endParaRPr sz="700" b="1">
              <a:solidFill>
                <a:srgbClr val="666666"/>
              </a:solidFill>
              <a:latin typeface="Roboto"/>
              <a:ea typeface="Roboto"/>
              <a:cs typeface="Roboto"/>
              <a:sym typeface="Roboto"/>
            </a:endParaRPr>
          </a:p>
          <a:p>
            <a:pPr marL="0" lvl="0" indent="0" rtl="0">
              <a:spcBef>
                <a:spcPts val="0"/>
              </a:spcBef>
              <a:spcAft>
                <a:spcPts val="0"/>
              </a:spcAft>
              <a:buNone/>
            </a:pPr>
            <a:endParaRPr sz="900">
              <a:solidFill>
                <a:srgbClr val="666666"/>
              </a:solidFill>
              <a:latin typeface="Roboto"/>
              <a:ea typeface="Roboto"/>
              <a:cs typeface="Roboto"/>
              <a:sym typeface="Roboto"/>
            </a:endParaRPr>
          </a:p>
        </p:txBody>
      </p:sp>
      <p:cxnSp>
        <p:nvCxnSpPr>
          <p:cNvPr id="5541" name="Google Shape;5541;p464"/>
          <p:cNvCxnSpPr/>
          <p:nvPr/>
        </p:nvCxnSpPr>
        <p:spPr>
          <a:xfrm>
            <a:off x="1665225" y="3695688"/>
            <a:ext cx="2883000" cy="0"/>
          </a:xfrm>
          <a:prstGeom prst="straightConnector1">
            <a:avLst/>
          </a:prstGeom>
          <a:noFill/>
          <a:ln w="9525" cap="flat" cmpd="sng">
            <a:solidFill>
              <a:srgbClr val="9E9E9E"/>
            </a:solidFill>
            <a:prstDash val="solid"/>
            <a:round/>
            <a:headEnd type="none" w="med" len="med"/>
            <a:tailEnd type="none" w="med" len="med"/>
          </a:ln>
        </p:spPr>
      </p:cxnSp>
      <p:cxnSp>
        <p:nvCxnSpPr>
          <p:cNvPr id="5542" name="Google Shape;5542;p464"/>
          <p:cNvCxnSpPr/>
          <p:nvPr/>
        </p:nvCxnSpPr>
        <p:spPr>
          <a:xfrm>
            <a:off x="4719200" y="3690338"/>
            <a:ext cx="2783100" cy="5400"/>
          </a:xfrm>
          <a:prstGeom prst="straightConnector1">
            <a:avLst/>
          </a:prstGeom>
          <a:noFill/>
          <a:ln w="9525" cap="flat" cmpd="sng">
            <a:solidFill>
              <a:srgbClr val="9E9E9E"/>
            </a:solidFill>
            <a:prstDash val="solid"/>
            <a:round/>
            <a:headEnd type="none" w="med" len="med"/>
            <a:tailEnd type="none" w="med" len="med"/>
          </a:ln>
        </p:spPr>
      </p:cxnSp>
      <p:pic>
        <p:nvPicPr>
          <p:cNvPr id="5543" name="Google Shape;5543;p464"/>
          <p:cNvPicPr preferRelativeResize="0"/>
          <p:nvPr/>
        </p:nvPicPr>
        <p:blipFill>
          <a:blip r:embed="rId3">
            <a:alphaModFix/>
          </a:blip>
          <a:stretch>
            <a:fillRect/>
          </a:stretch>
        </p:blipFill>
        <p:spPr>
          <a:xfrm>
            <a:off x="5176341" y="1425726"/>
            <a:ext cx="914400" cy="914400"/>
          </a:xfrm>
          <a:prstGeom prst="rect">
            <a:avLst/>
          </a:prstGeom>
          <a:noFill/>
          <a:ln>
            <a:noFill/>
          </a:ln>
        </p:spPr>
      </p:pic>
      <p:pic>
        <p:nvPicPr>
          <p:cNvPr id="5544" name="Google Shape;5544;p464"/>
          <p:cNvPicPr preferRelativeResize="0"/>
          <p:nvPr/>
        </p:nvPicPr>
        <p:blipFill>
          <a:blip r:embed="rId4">
            <a:alphaModFix/>
          </a:blip>
          <a:stretch>
            <a:fillRect/>
          </a:stretch>
        </p:blipFill>
        <p:spPr>
          <a:xfrm>
            <a:off x="2810423" y="2134583"/>
            <a:ext cx="914400" cy="914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48"/>
        <p:cNvGrpSpPr/>
        <p:nvPr/>
      </p:nvGrpSpPr>
      <p:grpSpPr>
        <a:xfrm>
          <a:off x="0" y="0"/>
          <a:ext cx="0" cy="0"/>
          <a:chOff x="0" y="0"/>
          <a:chExt cx="0" cy="0"/>
        </a:xfrm>
      </p:grpSpPr>
      <p:sp>
        <p:nvSpPr>
          <p:cNvPr id="5549" name="Google Shape;5549;p465"/>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90000"/>
              </a:lnSpc>
              <a:spcBef>
                <a:spcPts val="0"/>
              </a:spcBef>
              <a:spcAft>
                <a:spcPts val="0"/>
              </a:spcAft>
              <a:buNone/>
            </a:pPr>
            <a:r>
              <a:rPr lang="en" sz="2800">
                <a:solidFill>
                  <a:schemeClr val="dk2"/>
                </a:solidFill>
                <a:latin typeface="Roboto"/>
                <a:ea typeface="Roboto"/>
                <a:cs typeface="Roboto"/>
                <a:sym typeface="Roboto"/>
              </a:rPr>
              <a:t>Shared VPC</a:t>
            </a:r>
            <a:endParaRPr sz="2800">
              <a:solidFill>
                <a:schemeClr val="dk2"/>
              </a:solidFill>
              <a:latin typeface="Roboto"/>
              <a:ea typeface="Roboto"/>
              <a:cs typeface="Roboto"/>
              <a:sym typeface="Roboto"/>
            </a:endParaRPr>
          </a:p>
        </p:txBody>
      </p:sp>
      <p:sp>
        <p:nvSpPr>
          <p:cNvPr id="5550" name="Google Shape;5550;p465"/>
          <p:cNvSpPr txBox="1"/>
          <p:nvPr/>
        </p:nvSpPr>
        <p:spPr>
          <a:xfrm>
            <a:off x="457200" y="1200150"/>
            <a:ext cx="7978800" cy="14271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b="1">
                <a:solidFill>
                  <a:srgbClr val="4A86E8"/>
                </a:solidFill>
                <a:latin typeface="Roboto"/>
                <a:ea typeface="Roboto"/>
                <a:cs typeface="Roboto"/>
                <a:sym typeface="Roboto"/>
              </a:rPr>
              <a:t>Cross Project Network</a:t>
            </a:r>
            <a:endParaRPr b="1">
              <a:solidFill>
                <a:srgbClr val="4A86E8"/>
              </a:solidFill>
              <a:latin typeface="Roboto"/>
              <a:ea typeface="Roboto"/>
              <a:cs typeface="Roboto"/>
              <a:sym typeface="Roboto"/>
            </a:endParaRPr>
          </a:p>
          <a:p>
            <a:pPr marL="457200" lvl="0" indent="-304800" rtl="0">
              <a:lnSpc>
                <a:spcPct val="115000"/>
              </a:lnSpc>
              <a:spcBef>
                <a:spcPts val="0"/>
              </a:spcBef>
              <a:spcAft>
                <a:spcPts val="0"/>
              </a:spcAft>
              <a:buClr>
                <a:srgbClr val="747474"/>
              </a:buClr>
              <a:buSzPts val="1200"/>
              <a:buFont typeface="Roboto"/>
              <a:buChar char="●"/>
            </a:pPr>
            <a:r>
              <a:rPr lang="en" sz="1200">
                <a:solidFill>
                  <a:srgbClr val="747474"/>
                </a:solidFill>
                <a:latin typeface="Roboto"/>
                <a:ea typeface="Roboto"/>
                <a:cs typeface="Roboto"/>
                <a:sym typeface="Roboto"/>
              </a:rPr>
              <a:t>여러개의 프로젝트를 같은 네트워크로 통합 가능</a:t>
            </a:r>
            <a:endParaRPr sz="1200">
              <a:solidFill>
                <a:srgbClr val="747474"/>
              </a:solidFill>
              <a:latin typeface="Roboto"/>
              <a:ea typeface="Roboto"/>
              <a:cs typeface="Roboto"/>
              <a:sym typeface="Roboto"/>
            </a:endParaRPr>
          </a:p>
          <a:p>
            <a:pPr marL="457200" lvl="0" indent="-304800" rtl="0">
              <a:lnSpc>
                <a:spcPct val="115000"/>
              </a:lnSpc>
              <a:spcBef>
                <a:spcPts val="0"/>
              </a:spcBef>
              <a:spcAft>
                <a:spcPts val="0"/>
              </a:spcAft>
              <a:buClr>
                <a:srgbClr val="747474"/>
              </a:buClr>
              <a:buSzPts val="1200"/>
              <a:buFont typeface="Roboto"/>
              <a:buChar char="●"/>
            </a:pPr>
            <a:r>
              <a:rPr lang="en" sz="1200">
                <a:solidFill>
                  <a:srgbClr val="747474"/>
                </a:solidFill>
                <a:latin typeface="Roboto"/>
                <a:ea typeface="Roboto"/>
                <a:cs typeface="Roboto"/>
                <a:sym typeface="Roboto"/>
              </a:rPr>
              <a:t>프로젝트별로 과금, 사용량 통제 가능</a:t>
            </a:r>
            <a:endParaRPr sz="1200">
              <a:solidFill>
                <a:srgbClr val="747474"/>
              </a:solidFill>
              <a:latin typeface="Roboto"/>
              <a:ea typeface="Roboto"/>
              <a:cs typeface="Roboto"/>
              <a:sym typeface="Roboto"/>
            </a:endParaRPr>
          </a:p>
          <a:p>
            <a:pPr marL="457200" lvl="0" indent="-304800" rtl="0">
              <a:lnSpc>
                <a:spcPct val="115000"/>
              </a:lnSpc>
              <a:spcBef>
                <a:spcPts val="0"/>
              </a:spcBef>
              <a:spcAft>
                <a:spcPts val="0"/>
              </a:spcAft>
              <a:buClr>
                <a:srgbClr val="747474"/>
              </a:buClr>
              <a:buSzPts val="1200"/>
              <a:buFont typeface="Roboto"/>
              <a:buChar char="●"/>
            </a:pPr>
            <a:r>
              <a:rPr lang="en" sz="1200">
                <a:solidFill>
                  <a:srgbClr val="747474"/>
                </a:solidFill>
                <a:latin typeface="Roboto"/>
                <a:ea typeface="Roboto"/>
                <a:cs typeface="Roboto"/>
                <a:sym typeface="Roboto"/>
              </a:rPr>
              <a:t>역할 분할 가능</a:t>
            </a:r>
            <a:endParaRPr sz="1200">
              <a:solidFill>
                <a:srgbClr val="747474"/>
              </a:solidFill>
              <a:latin typeface="Roboto"/>
              <a:ea typeface="Roboto"/>
              <a:cs typeface="Roboto"/>
              <a:sym typeface="Roboto"/>
            </a:endParaRPr>
          </a:p>
          <a:p>
            <a:pPr marL="914400" lvl="1" indent="-304800" rtl="0">
              <a:lnSpc>
                <a:spcPct val="115000"/>
              </a:lnSpc>
              <a:spcBef>
                <a:spcPts val="0"/>
              </a:spcBef>
              <a:spcAft>
                <a:spcPts val="0"/>
              </a:spcAft>
              <a:buClr>
                <a:srgbClr val="4A86E8"/>
              </a:buClr>
              <a:buSzPts val="1200"/>
              <a:buFont typeface="Roboto"/>
              <a:buChar char="○"/>
            </a:pPr>
            <a:r>
              <a:rPr lang="en" sz="1200" b="1">
                <a:solidFill>
                  <a:srgbClr val="4A86E8"/>
                </a:solidFill>
                <a:latin typeface="Roboto"/>
                <a:ea typeface="Roboto"/>
                <a:cs typeface="Roboto"/>
                <a:sym typeface="Roboto"/>
              </a:rPr>
              <a:t>중앙 관리 부서에서 네트워크 및  보안 설정 담당</a:t>
            </a:r>
            <a:endParaRPr sz="1200" b="1">
              <a:solidFill>
                <a:srgbClr val="4A86E8"/>
              </a:solidFill>
              <a:latin typeface="Roboto"/>
              <a:ea typeface="Roboto"/>
              <a:cs typeface="Roboto"/>
              <a:sym typeface="Roboto"/>
            </a:endParaRPr>
          </a:p>
          <a:p>
            <a:pPr marL="914400" lvl="1" indent="-304800" rtl="0">
              <a:lnSpc>
                <a:spcPct val="115000"/>
              </a:lnSpc>
              <a:spcBef>
                <a:spcPts val="0"/>
              </a:spcBef>
              <a:spcAft>
                <a:spcPts val="0"/>
              </a:spcAft>
              <a:buClr>
                <a:srgbClr val="4A86E8"/>
              </a:buClr>
              <a:buSzPts val="1200"/>
              <a:buFont typeface="Roboto"/>
              <a:buChar char="○"/>
            </a:pPr>
            <a:r>
              <a:rPr lang="en" sz="1200" b="1">
                <a:solidFill>
                  <a:srgbClr val="4A86E8"/>
                </a:solidFill>
                <a:latin typeface="Roboto"/>
                <a:ea typeface="Roboto"/>
                <a:cs typeface="Roboto"/>
                <a:sym typeface="Roboto"/>
              </a:rPr>
              <a:t>개발 부서는 VM,DB 등의 일반 서비스 설정 및 사용</a:t>
            </a:r>
            <a:endParaRPr sz="1200" b="1">
              <a:solidFill>
                <a:srgbClr val="4A86E8"/>
              </a:solidFill>
              <a:latin typeface="Roboto"/>
              <a:ea typeface="Roboto"/>
              <a:cs typeface="Roboto"/>
              <a:sym typeface="Roboto"/>
            </a:endParaRPr>
          </a:p>
          <a:p>
            <a:pPr marL="0" lvl="0" indent="0" rtl="0">
              <a:lnSpc>
                <a:spcPct val="115000"/>
              </a:lnSpc>
              <a:spcBef>
                <a:spcPts val="0"/>
              </a:spcBef>
              <a:spcAft>
                <a:spcPts val="0"/>
              </a:spcAft>
              <a:buNone/>
            </a:pPr>
            <a:endParaRPr sz="1200">
              <a:solidFill>
                <a:srgbClr val="747474"/>
              </a:solidFill>
              <a:latin typeface="Roboto"/>
              <a:ea typeface="Roboto"/>
              <a:cs typeface="Roboto"/>
              <a:sym typeface="Roboto"/>
            </a:endParaRPr>
          </a:p>
        </p:txBody>
      </p:sp>
      <p:pic>
        <p:nvPicPr>
          <p:cNvPr id="5551" name="Google Shape;5551;p465"/>
          <p:cNvPicPr preferRelativeResize="0"/>
          <p:nvPr/>
        </p:nvPicPr>
        <p:blipFill>
          <a:blip r:embed="rId3">
            <a:alphaModFix/>
          </a:blip>
          <a:stretch>
            <a:fillRect/>
          </a:stretch>
        </p:blipFill>
        <p:spPr>
          <a:xfrm>
            <a:off x="3167450" y="2764025"/>
            <a:ext cx="2678550" cy="1972900"/>
          </a:xfrm>
          <a:prstGeom prst="rect">
            <a:avLst/>
          </a:prstGeom>
          <a:noFill/>
          <a:ln>
            <a:noFill/>
          </a:ln>
        </p:spPr>
      </p:pic>
      <p:pic>
        <p:nvPicPr>
          <p:cNvPr id="5552" name="Google Shape;5552;p465"/>
          <p:cNvPicPr preferRelativeResize="0"/>
          <p:nvPr/>
        </p:nvPicPr>
        <p:blipFill>
          <a:blip r:embed="rId4">
            <a:alphaModFix/>
          </a:blip>
          <a:stretch>
            <a:fillRect/>
          </a:stretch>
        </p:blipFill>
        <p:spPr>
          <a:xfrm>
            <a:off x="1222837" y="4026824"/>
            <a:ext cx="512700" cy="512700"/>
          </a:xfrm>
          <a:prstGeom prst="rect">
            <a:avLst/>
          </a:prstGeom>
          <a:noFill/>
          <a:ln>
            <a:noFill/>
          </a:ln>
        </p:spPr>
      </p:pic>
      <p:cxnSp>
        <p:nvCxnSpPr>
          <p:cNvPr id="5553" name="Google Shape;5553;p465"/>
          <p:cNvCxnSpPr>
            <a:stCxn id="5552" idx="3"/>
          </p:cNvCxnSpPr>
          <p:nvPr/>
        </p:nvCxnSpPr>
        <p:spPr>
          <a:xfrm rot="10800000" flipH="1">
            <a:off x="1735537" y="4280474"/>
            <a:ext cx="1521300" cy="2700"/>
          </a:xfrm>
          <a:prstGeom prst="straightConnector1">
            <a:avLst/>
          </a:prstGeom>
          <a:noFill/>
          <a:ln w="9525" cap="flat" cmpd="sng">
            <a:solidFill>
              <a:srgbClr val="080808"/>
            </a:solidFill>
            <a:prstDash val="solid"/>
            <a:round/>
            <a:headEnd type="none" w="med" len="med"/>
            <a:tailEnd type="triangle" w="med" len="med"/>
          </a:ln>
        </p:spPr>
      </p:cxnSp>
      <p:sp>
        <p:nvSpPr>
          <p:cNvPr id="5554" name="Google Shape;5554;p465"/>
          <p:cNvSpPr txBox="1"/>
          <p:nvPr/>
        </p:nvSpPr>
        <p:spPr>
          <a:xfrm>
            <a:off x="818700" y="4547275"/>
            <a:ext cx="1147800" cy="1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각서비스개발팀</a:t>
            </a:r>
            <a:endParaRPr sz="1000"/>
          </a:p>
        </p:txBody>
      </p:sp>
      <p:pic>
        <p:nvPicPr>
          <p:cNvPr id="5555" name="Google Shape;5555;p465"/>
          <p:cNvPicPr preferRelativeResize="0"/>
          <p:nvPr/>
        </p:nvPicPr>
        <p:blipFill>
          <a:blip r:embed="rId4">
            <a:alphaModFix/>
          </a:blip>
          <a:stretch>
            <a:fillRect/>
          </a:stretch>
        </p:blipFill>
        <p:spPr>
          <a:xfrm>
            <a:off x="1295137" y="2972012"/>
            <a:ext cx="512700" cy="512700"/>
          </a:xfrm>
          <a:prstGeom prst="rect">
            <a:avLst/>
          </a:prstGeom>
          <a:noFill/>
          <a:ln>
            <a:noFill/>
          </a:ln>
        </p:spPr>
      </p:pic>
      <p:cxnSp>
        <p:nvCxnSpPr>
          <p:cNvPr id="5556" name="Google Shape;5556;p465"/>
          <p:cNvCxnSpPr>
            <a:stCxn id="5555" idx="3"/>
          </p:cNvCxnSpPr>
          <p:nvPr/>
        </p:nvCxnSpPr>
        <p:spPr>
          <a:xfrm rot="10800000" flipH="1">
            <a:off x="1807837" y="3212462"/>
            <a:ext cx="1422300" cy="15900"/>
          </a:xfrm>
          <a:prstGeom prst="straightConnector1">
            <a:avLst/>
          </a:prstGeom>
          <a:noFill/>
          <a:ln w="9525" cap="flat" cmpd="sng">
            <a:solidFill>
              <a:srgbClr val="080808"/>
            </a:solidFill>
            <a:prstDash val="solid"/>
            <a:round/>
            <a:headEnd type="none" w="med" len="med"/>
            <a:tailEnd type="triangle" w="med" len="med"/>
          </a:ln>
        </p:spPr>
      </p:cxnSp>
      <p:sp>
        <p:nvSpPr>
          <p:cNvPr id="5557" name="Google Shape;5557;p465"/>
          <p:cNvSpPr txBox="1"/>
          <p:nvPr/>
        </p:nvSpPr>
        <p:spPr>
          <a:xfrm>
            <a:off x="891000" y="3492463"/>
            <a:ext cx="1147800" cy="18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t>중앙 운영 부서</a:t>
            </a:r>
            <a:endParaRPr sz="1000"/>
          </a:p>
        </p:txBody>
      </p:sp>
      <p:sp>
        <p:nvSpPr>
          <p:cNvPr id="5558" name="Google Shape;5558;p465"/>
          <p:cNvSpPr txBox="1"/>
          <p:nvPr/>
        </p:nvSpPr>
        <p:spPr>
          <a:xfrm>
            <a:off x="1666850" y="3248838"/>
            <a:ext cx="1673100" cy="605100"/>
          </a:xfrm>
          <a:prstGeom prst="rect">
            <a:avLst/>
          </a:prstGeom>
          <a:noFill/>
          <a:ln>
            <a:noFill/>
          </a:ln>
        </p:spPr>
        <p:txBody>
          <a:bodyPr spcFirstLastPara="1" wrap="square" lIns="91425" tIns="91425" rIns="91425" bIns="91425" anchor="t" anchorCtr="0">
            <a:noAutofit/>
          </a:bodyPr>
          <a:lstStyle/>
          <a:p>
            <a:pPr marL="457200" lvl="0" indent="-292100" rtl="0">
              <a:spcBef>
                <a:spcPts val="0"/>
              </a:spcBef>
              <a:spcAft>
                <a:spcPts val="0"/>
              </a:spcAft>
              <a:buSzPts val="1000"/>
              <a:buChar char="●"/>
            </a:pPr>
            <a:r>
              <a:rPr lang="en" sz="1000"/>
              <a:t>네트워크 정의</a:t>
            </a:r>
            <a:endParaRPr sz="1000"/>
          </a:p>
          <a:p>
            <a:pPr marL="457200" lvl="0" indent="-292100" rtl="0">
              <a:spcBef>
                <a:spcPts val="0"/>
              </a:spcBef>
              <a:spcAft>
                <a:spcPts val="0"/>
              </a:spcAft>
              <a:buSzPts val="1000"/>
              <a:buChar char="●"/>
            </a:pPr>
            <a:r>
              <a:rPr lang="en" sz="1000"/>
              <a:t>방화벽 통제</a:t>
            </a:r>
            <a:endParaRPr sz="1000"/>
          </a:p>
          <a:p>
            <a:pPr marL="457200" lvl="0" indent="-292100" rtl="0">
              <a:spcBef>
                <a:spcPts val="0"/>
              </a:spcBef>
              <a:spcAft>
                <a:spcPts val="0"/>
              </a:spcAft>
              <a:buSzPts val="1000"/>
              <a:buChar char="●"/>
            </a:pPr>
            <a:r>
              <a:rPr lang="en" sz="1000"/>
              <a:t>로드밸런서 설정</a:t>
            </a:r>
            <a:endParaRPr sz="1000"/>
          </a:p>
          <a:p>
            <a:pPr marL="457200" lvl="0" indent="-292100" rtl="0">
              <a:spcBef>
                <a:spcPts val="0"/>
              </a:spcBef>
              <a:spcAft>
                <a:spcPts val="0"/>
              </a:spcAft>
              <a:buSzPts val="1000"/>
              <a:buChar char="●"/>
            </a:pPr>
            <a:r>
              <a:rPr lang="en" sz="1000"/>
              <a:t>라우팅 경로 설정</a:t>
            </a:r>
            <a:endParaRPr sz="1000"/>
          </a:p>
        </p:txBody>
      </p:sp>
      <p:sp>
        <p:nvSpPr>
          <p:cNvPr id="5559" name="Google Shape;5559;p465"/>
          <p:cNvSpPr txBox="1"/>
          <p:nvPr/>
        </p:nvSpPr>
        <p:spPr>
          <a:xfrm>
            <a:off x="1735525" y="4280463"/>
            <a:ext cx="1673100" cy="605100"/>
          </a:xfrm>
          <a:prstGeom prst="rect">
            <a:avLst/>
          </a:prstGeom>
          <a:noFill/>
          <a:ln>
            <a:noFill/>
          </a:ln>
        </p:spPr>
        <p:txBody>
          <a:bodyPr spcFirstLastPara="1" wrap="square" lIns="91425" tIns="91425" rIns="91425" bIns="91425" anchor="t" anchorCtr="0">
            <a:noAutofit/>
          </a:bodyPr>
          <a:lstStyle/>
          <a:p>
            <a:pPr marL="457200" lvl="0" indent="-292100" rtl="0">
              <a:spcBef>
                <a:spcPts val="0"/>
              </a:spcBef>
              <a:spcAft>
                <a:spcPts val="0"/>
              </a:spcAft>
              <a:buSzPts val="1000"/>
              <a:buChar char="●"/>
            </a:pPr>
            <a:r>
              <a:rPr lang="en" sz="1000"/>
              <a:t>VM 생성</a:t>
            </a:r>
            <a:endParaRPr sz="1000"/>
          </a:p>
          <a:p>
            <a:pPr marL="457200" lvl="0" indent="-292100" rtl="0">
              <a:spcBef>
                <a:spcPts val="0"/>
              </a:spcBef>
              <a:spcAft>
                <a:spcPts val="0"/>
              </a:spcAft>
              <a:buSzPts val="1000"/>
              <a:buChar char="●"/>
            </a:pPr>
            <a:r>
              <a:rPr lang="en" sz="1000"/>
              <a:t>오토스케일링</a:t>
            </a:r>
            <a:endParaRPr sz="1000"/>
          </a:p>
          <a:p>
            <a:pPr marL="457200" lvl="0" indent="-292100" rtl="0">
              <a:spcBef>
                <a:spcPts val="0"/>
              </a:spcBef>
              <a:spcAft>
                <a:spcPts val="0"/>
              </a:spcAft>
              <a:buSzPts val="1000"/>
              <a:buChar char="●"/>
            </a:pPr>
            <a:r>
              <a:rPr lang="en" sz="1000"/>
              <a:t>서비스 모니터링</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63"/>
        <p:cNvGrpSpPr/>
        <p:nvPr/>
      </p:nvGrpSpPr>
      <p:grpSpPr>
        <a:xfrm>
          <a:off x="0" y="0"/>
          <a:ext cx="0" cy="0"/>
          <a:chOff x="0" y="0"/>
          <a:chExt cx="0" cy="0"/>
        </a:xfrm>
      </p:grpSpPr>
      <p:sp>
        <p:nvSpPr>
          <p:cNvPr id="5564" name="Google Shape;5564;p466"/>
          <p:cNvSpPr txBox="1"/>
          <p:nvPr/>
        </p:nvSpPr>
        <p:spPr>
          <a:xfrm>
            <a:off x="364685" y="407793"/>
            <a:ext cx="6256500" cy="841500"/>
          </a:xfrm>
          <a:prstGeom prst="rect">
            <a:avLst/>
          </a:prstGeom>
          <a:noFill/>
          <a:ln>
            <a:noFill/>
          </a:ln>
        </p:spPr>
        <p:txBody>
          <a:bodyPr spcFirstLastPara="1" wrap="square" lIns="91425" tIns="91425" rIns="91425" bIns="91425" anchor="t" anchorCtr="0">
            <a:noAutofit/>
          </a:bodyPr>
          <a:lstStyle/>
          <a:p>
            <a:pPr marL="0" lvl="0" indent="0" rtl="0">
              <a:lnSpc>
                <a:spcPct val="114285"/>
              </a:lnSpc>
              <a:spcBef>
                <a:spcPts val="0"/>
              </a:spcBef>
              <a:spcAft>
                <a:spcPts val="0"/>
              </a:spcAft>
              <a:buNone/>
            </a:pPr>
            <a:r>
              <a:rPr lang="en" sz="2800">
                <a:solidFill>
                  <a:srgbClr val="333333"/>
                </a:solidFill>
                <a:latin typeface="Roboto"/>
                <a:ea typeface="Roboto"/>
                <a:cs typeface="Roboto"/>
                <a:sym typeface="Roboto"/>
              </a:rPr>
              <a:t>내부 네트워크</a:t>
            </a:r>
            <a:endParaRPr sz="2800">
              <a:solidFill>
                <a:srgbClr val="333333"/>
              </a:solidFill>
              <a:latin typeface="Roboto"/>
              <a:ea typeface="Roboto"/>
              <a:cs typeface="Roboto"/>
              <a:sym typeface="Roboto"/>
            </a:endParaRPr>
          </a:p>
        </p:txBody>
      </p:sp>
      <p:pic>
        <p:nvPicPr>
          <p:cNvPr id="5565" name="Google Shape;5565;p466"/>
          <p:cNvPicPr preferRelativeResize="0"/>
          <p:nvPr/>
        </p:nvPicPr>
        <p:blipFill>
          <a:blip r:embed="rId3">
            <a:alphaModFix/>
          </a:blip>
          <a:stretch>
            <a:fillRect/>
          </a:stretch>
        </p:blipFill>
        <p:spPr>
          <a:xfrm>
            <a:off x="364675" y="1542750"/>
            <a:ext cx="5128076" cy="2624650"/>
          </a:xfrm>
          <a:prstGeom prst="rect">
            <a:avLst/>
          </a:prstGeom>
          <a:noFill/>
          <a:ln>
            <a:noFill/>
          </a:ln>
        </p:spPr>
      </p:pic>
      <p:sp>
        <p:nvSpPr>
          <p:cNvPr id="5566" name="Google Shape;5566;p466"/>
          <p:cNvSpPr txBox="1"/>
          <p:nvPr/>
        </p:nvSpPr>
        <p:spPr>
          <a:xfrm>
            <a:off x="5684650" y="1547600"/>
            <a:ext cx="3378300" cy="27108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Char char="●"/>
            </a:pPr>
            <a:r>
              <a:rPr lang="en" sz="1800"/>
              <a:t>코어당 </a:t>
            </a:r>
            <a:br>
              <a:rPr lang="en" sz="1800"/>
            </a:br>
            <a:r>
              <a:rPr lang="en" sz="1800"/>
              <a:t>2GB 네트워크 대역폭 </a:t>
            </a:r>
            <a:br>
              <a:rPr lang="en" sz="1800"/>
            </a:br>
            <a:r>
              <a:rPr lang="en" sz="1800"/>
              <a:t>(최대 16GB)</a:t>
            </a:r>
            <a:endParaRPr sz="1800"/>
          </a:p>
          <a:p>
            <a:pPr marL="457200" lvl="0" indent="-342900" rtl="0">
              <a:lnSpc>
                <a:spcPct val="150000"/>
              </a:lnSpc>
              <a:spcBef>
                <a:spcPts val="0"/>
              </a:spcBef>
              <a:spcAft>
                <a:spcPts val="0"/>
              </a:spcAft>
              <a:buSzPts val="1800"/>
              <a:buChar char="●"/>
            </a:pPr>
            <a:r>
              <a:rPr lang="en" sz="1800"/>
              <a:t>분산 환경에 유용</a:t>
            </a:r>
            <a:endParaRPr sz="1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70"/>
        <p:cNvGrpSpPr/>
        <p:nvPr/>
      </p:nvGrpSpPr>
      <p:grpSpPr>
        <a:xfrm>
          <a:off x="0" y="0"/>
          <a:ext cx="0" cy="0"/>
          <a:chOff x="0" y="0"/>
          <a:chExt cx="0" cy="0"/>
        </a:xfrm>
      </p:grpSpPr>
      <p:sp>
        <p:nvSpPr>
          <p:cNvPr id="5571" name="Google Shape;5571;p467"/>
          <p:cNvSpPr/>
          <p:nvPr/>
        </p:nvSpPr>
        <p:spPr>
          <a:xfrm>
            <a:off x="4576050" y="428700"/>
            <a:ext cx="4572000" cy="471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72" name="Google Shape;5572;p467"/>
          <p:cNvSpPr txBox="1"/>
          <p:nvPr/>
        </p:nvSpPr>
        <p:spPr>
          <a:xfrm>
            <a:off x="3043950" y="1295350"/>
            <a:ext cx="6096000" cy="429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800"/>
              </a:spcAft>
              <a:buNone/>
            </a:pPr>
            <a:r>
              <a:rPr lang="en" sz="37000">
                <a:solidFill>
                  <a:srgbClr val="FFFFFF"/>
                </a:solidFill>
                <a:latin typeface="Google Sans"/>
                <a:ea typeface="Google Sans"/>
                <a:cs typeface="Google Sans"/>
                <a:sym typeface="Google Sans"/>
              </a:rPr>
              <a:t>03</a:t>
            </a:r>
            <a:endParaRPr sz="37000">
              <a:solidFill>
                <a:srgbClr val="FFFFFF"/>
              </a:solidFill>
              <a:latin typeface="Google Sans"/>
              <a:ea typeface="Google Sans"/>
              <a:cs typeface="Google Sans"/>
              <a:sym typeface="Google Sans"/>
            </a:endParaRPr>
          </a:p>
        </p:txBody>
      </p:sp>
      <p:sp>
        <p:nvSpPr>
          <p:cNvPr id="5573" name="Google Shape;5573;p467"/>
          <p:cNvSpPr txBox="1">
            <a:spLocks noGrp="1"/>
          </p:cNvSpPr>
          <p:nvPr>
            <p:ph type="title"/>
          </p:nvPr>
        </p:nvSpPr>
        <p:spPr>
          <a:xfrm>
            <a:off x="228600" y="1485900"/>
            <a:ext cx="5366400" cy="194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200"/>
              <a:t>Big Data </a:t>
            </a:r>
            <a:endParaRPr sz="42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77"/>
        <p:cNvGrpSpPr/>
        <p:nvPr/>
      </p:nvGrpSpPr>
      <p:grpSpPr>
        <a:xfrm>
          <a:off x="0" y="0"/>
          <a:ext cx="0" cy="0"/>
          <a:chOff x="0" y="0"/>
          <a:chExt cx="0" cy="0"/>
        </a:xfrm>
      </p:grpSpPr>
      <p:sp>
        <p:nvSpPr>
          <p:cNvPr id="5578" name="Google Shape;5578;p468"/>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solidFill>
                  <a:srgbClr val="333333"/>
                </a:solidFill>
              </a:rPr>
              <a:t>오픈소스 기반 데이타 분석 아키텍쳐</a:t>
            </a:r>
            <a:endParaRPr/>
          </a:p>
        </p:txBody>
      </p:sp>
      <p:sp>
        <p:nvSpPr>
          <p:cNvPr id="5579" name="Google Shape;5579;p468"/>
          <p:cNvSpPr/>
          <p:nvPr/>
        </p:nvSpPr>
        <p:spPr>
          <a:xfrm>
            <a:off x="292425" y="2867750"/>
            <a:ext cx="495069" cy="742855"/>
          </a:xfrm>
          <a:custGeom>
            <a:avLst/>
            <a:gdLst/>
            <a:ahLst/>
            <a:cxnLst/>
            <a:rect l="l" t="t" r="r" b="b"/>
            <a:pathLst>
              <a:path w="133352" h="209550" extrusionOk="0">
                <a:moveTo>
                  <a:pt x="116680" y="28577"/>
                </a:moveTo>
                <a:lnTo>
                  <a:pt x="116680" y="161923"/>
                </a:lnTo>
                <a:lnTo>
                  <a:pt x="16666" y="161923"/>
                </a:lnTo>
                <a:lnTo>
                  <a:pt x="16666" y="28577"/>
                </a:lnTo>
                <a:close/>
                <a:moveTo>
                  <a:pt x="85725" y="180973"/>
                </a:moveTo>
                <a:lnTo>
                  <a:pt x="85725" y="190501"/>
                </a:lnTo>
                <a:lnTo>
                  <a:pt x="47627" y="190501"/>
                </a:lnTo>
                <a:lnTo>
                  <a:pt x="47627" y="180973"/>
                </a:lnTo>
                <a:close/>
                <a:moveTo>
                  <a:pt x="28204" y="0"/>
                </a:moveTo>
                <a:lnTo>
                  <a:pt x="27837" y="7"/>
                </a:lnTo>
                <a:lnTo>
                  <a:pt x="27471" y="20"/>
                </a:lnTo>
                <a:lnTo>
                  <a:pt x="27104" y="39"/>
                </a:lnTo>
                <a:lnTo>
                  <a:pt x="26744" y="59"/>
                </a:lnTo>
                <a:lnTo>
                  <a:pt x="26377" y="85"/>
                </a:lnTo>
                <a:lnTo>
                  <a:pt x="26017" y="111"/>
                </a:lnTo>
                <a:lnTo>
                  <a:pt x="25657" y="151"/>
                </a:lnTo>
                <a:lnTo>
                  <a:pt x="25297" y="183"/>
                </a:lnTo>
                <a:lnTo>
                  <a:pt x="24936" y="229"/>
                </a:lnTo>
                <a:lnTo>
                  <a:pt x="24583" y="275"/>
                </a:lnTo>
                <a:lnTo>
                  <a:pt x="24229" y="327"/>
                </a:lnTo>
                <a:lnTo>
                  <a:pt x="23876" y="386"/>
                </a:lnTo>
                <a:lnTo>
                  <a:pt x="23522" y="445"/>
                </a:lnTo>
                <a:lnTo>
                  <a:pt x="23168" y="511"/>
                </a:lnTo>
                <a:lnTo>
                  <a:pt x="22821" y="583"/>
                </a:lnTo>
                <a:lnTo>
                  <a:pt x="22474" y="655"/>
                </a:lnTo>
                <a:lnTo>
                  <a:pt x="22127" y="733"/>
                </a:lnTo>
                <a:lnTo>
                  <a:pt x="21780" y="812"/>
                </a:lnTo>
                <a:lnTo>
                  <a:pt x="21440" y="904"/>
                </a:lnTo>
                <a:lnTo>
                  <a:pt x="21099" y="989"/>
                </a:lnTo>
                <a:lnTo>
                  <a:pt x="20758" y="1087"/>
                </a:lnTo>
                <a:lnTo>
                  <a:pt x="20418" y="1185"/>
                </a:lnTo>
                <a:lnTo>
                  <a:pt x="20084" y="1283"/>
                </a:lnTo>
                <a:lnTo>
                  <a:pt x="19750" y="1395"/>
                </a:lnTo>
                <a:lnTo>
                  <a:pt x="19416" y="1506"/>
                </a:lnTo>
                <a:lnTo>
                  <a:pt x="19089" y="1617"/>
                </a:lnTo>
                <a:lnTo>
                  <a:pt x="18755" y="1735"/>
                </a:lnTo>
                <a:lnTo>
                  <a:pt x="18427" y="1860"/>
                </a:lnTo>
                <a:lnTo>
                  <a:pt x="18106" y="1984"/>
                </a:lnTo>
                <a:lnTo>
                  <a:pt x="17779" y="2115"/>
                </a:lnTo>
                <a:lnTo>
                  <a:pt x="17458" y="2246"/>
                </a:lnTo>
                <a:lnTo>
                  <a:pt x="17137" y="2384"/>
                </a:lnTo>
                <a:lnTo>
                  <a:pt x="16823" y="2528"/>
                </a:lnTo>
                <a:lnTo>
                  <a:pt x="16509" y="2672"/>
                </a:lnTo>
                <a:lnTo>
                  <a:pt x="16194" y="2822"/>
                </a:lnTo>
                <a:lnTo>
                  <a:pt x="15880" y="2973"/>
                </a:lnTo>
                <a:lnTo>
                  <a:pt x="15572" y="3130"/>
                </a:lnTo>
                <a:lnTo>
                  <a:pt x="15264" y="3287"/>
                </a:lnTo>
                <a:lnTo>
                  <a:pt x="14963" y="3451"/>
                </a:lnTo>
                <a:lnTo>
                  <a:pt x="14662" y="3621"/>
                </a:lnTo>
                <a:lnTo>
                  <a:pt x="14361" y="3792"/>
                </a:lnTo>
                <a:lnTo>
                  <a:pt x="14059" y="3962"/>
                </a:lnTo>
                <a:lnTo>
                  <a:pt x="13765" y="4139"/>
                </a:lnTo>
                <a:lnTo>
                  <a:pt x="13470" y="4322"/>
                </a:lnTo>
                <a:lnTo>
                  <a:pt x="13182" y="4505"/>
                </a:lnTo>
                <a:lnTo>
                  <a:pt x="12894" y="4695"/>
                </a:lnTo>
                <a:lnTo>
                  <a:pt x="12606" y="4885"/>
                </a:lnTo>
                <a:lnTo>
                  <a:pt x="12324" y="5082"/>
                </a:lnTo>
                <a:lnTo>
                  <a:pt x="12043" y="5278"/>
                </a:lnTo>
                <a:lnTo>
                  <a:pt x="11761" y="5481"/>
                </a:lnTo>
                <a:lnTo>
                  <a:pt x="11486" y="5684"/>
                </a:lnTo>
                <a:lnTo>
                  <a:pt x="11211" y="5887"/>
                </a:lnTo>
                <a:lnTo>
                  <a:pt x="10942" y="6103"/>
                </a:lnTo>
                <a:lnTo>
                  <a:pt x="10674" y="6313"/>
                </a:lnTo>
                <a:lnTo>
                  <a:pt x="10405" y="6529"/>
                </a:lnTo>
                <a:lnTo>
                  <a:pt x="10144" y="6751"/>
                </a:lnTo>
                <a:lnTo>
                  <a:pt x="9882" y="6974"/>
                </a:lnTo>
                <a:lnTo>
                  <a:pt x="9626" y="7203"/>
                </a:lnTo>
                <a:lnTo>
                  <a:pt x="9371" y="7432"/>
                </a:lnTo>
                <a:lnTo>
                  <a:pt x="9115" y="7662"/>
                </a:lnTo>
                <a:lnTo>
                  <a:pt x="8867" y="7897"/>
                </a:lnTo>
                <a:lnTo>
                  <a:pt x="8618" y="8133"/>
                </a:lnTo>
                <a:lnTo>
                  <a:pt x="8375" y="8375"/>
                </a:lnTo>
                <a:lnTo>
                  <a:pt x="8133" y="8618"/>
                </a:lnTo>
                <a:lnTo>
                  <a:pt x="7897" y="8867"/>
                </a:lnTo>
                <a:lnTo>
                  <a:pt x="7662" y="9115"/>
                </a:lnTo>
                <a:lnTo>
                  <a:pt x="7432" y="9371"/>
                </a:lnTo>
                <a:lnTo>
                  <a:pt x="7203" y="9626"/>
                </a:lnTo>
                <a:lnTo>
                  <a:pt x="6974" y="9882"/>
                </a:lnTo>
                <a:lnTo>
                  <a:pt x="6751" y="10144"/>
                </a:lnTo>
                <a:lnTo>
                  <a:pt x="6529" y="10405"/>
                </a:lnTo>
                <a:lnTo>
                  <a:pt x="6313" y="10674"/>
                </a:lnTo>
                <a:lnTo>
                  <a:pt x="6103" y="10942"/>
                </a:lnTo>
                <a:lnTo>
                  <a:pt x="5887" y="11211"/>
                </a:lnTo>
                <a:lnTo>
                  <a:pt x="5684" y="11486"/>
                </a:lnTo>
                <a:lnTo>
                  <a:pt x="5481" y="11761"/>
                </a:lnTo>
                <a:lnTo>
                  <a:pt x="5278" y="12043"/>
                </a:lnTo>
                <a:lnTo>
                  <a:pt x="5082" y="12324"/>
                </a:lnTo>
                <a:lnTo>
                  <a:pt x="4885" y="12606"/>
                </a:lnTo>
                <a:lnTo>
                  <a:pt x="4695" y="12894"/>
                </a:lnTo>
                <a:lnTo>
                  <a:pt x="4505" y="13182"/>
                </a:lnTo>
                <a:lnTo>
                  <a:pt x="4322" y="13470"/>
                </a:lnTo>
                <a:lnTo>
                  <a:pt x="4139" y="13765"/>
                </a:lnTo>
                <a:lnTo>
                  <a:pt x="3962" y="14059"/>
                </a:lnTo>
                <a:lnTo>
                  <a:pt x="3792" y="14361"/>
                </a:lnTo>
                <a:lnTo>
                  <a:pt x="3621" y="14662"/>
                </a:lnTo>
                <a:lnTo>
                  <a:pt x="3451" y="14963"/>
                </a:lnTo>
                <a:lnTo>
                  <a:pt x="3287" y="15264"/>
                </a:lnTo>
                <a:lnTo>
                  <a:pt x="3130" y="15572"/>
                </a:lnTo>
                <a:lnTo>
                  <a:pt x="2973" y="15880"/>
                </a:lnTo>
                <a:lnTo>
                  <a:pt x="2822" y="16194"/>
                </a:lnTo>
                <a:lnTo>
                  <a:pt x="2672" y="16509"/>
                </a:lnTo>
                <a:lnTo>
                  <a:pt x="2528" y="16823"/>
                </a:lnTo>
                <a:lnTo>
                  <a:pt x="2384" y="17137"/>
                </a:lnTo>
                <a:lnTo>
                  <a:pt x="2246" y="17458"/>
                </a:lnTo>
                <a:lnTo>
                  <a:pt x="2115" y="17779"/>
                </a:lnTo>
                <a:lnTo>
                  <a:pt x="1984" y="18106"/>
                </a:lnTo>
                <a:lnTo>
                  <a:pt x="1860" y="18427"/>
                </a:lnTo>
                <a:lnTo>
                  <a:pt x="1735" y="18755"/>
                </a:lnTo>
                <a:lnTo>
                  <a:pt x="1617" y="19089"/>
                </a:lnTo>
                <a:lnTo>
                  <a:pt x="1506" y="19416"/>
                </a:lnTo>
                <a:lnTo>
                  <a:pt x="1395" y="19750"/>
                </a:lnTo>
                <a:lnTo>
                  <a:pt x="1283" y="20084"/>
                </a:lnTo>
                <a:lnTo>
                  <a:pt x="1185" y="20418"/>
                </a:lnTo>
                <a:lnTo>
                  <a:pt x="1087" y="20759"/>
                </a:lnTo>
                <a:lnTo>
                  <a:pt x="989" y="21099"/>
                </a:lnTo>
                <a:lnTo>
                  <a:pt x="904" y="21440"/>
                </a:lnTo>
                <a:lnTo>
                  <a:pt x="812" y="21780"/>
                </a:lnTo>
                <a:lnTo>
                  <a:pt x="733" y="22127"/>
                </a:lnTo>
                <a:lnTo>
                  <a:pt x="655" y="22474"/>
                </a:lnTo>
                <a:lnTo>
                  <a:pt x="583" y="22821"/>
                </a:lnTo>
                <a:lnTo>
                  <a:pt x="511" y="23168"/>
                </a:lnTo>
                <a:lnTo>
                  <a:pt x="445" y="23522"/>
                </a:lnTo>
                <a:lnTo>
                  <a:pt x="386" y="23876"/>
                </a:lnTo>
                <a:lnTo>
                  <a:pt x="327" y="24229"/>
                </a:lnTo>
                <a:lnTo>
                  <a:pt x="275" y="24583"/>
                </a:lnTo>
                <a:lnTo>
                  <a:pt x="229" y="24936"/>
                </a:lnTo>
                <a:lnTo>
                  <a:pt x="183" y="25297"/>
                </a:lnTo>
                <a:lnTo>
                  <a:pt x="151" y="25657"/>
                </a:lnTo>
                <a:lnTo>
                  <a:pt x="111" y="26017"/>
                </a:lnTo>
                <a:lnTo>
                  <a:pt x="85" y="26377"/>
                </a:lnTo>
                <a:lnTo>
                  <a:pt x="59" y="26744"/>
                </a:lnTo>
                <a:lnTo>
                  <a:pt x="39" y="27104"/>
                </a:lnTo>
                <a:lnTo>
                  <a:pt x="20" y="27471"/>
                </a:lnTo>
                <a:lnTo>
                  <a:pt x="7" y="27837"/>
                </a:lnTo>
                <a:lnTo>
                  <a:pt x="0" y="28204"/>
                </a:lnTo>
                <a:lnTo>
                  <a:pt x="0" y="28577"/>
                </a:lnTo>
                <a:lnTo>
                  <a:pt x="0" y="180973"/>
                </a:lnTo>
                <a:lnTo>
                  <a:pt x="0" y="181346"/>
                </a:lnTo>
                <a:lnTo>
                  <a:pt x="7" y="181713"/>
                </a:lnTo>
                <a:lnTo>
                  <a:pt x="20" y="182079"/>
                </a:lnTo>
                <a:lnTo>
                  <a:pt x="39" y="182446"/>
                </a:lnTo>
                <a:lnTo>
                  <a:pt x="59" y="182806"/>
                </a:lnTo>
                <a:lnTo>
                  <a:pt x="85" y="183173"/>
                </a:lnTo>
                <a:lnTo>
                  <a:pt x="111" y="183533"/>
                </a:lnTo>
                <a:lnTo>
                  <a:pt x="151" y="183893"/>
                </a:lnTo>
                <a:lnTo>
                  <a:pt x="183" y="184253"/>
                </a:lnTo>
                <a:lnTo>
                  <a:pt x="229" y="184614"/>
                </a:lnTo>
                <a:lnTo>
                  <a:pt x="275" y="184967"/>
                </a:lnTo>
                <a:lnTo>
                  <a:pt x="327" y="185321"/>
                </a:lnTo>
                <a:lnTo>
                  <a:pt x="386" y="185674"/>
                </a:lnTo>
                <a:lnTo>
                  <a:pt x="445" y="186028"/>
                </a:lnTo>
                <a:lnTo>
                  <a:pt x="511" y="186382"/>
                </a:lnTo>
                <a:lnTo>
                  <a:pt x="583" y="186729"/>
                </a:lnTo>
                <a:lnTo>
                  <a:pt x="655" y="187076"/>
                </a:lnTo>
                <a:lnTo>
                  <a:pt x="733" y="187423"/>
                </a:lnTo>
                <a:lnTo>
                  <a:pt x="812" y="187770"/>
                </a:lnTo>
                <a:lnTo>
                  <a:pt x="904" y="188110"/>
                </a:lnTo>
                <a:lnTo>
                  <a:pt x="989" y="188451"/>
                </a:lnTo>
                <a:lnTo>
                  <a:pt x="1087" y="188791"/>
                </a:lnTo>
                <a:lnTo>
                  <a:pt x="1185" y="189132"/>
                </a:lnTo>
                <a:lnTo>
                  <a:pt x="1283" y="189466"/>
                </a:lnTo>
                <a:lnTo>
                  <a:pt x="1395" y="189800"/>
                </a:lnTo>
                <a:lnTo>
                  <a:pt x="1506" y="190134"/>
                </a:lnTo>
                <a:lnTo>
                  <a:pt x="1617" y="190461"/>
                </a:lnTo>
                <a:lnTo>
                  <a:pt x="1735" y="190795"/>
                </a:lnTo>
                <a:lnTo>
                  <a:pt x="1860" y="191123"/>
                </a:lnTo>
                <a:lnTo>
                  <a:pt x="1984" y="191444"/>
                </a:lnTo>
                <a:lnTo>
                  <a:pt x="2115" y="191771"/>
                </a:lnTo>
                <a:lnTo>
                  <a:pt x="2246" y="192092"/>
                </a:lnTo>
                <a:lnTo>
                  <a:pt x="2384" y="192413"/>
                </a:lnTo>
                <a:lnTo>
                  <a:pt x="2528" y="192727"/>
                </a:lnTo>
                <a:lnTo>
                  <a:pt x="2672" y="193041"/>
                </a:lnTo>
                <a:lnTo>
                  <a:pt x="2822" y="193356"/>
                </a:lnTo>
                <a:lnTo>
                  <a:pt x="2973" y="193670"/>
                </a:lnTo>
                <a:lnTo>
                  <a:pt x="3130" y="193978"/>
                </a:lnTo>
                <a:lnTo>
                  <a:pt x="3287" y="194286"/>
                </a:lnTo>
                <a:lnTo>
                  <a:pt x="3451" y="194587"/>
                </a:lnTo>
                <a:lnTo>
                  <a:pt x="3621" y="194888"/>
                </a:lnTo>
                <a:lnTo>
                  <a:pt x="3792" y="195189"/>
                </a:lnTo>
                <a:lnTo>
                  <a:pt x="3962" y="195491"/>
                </a:lnTo>
                <a:lnTo>
                  <a:pt x="4139" y="195785"/>
                </a:lnTo>
                <a:lnTo>
                  <a:pt x="4322" y="196080"/>
                </a:lnTo>
                <a:lnTo>
                  <a:pt x="4505" y="196368"/>
                </a:lnTo>
                <a:lnTo>
                  <a:pt x="4695" y="196656"/>
                </a:lnTo>
                <a:lnTo>
                  <a:pt x="4885" y="196944"/>
                </a:lnTo>
                <a:lnTo>
                  <a:pt x="5082" y="197226"/>
                </a:lnTo>
                <a:lnTo>
                  <a:pt x="5278" y="197507"/>
                </a:lnTo>
                <a:lnTo>
                  <a:pt x="5481" y="197789"/>
                </a:lnTo>
                <a:lnTo>
                  <a:pt x="5684" y="198064"/>
                </a:lnTo>
                <a:lnTo>
                  <a:pt x="5887" y="198339"/>
                </a:lnTo>
                <a:lnTo>
                  <a:pt x="6103" y="198608"/>
                </a:lnTo>
                <a:lnTo>
                  <a:pt x="6313" y="198876"/>
                </a:lnTo>
                <a:lnTo>
                  <a:pt x="6529" y="199145"/>
                </a:lnTo>
                <a:lnTo>
                  <a:pt x="6751" y="199406"/>
                </a:lnTo>
                <a:lnTo>
                  <a:pt x="6974" y="199668"/>
                </a:lnTo>
                <a:lnTo>
                  <a:pt x="7203" y="199924"/>
                </a:lnTo>
                <a:lnTo>
                  <a:pt x="7432" y="200179"/>
                </a:lnTo>
                <a:lnTo>
                  <a:pt x="7662" y="200435"/>
                </a:lnTo>
                <a:lnTo>
                  <a:pt x="7897" y="200683"/>
                </a:lnTo>
                <a:lnTo>
                  <a:pt x="8133" y="200932"/>
                </a:lnTo>
                <a:lnTo>
                  <a:pt x="8375" y="201175"/>
                </a:lnTo>
                <a:lnTo>
                  <a:pt x="8618" y="201417"/>
                </a:lnTo>
                <a:lnTo>
                  <a:pt x="8867" y="201653"/>
                </a:lnTo>
                <a:lnTo>
                  <a:pt x="9115" y="201888"/>
                </a:lnTo>
                <a:lnTo>
                  <a:pt x="9371" y="202118"/>
                </a:lnTo>
                <a:lnTo>
                  <a:pt x="9626" y="202347"/>
                </a:lnTo>
                <a:lnTo>
                  <a:pt x="9882" y="202576"/>
                </a:lnTo>
                <a:lnTo>
                  <a:pt x="10144" y="202799"/>
                </a:lnTo>
                <a:lnTo>
                  <a:pt x="10405" y="203021"/>
                </a:lnTo>
                <a:lnTo>
                  <a:pt x="10674" y="203237"/>
                </a:lnTo>
                <a:lnTo>
                  <a:pt x="10942" y="203447"/>
                </a:lnTo>
                <a:lnTo>
                  <a:pt x="11211" y="203663"/>
                </a:lnTo>
                <a:lnTo>
                  <a:pt x="11486" y="203866"/>
                </a:lnTo>
                <a:lnTo>
                  <a:pt x="11761" y="204069"/>
                </a:lnTo>
                <a:lnTo>
                  <a:pt x="12043" y="204272"/>
                </a:lnTo>
                <a:lnTo>
                  <a:pt x="12324" y="204468"/>
                </a:lnTo>
                <a:lnTo>
                  <a:pt x="12606" y="204665"/>
                </a:lnTo>
                <a:lnTo>
                  <a:pt x="12894" y="204855"/>
                </a:lnTo>
                <a:lnTo>
                  <a:pt x="13182" y="205045"/>
                </a:lnTo>
                <a:lnTo>
                  <a:pt x="13470" y="205228"/>
                </a:lnTo>
                <a:lnTo>
                  <a:pt x="13765" y="205411"/>
                </a:lnTo>
                <a:lnTo>
                  <a:pt x="14059" y="205588"/>
                </a:lnTo>
                <a:lnTo>
                  <a:pt x="14361" y="205758"/>
                </a:lnTo>
                <a:lnTo>
                  <a:pt x="14662" y="205929"/>
                </a:lnTo>
                <a:lnTo>
                  <a:pt x="14963" y="206099"/>
                </a:lnTo>
                <a:lnTo>
                  <a:pt x="15264" y="206263"/>
                </a:lnTo>
                <a:lnTo>
                  <a:pt x="15572" y="206420"/>
                </a:lnTo>
                <a:lnTo>
                  <a:pt x="15880" y="206577"/>
                </a:lnTo>
                <a:lnTo>
                  <a:pt x="16194" y="206728"/>
                </a:lnTo>
                <a:lnTo>
                  <a:pt x="16509" y="206878"/>
                </a:lnTo>
                <a:lnTo>
                  <a:pt x="16823" y="207022"/>
                </a:lnTo>
                <a:lnTo>
                  <a:pt x="17137" y="207166"/>
                </a:lnTo>
                <a:lnTo>
                  <a:pt x="17458" y="207304"/>
                </a:lnTo>
                <a:lnTo>
                  <a:pt x="17779" y="207435"/>
                </a:lnTo>
                <a:lnTo>
                  <a:pt x="18106" y="207566"/>
                </a:lnTo>
                <a:lnTo>
                  <a:pt x="18427" y="207690"/>
                </a:lnTo>
                <a:lnTo>
                  <a:pt x="18755" y="207815"/>
                </a:lnTo>
                <a:lnTo>
                  <a:pt x="19089" y="207933"/>
                </a:lnTo>
                <a:lnTo>
                  <a:pt x="19416" y="208044"/>
                </a:lnTo>
                <a:lnTo>
                  <a:pt x="19750" y="208155"/>
                </a:lnTo>
                <a:lnTo>
                  <a:pt x="20084" y="208267"/>
                </a:lnTo>
                <a:lnTo>
                  <a:pt x="20418" y="208365"/>
                </a:lnTo>
                <a:lnTo>
                  <a:pt x="20758" y="208463"/>
                </a:lnTo>
                <a:lnTo>
                  <a:pt x="21099" y="208561"/>
                </a:lnTo>
                <a:lnTo>
                  <a:pt x="21440" y="208646"/>
                </a:lnTo>
                <a:lnTo>
                  <a:pt x="21780" y="208738"/>
                </a:lnTo>
                <a:lnTo>
                  <a:pt x="22127" y="208817"/>
                </a:lnTo>
                <a:lnTo>
                  <a:pt x="22474" y="208895"/>
                </a:lnTo>
                <a:lnTo>
                  <a:pt x="22821" y="208967"/>
                </a:lnTo>
                <a:lnTo>
                  <a:pt x="23168" y="209039"/>
                </a:lnTo>
                <a:lnTo>
                  <a:pt x="23522" y="209105"/>
                </a:lnTo>
                <a:lnTo>
                  <a:pt x="23876" y="209164"/>
                </a:lnTo>
                <a:lnTo>
                  <a:pt x="24229" y="209223"/>
                </a:lnTo>
                <a:lnTo>
                  <a:pt x="24583" y="209275"/>
                </a:lnTo>
                <a:lnTo>
                  <a:pt x="24936" y="209321"/>
                </a:lnTo>
                <a:lnTo>
                  <a:pt x="25297" y="209367"/>
                </a:lnTo>
                <a:lnTo>
                  <a:pt x="25657" y="209399"/>
                </a:lnTo>
                <a:lnTo>
                  <a:pt x="26017" y="209439"/>
                </a:lnTo>
                <a:lnTo>
                  <a:pt x="26377" y="209465"/>
                </a:lnTo>
                <a:lnTo>
                  <a:pt x="26744" y="209491"/>
                </a:lnTo>
                <a:lnTo>
                  <a:pt x="27104" y="209511"/>
                </a:lnTo>
                <a:lnTo>
                  <a:pt x="27471" y="209530"/>
                </a:lnTo>
                <a:lnTo>
                  <a:pt x="27837" y="209543"/>
                </a:lnTo>
                <a:lnTo>
                  <a:pt x="28204" y="209550"/>
                </a:lnTo>
                <a:lnTo>
                  <a:pt x="105141" y="209550"/>
                </a:lnTo>
                <a:lnTo>
                  <a:pt x="105515" y="209543"/>
                </a:lnTo>
                <a:lnTo>
                  <a:pt x="105881" y="209530"/>
                </a:lnTo>
                <a:lnTo>
                  <a:pt x="106242" y="209511"/>
                </a:lnTo>
                <a:lnTo>
                  <a:pt x="106608" y="209491"/>
                </a:lnTo>
                <a:lnTo>
                  <a:pt x="106968" y="209465"/>
                </a:lnTo>
                <a:lnTo>
                  <a:pt x="107335" y="209439"/>
                </a:lnTo>
                <a:lnTo>
                  <a:pt x="107695" y="209399"/>
                </a:lnTo>
                <a:lnTo>
                  <a:pt x="108055" y="209367"/>
                </a:lnTo>
                <a:lnTo>
                  <a:pt x="108409" y="209321"/>
                </a:lnTo>
                <a:lnTo>
                  <a:pt x="108769" y="209275"/>
                </a:lnTo>
                <a:lnTo>
                  <a:pt x="109123" y="209223"/>
                </a:lnTo>
                <a:lnTo>
                  <a:pt x="109476" y="209164"/>
                </a:lnTo>
                <a:lnTo>
                  <a:pt x="109830" y="209105"/>
                </a:lnTo>
                <a:lnTo>
                  <a:pt x="110177" y="209039"/>
                </a:lnTo>
                <a:lnTo>
                  <a:pt x="110531" y="208967"/>
                </a:lnTo>
                <a:lnTo>
                  <a:pt x="110878" y="208895"/>
                </a:lnTo>
                <a:lnTo>
                  <a:pt x="111225" y="208817"/>
                </a:lnTo>
                <a:lnTo>
                  <a:pt x="111565" y="208738"/>
                </a:lnTo>
                <a:lnTo>
                  <a:pt x="111912" y="208646"/>
                </a:lnTo>
                <a:lnTo>
                  <a:pt x="112253" y="208561"/>
                </a:lnTo>
                <a:lnTo>
                  <a:pt x="112594" y="208463"/>
                </a:lnTo>
                <a:lnTo>
                  <a:pt x="112927" y="208365"/>
                </a:lnTo>
                <a:lnTo>
                  <a:pt x="113268" y="208267"/>
                </a:lnTo>
                <a:lnTo>
                  <a:pt x="113602" y="208155"/>
                </a:lnTo>
                <a:lnTo>
                  <a:pt x="113936" y="208044"/>
                </a:lnTo>
                <a:lnTo>
                  <a:pt x="114263" y="207933"/>
                </a:lnTo>
                <a:lnTo>
                  <a:pt x="114591" y="207815"/>
                </a:lnTo>
                <a:lnTo>
                  <a:pt x="114918" y="207690"/>
                </a:lnTo>
                <a:lnTo>
                  <a:pt x="115246" y="207566"/>
                </a:lnTo>
                <a:lnTo>
                  <a:pt x="115567" y="207435"/>
                </a:lnTo>
                <a:lnTo>
                  <a:pt x="115887" y="207304"/>
                </a:lnTo>
                <a:lnTo>
                  <a:pt x="116208" y="207166"/>
                </a:lnTo>
                <a:lnTo>
                  <a:pt x="116529" y="207022"/>
                </a:lnTo>
                <a:lnTo>
                  <a:pt x="116843" y="206878"/>
                </a:lnTo>
                <a:lnTo>
                  <a:pt x="117158" y="206728"/>
                </a:lnTo>
                <a:lnTo>
                  <a:pt x="117466" y="206577"/>
                </a:lnTo>
                <a:lnTo>
                  <a:pt x="117773" y="206420"/>
                </a:lnTo>
                <a:lnTo>
                  <a:pt x="118081" y="206263"/>
                </a:lnTo>
                <a:lnTo>
                  <a:pt x="118389" y="206099"/>
                </a:lnTo>
                <a:lnTo>
                  <a:pt x="118690" y="205929"/>
                </a:lnTo>
                <a:lnTo>
                  <a:pt x="118991" y="205758"/>
                </a:lnTo>
                <a:lnTo>
                  <a:pt x="119286" y="205588"/>
                </a:lnTo>
                <a:lnTo>
                  <a:pt x="119587" y="205411"/>
                </a:lnTo>
                <a:lnTo>
                  <a:pt x="119875" y="205228"/>
                </a:lnTo>
                <a:lnTo>
                  <a:pt x="120170" y="205045"/>
                </a:lnTo>
                <a:lnTo>
                  <a:pt x="120458" y="204855"/>
                </a:lnTo>
                <a:lnTo>
                  <a:pt x="120746" y="204665"/>
                </a:lnTo>
                <a:lnTo>
                  <a:pt x="121028" y="204468"/>
                </a:lnTo>
                <a:lnTo>
                  <a:pt x="121309" y="204272"/>
                </a:lnTo>
                <a:lnTo>
                  <a:pt x="121584" y="204069"/>
                </a:lnTo>
                <a:lnTo>
                  <a:pt x="121866" y="203866"/>
                </a:lnTo>
                <a:lnTo>
                  <a:pt x="122135" y="203663"/>
                </a:lnTo>
                <a:lnTo>
                  <a:pt x="122410" y="203447"/>
                </a:lnTo>
                <a:lnTo>
                  <a:pt x="122678" y="203237"/>
                </a:lnTo>
                <a:lnTo>
                  <a:pt x="122947" y="203021"/>
                </a:lnTo>
                <a:lnTo>
                  <a:pt x="123209" y="202799"/>
                </a:lnTo>
                <a:lnTo>
                  <a:pt x="123470" y="202576"/>
                </a:lnTo>
                <a:lnTo>
                  <a:pt x="123726" y="202347"/>
                </a:lnTo>
                <a:lnTo>
                  <a:pt x="123981" y="202118"/>
                </a:lnTo>
                <a:lnTo>
                  <a:pt x="124230" y="201888"/>
                </a:lnTo>
                <a:lnTo>
                  <a:pt x="124485" y="201653"/>
                </a:lnTo>
                <a:lnTo>
                  <a:pt x="124728" y="201417"/>
                </a:lnTo>
                <a:lnTo>
                  <a:pt x="124977" y="201175"/>
                </a:lnTo>
                <a:lnTo>
                  <a:pt x="125212" y="200932"/>
                </a:lnTo>
                <a:lnTo>
                  <a:pt x="125455" y="200683"/>
                </a:lnTo>
                <a:lnTo>
                  <a:pt x="125690" y="200435"/>
                </a:lnTo>
                <a:lnTo>
                  <a:pt x="125920" y="200179"/>
                </a:lnTo>
                <a:lnTo>
                  <a:pt x="126149" y="199924"/>
                </a:lnTo>
                <a:lnTo>
                  <a:pt x="126378" y="199668"/>
                </a:lnTo>
                <a:lnTo>
                  <a:pt x="126601" y="199406"/>
                </a:lnTo>
                <a:lnTo>
                  <a:pt x="126817" y="199145"/>
                </a:lnTo>
                <a:lnTo>
                  <a:pt x="127033" y="198876"/>
                </a:lnTo>
                <a:lnTo>
                  <a:pt x="127249" y="198608"/>
                </a:lnTo>
                <a:lnTo>
                  <a:pt x="127458" y="198339"/>
                </a:lnTo>
                <a:lnTo>
                  <a:pt x="127668" y="198064"/>
                </a:lnTo>
                <a:lnTo>
                  <a:pt x="127871" y="197789"/>
                </a:lnTo>
                <a:lnTo>
                  <a:pt x="128074" y="197507"/>
                </a:lnTo>
                <a:lnTo>
                  <a:pt x="128270" y="197226"/>
                </a:lnTo>
                <a:lnTo>
                  <a:pt x="128467" y="196944"/>
                </a:lnTo>
                <a:lnTo>
                  <a:pt x="128657" y="196656"/>
                </a:lnTo>
                <a:lnTo>
                  <a:pt x="128847" y="196368"/>
                </a:lnTo>
                <a:lnTo>
                  <a:pt x="129030" y="196080"/>
                </a:lnTo>
                <a:lnTo>
                  <a:pt x="129207" y="195785"/>
                </a:lnTo>
                <a:lnTo>
                  <a:pt x="129384" y="195491"/>
                </a:lnTo>
                <a:lnTo>
                  <a:pt x="129560" y="195189"/>
                </a:lnTo>
                <a:lnTo>
                  <a:pt x="129731" y="194888"/>
                </a:lnTo>
                <a:lnTo>
                  <a:pt x="129894" y="194587"/>
                </a:lnTo>
                <a:lnTo>
                  <a:pt x="130058" y="194286"/>
                </a:lnTo>
                <a:lnTo>
                  <a:pt x="130222" y="193978"/>
                </a:lnTo>
                <a:lnTo>
                  <a:pt x="130379" y="193670"/>
                </a:lnTo>
                <a:lnTo>
                  <a:pt x="130530" y="193356"/>
                </a:lnTo>
                <a:lnTo>
                  <a:pt x="130680" y="193041"/>
                </a:lnTo>
                <a:lnTo>
                  <a:pt x="130824" y="192727"/>
                </a:lnTo>
                <a:lnTo>
                  <a:pt x="130962" y="192413"/>
                </a:lnTo>
                <a:lnTo>
                  <a:pt x="131099" y="192092"/>
                </a:lnTo>
                <a:lnTo>
                  <a:pt x="131237" y="191771"/>
                </a:lnTo>
                <a:lnTo>
                  <a:pt x="131368" y="191444"/>
                </a:lnTo>
                <a:lnTo>
                  <a:pt x="131492" y="191123"/>
                </a:lnTo>
                <a:lnTo>
                  <a:pt x="131617" y="190795"/>
                </a:lnTo>
                <a:lnTo>
                  <a:pt x="131735" y="190461"/>
                </a:lnTo>
                <a:lnTo>
                  <a:pt x="131846" y="190134"/>
                </a:lnTo>
                <a:lnTo>
                  <a:pt x="131957" y="189800"/>
                </a:lnTo>
                <a:lnTo>
                  <a:pt x="132062" y="189466"/>
                </a:lnTo>
                <a:lnTo>
                  <a:pt x="132167" y="189132"/>
                </a:lnTo>
                <a:lnTo>
                  <a:pt x="132265" y="188791"/>
                </a:lnTo>
                <a:lnTo>
                  <a:pt x="132357" y="188451"/>
                </a:lnTo>
                <a:lnTo>
                  <a:pt x="132448" y="188110"/>
                </a:lnTo>
                <a:lnTo>
                  <a:pt x="132533" y="187770"/>
                </a:lnTo>
                <a:lnTo>
                  <a:pt x="132619" y="187423"/>
                </a:lnTo>
                <a:lnTo>
                  <a:pt x="132697" y="187076"/>
                </a:lnTo>
                <a:lnTo>
                  <a:pt x="132769" y="186729"/>
                </a:lnTo>
                <a:lnTo>
                  <a:pt x="132835" y="186382"/>
                </a:lnTo>
                <a:lnTo>
                  <a:pt x="132900" y="186028"/>
                </a:lnTo>
                <a:lnTo>
                  <a:pt x="132966" y="185674"/>
                </a:lnTo>
                <a:lnTo>
                  <a:pt x="133018" y="185321"/>
                </a:lnTo>
                <a:lnTo>
                  <a:pt x="133070" y="184967"/>
                </a:lnTo>
                <a:lnTo>
                  <a:pt x="133123" y="184614"/>
                </a:lnTo>
                <a:lnTo>
                  <a:pt x="133162" y="184253"/>
                </a:lnTo>
                <a:lnTo>
                  <a:pt x="133201" y="183893"/>
                </a:lnTo>
                <a:lnTo>
                  <a:pt x="133234" y="183533"/>
                </a:lnTo>
                <a:lnTo>
                  <a:pt x="133267" y="183173"/>
                </a:lnTo>
                <a:lnTo>
                  <a:pt x="133293" y="182806"/>
                </a:lnTo>
                <a:lnTo>
                  <a:pt x="133313" y="182446"/>
                </a:lnTo>
                <a:lnTo>
                  <a:pt x="133326" y="182079"/>
                </a:lnTo>
                <a:lnTo>
                  <a:pt x="133339" y="181713"/>
                </a:lnTo>
                <a:lnTo>
                  <a:pt x="133345" y="181346"/>
                </a:lnTo>
                <a:lnTo>
                  <a:pt x="133352" y="180973"/>
                </a:lnTo>
                <a:lnTo>
                  <a:pt x="133352" y="28577"/>
                </a:lnTo>
                <a:lnTo>
                  <a:pt x="133345" y="28204"/>
                </a:lnTo>
                <a:lnTo>
                  <a:pt x="133339" y="27837"/>
                </a:lnTo>
                <a:lnTo>
                  <a:pt x="133326" y="27471"/>
                </a:lnTo>
                <a:lnTo>
                  <a:pt x="133313" y="27104"/>
                </a:lnTo>
                <a:lnTo>
                  <a:pt x="133293" y="26744"/>
                </a:lnTo>
                <a:lnTo>
                  <a:pt x="133267" y="26377"/>
                </a:lnTo>
                <a:lnTo>
                  <a:pt x="133234" y="26017"/>
                </a:lnTo>
                <a:lnTo>
                  <a:pt x="133201" y="25657"/>
                </a:lnTo>
                <a:lnTo>
                  <a:pt x="133162" y="25297"/>
                </a:lnTo>
                <a:lnTo>
                  <a:pt x="133123" y="24936"/>
                </a:lnTo>
                <a:lnTo>
                  <a:pt x="133070" y="24583"/>
                </a:lnTo>
                <a:lnTo>
                  <a:pt x="133018" y="24229"/>
                </a:lnTo>
                <a:lnTo>
                  <a:pt x="132966" y="23876"/>
                </a:lnTo>
                <a:lnTo>
                  <a:pt x="132900" y="23522"/>
                </a:lnTo>
                <a:lnTo>
                  <a:pt x="132835" y="23168"/>
                </a:lnTo>
                <a:lnTo>
                  <a:pt x="132769" y="22821"/>
                </a:lnTo>
                <a:lnTo>
                  <a:pt x="132697" y="22474"/>
                </a:lnTo>
                <a:lnTo>
                  <a:pt x="132619" y="22127"/>
                </a:lnTo>
                <a:lnTo>
                  <a:pt x="132533" y="21780"/>
                </a:lnTo>
                <a:lnTo>
                  <a:pt x="132448" y="21440"/>
                </a:lnTo>
                <a:lnTo>
                  <a:pt x="132357" y="21099"/>
                </a:lnTo>
                <a:lnTo>
                  <a:pt x="132265" y="20759"/>
                </a:lnTo>
                <a:lnTo>
                  <a:pt x="132167" y="20418"/>
                </a:lnTo>
                <a:lnTo>
                  <a:pt x="132062" y="20084"/>
                </a:lnTo>
                <a:lnTo>
                  <a:pt x="131957" y="19750"/>
                </a:lnTo>
                <a:lnTo>
                  <a:pt x="131846" y="19416"/>
                </a:lnTo>
                <a:lnTo>
                  <a:pt x="131735" y="19089"/>
                </a:lnTo>
                <a:lnTo>
                  <a:pt x="131617" y="18755"/>
                </a:lnTo>
                <a:lnTo>
                  <a:pt x="131492" y="18427"/>
                </a:lnTo>
                <a:lnTo>
                  <a:pt x="131368" y="18106"/>
                </a:lnTo>
                <a:lnTo>
                  <a:pt x="131237" y="17779"/>
                </a:lnTo>
                <a:lnTo>
                  <a:pt x="131099" y="17458"/>
                </a:lnTo>
                <a:lnTo>
                  <a:pt x="130962" y="17137"/>
                </a:lnTo>
                <a:lnTo>
                  <a:pt x="130824" y="16823"/>
                </a:lnTo>
                <a:lnTo>
                  <a:pt x="130680" y="16509"/>
                </a:lnTo>
                <a:lnTo>
                  <a:pt x="130530" y="16194"/>
                </a:lnTo>
                <a:lnTo>
                  <a:pt x="130379" y="15880"/>
                </a:lnTo>
                <a:lnTo>
                  <a:pt x="130222" y="15572"/>
                </a:lnTo>
                <a:lnTo>
                  <a:pt x="130058" y="15264"/>
                </a:lnTo>
                <a:lnTo>
                  <a:pt x="129894" y="14963"/>
                </a:lnTo>
                <a:lnTo>
                  <a:pt x="129731" y="14662"/>
                </a:lnTo>
                <a:lnTo>
                  <a:pt x="129560" y="14361"/>
                </a:lnTo>
                <a:lnTo>
                  <a:pt x="129384" y="14059"/>
                </a:lnTo>
                <a:lnTo>
                  <a:pt x="129207" y="13765"/>
                </a:lnTo>
                <a:lnTo>
                  <a:pt x="129030" y="13470"/>
                </a:lnTo>
                <a:lnTo>
                  <a:pt x="128847" y="13182"/>
                </a:lnTo>
                <a:lnTo>
                  <a:pt x="128657" y="12894"/>
                </a:lnTo>
                <a:lnTo>
                  <a:pt x="128467" y="12606"/>
                </a:lnTo>
                <a:lnTo>
                  <a:pt x="128270" y="12324"/>
                </a:lnTo>
                <a:lnTo>
                  <a:pt x="128074" y="12043"/>
                </a:lnTo>
                <a:lnTo>
                  <a:pt x="127871" y="11761"/>
                </a:lnTo>
                <a:lnTo>
                  <a:pt x="127668" y="11486"/>
                </a:lnTo>
                <a:lnTo>
                  <a:pt x="127458" y="11211"/>
                </a:lnTo>
                <a:lnTo>
                  <a:pt x="127249" y="10942"/>
                </a:lnTo>
                <a:lnTo>
                  <a:pt x="127033" y="10674"/>
                </a:lnTo>
                <a:lnTo>
                  <a:pt x="126817" y="10405"/>
                </a:lnTo>
                <a:lnTo>
                  <a:pt x="126601" y="10144"/>
                </a:lnTo>
                <a:lnTo>
                  <a:pt x="126378" y="9882"/>
                </a:lnTo>
                <a:lnTo>
                  <a:pt x="126149" y="9626"/>
                </a:lnTo>
                <a:lnTo>
                  <a:pt x="125920" y="9371"/>
                </a:lnTo>
                <a:lnTo>
                  <a:pt x="125690" y="9115"/>
                </a:lnTo>
                <a:lnTo>
                  <a:pt x="125455" y="8867"/>
                </a:lnTo>
                <a:lnTo>
                  <a:pt x="125212" y="8618"/>
                </a:lnTo>
                <a:lnTo>
                  <a:pt x="124977" y="8375"/>
                </a:lnTo>
                <a:lnTo>
                  <a:pt x="124728" y="8133"/>
                </a:lnTo>
                <a:lnTo>
                  <a:pt x="124485" y="7897"/>
                </a:lnTo>
                <a:lnTo>
                  <a:pt x="124230" y="7662"/>
                </a:lnTo>
                <a:lnTo>
                  <a:pt x="123981" y="7432"/>
                </a:lnTo>
                <a:lnTo>
                  <a:pt x="123726" y="7203"/>
                </a:lnTo>
                <a:lnTo>
                  <a:pt x="123470" y="6974"/>
                </a:lnTo>
                <a:lnTo>
                  <a:pt x="123209" y="6751"/>
                </a:lnTo>
                <a:lnTo>
                  <a:pt x="122947" y="6529"/>
                </a:lnTo>
                <a:lnTo>
                  <a:pt x="122678" y="6313"/>
                </a:lnTo>
                <a:lnTo>
                  <a:pt x="122410" y="6103"/>
                </a:lnTo>
                <a:lnTo>
                  <a:pt x="122135" y="5887"/>
                </a:lnTo>
                <a:lnTo>
                  <a:pt x="121866" y="5684"/>
                </a:lnTo>
                <a:lnTo>
                  <a:pt x="121584" y="5481"/>
                </a:lnTo>
                <a:lnTo>
                  <a:pt x="121309" y="5278"/>
                </a:lnTo>
                <a:lnTo>
                  <a:pt x="121028" y="5082"/>
                </a:lnTo>
                <a:lnTo>
                  <a:pt x="120746" y="4885"/>
                </a:lnTo>
                <a:lnTo>
                  <a:pt x="120458" y="4695"/>
                </a:lnTo>
                <a:lnTo>
                  <a:pt x="120170" y="4505"/>
                </a:lnTo>
                <a:lnTo>
                  <a:pt x="119875" y="4322"/>
                </a:lnTo>
                <a:lnTo>
                  <a:pt x="119587" y="4139"/>
                </a:lnTo>
                <a:lnTo>
                  <a:pt x="119286" y="3962"/>
                </a:lnTo>
                <a:lnTo>
                  <a:pt x="118991" y="3792"/>
                </a:lnTo>
                <a:lnTo>
                  <a:pt x="118690" y="3621"/>
                </a:lnTo>
                <a:lnTo>
                  <a:pt x="118389" y="3451"/>
                </a:lnTo>
                <a:lnTo>
                  <a:pt x="118081" y="3287"/>
                </a:lnTo>
                <a:lnTo>
                  <a:pt x="117773" y="3130"/>
                </a:lnTo>
                <a:lnTo>
                  <a:pt x="117466" y="2973"/>
                </a:lnTo>
                <a:lnTo>
                  <a:pt x="117158" y="2822"/>
                </a:lnTo>
                <a:lnTo>
                  <a:pt x="116843" y="2672"/>
                </a:lnTo>
                <a:lnTo>
                  <a:pt x="116529" y="2528"/>
                </a:lnTo>
                <a:lnTo>
                  <a:pt x="116208" y="2384"/>
                </a:lnTo>
                <a:lnTo>
                  <a:pt x="115887" y="2246"/>
                </a:lnTo>
                <a:lnTo>
                  <a:pt x="115567" y="2115"/>
                </a:lnTo>
                <a:lnTo>
                  <a:pt x="115246" y="1984"/>
                </a:lnTo>
                <a:lnTo>
                  <a:pt x="114918" y="1860"/>
                </a:lnTo>
                <a:lnTo>
                  <a:pt x="114591" y="1735"/>
                </a:lnTo>
                <a:lnTo>
                  <a:pt x="114263" y="1617"/>
                </a:lnTo>
                <a:lnTo>
                  <a:pt x="113936" y="1506"/>
                </a:lnTo>
                <a:lnTo>
                  <a:pt x="113602" y="1395"/>
                </a:lnTo>
                <a:lnTo>
                  <a:pt x="113268" y="1283"/>
                </a:lnTo>
                <a:lnTo>
                  <a:pt x="112927" y="1185"/>
                </a:lnTo>
                <a:lnTo>
                  <a:pt x="112594" y="1087"/>
                </a:lnTo>
                <a:lnTo>
                  <a:pt x="112253" y="989"/>
                </a:lnTo>
                <a:lnTo>
                  <a:pt x="111912" y="904"/>
                </a:lnTo>
                <a:lnTo>
                  <a:pt x="111565" y="812"/>
                </a:lnTo>
                <a:lnTo>
                  <a:pt x="111225" y="733"/>
                </a:lnTo>
                <a:lnTo>
                  <a:pt x="110878" y="655"/>
                </a:lnTo>
                <a:lnTo>
                  <a:pt x="110531" y="583"/>
                </a:lnTo>
                <a:lnTo>
                  <a:pt x="110177" y="511"/>
                </a:lnTo>
                <a:lnTo>
                  <a:pt x="109830" y="445"/>
                </a:lnTo>
                <a:lnTo>
                  <a:pt x="109476" y="386"/>
                </a:lnTo>
                <a:lnTo>
                  <a:pt x="109123" y="327"/>
                </a:lnTo>
                <a:lnTo>
                  <a:pt x="108769" y="275"/>
                </a:lnTo>
                <a:lnTo>
                  <a:pt x="108409" y="229"/>
                </a:lnTo>
                <a:lnTo>
                  <a:pt x="108055" y="183"/>
                </a:lnTo>
                <a:lnTo>
                  <a:pt x="107695" y="151"/>
                </a:lnTo>
                <a:lnTo>
                  <a:pt x="107335" y="111"/>
                </a:lnTo>
                <a:lnTo>
                  <a:pt x="106968" y="85"/>
                </a:lnTo>
                <a:lnTo>
                  <a:pt x="106608" y="59"/>
                </a:lnTo>
                <a:lnTo>
                  <a:pt x="106242" y="39"/>
                </a:lnTo>
                <a:lnTo>
                  <a:pt x="105881" y="20"/>
                </a:lnTo>
                <a:lnTo>
                  <a:pt x="105515" y="7"/>
                </a:lnTo>
                <a:lnTo>
                  <a:pt x="105141" y="0"/>
                </a:lnTo>
                <a:close/>
              </a:path>
            </a:pathLst>
          </a:cu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580" name="Google Shape;5580;p468"/>
          <p:cNvCxnSpPr/>
          <p:nvPr/>
        </p:nvCxnSpPr>
        <p:spPr>
          <a:xfrm>
            <a:off x="1051525" y="3200338"/>
            <a:ext cx="305100" cy="0"/>
          </a:xfrm>
          <a:prstGeom prst="straightConnector1">
            <a:avLst/>
          </a:prstGeom>
          <a:noFill/>
          <a:ln w="19050" cap="flat" cmpd="sng">
            <a:solidFill>
              <a:srgbClr val="B3B3B3"/>
            </a:solidFill>
            <a:prstDash val="solid"/>
            <a:round/>
            <a:headEnd type="none" w="sm" len="sm"/>
            <a:tailEnd type="triangle" w="sm" len="sm"/>
          </a:ln>
        </p:spPr>
      </p:cxnSp>
      <p:cxnSp>
        <p:nvCxnSpPr>
          <p:cNvPr id="5581" name="Google Shape;5581;p468"/>
          <p:cNvCxnSpPr/>
          <p:nvPr/>
        </p:nvCxnSpPr>
        <p:spPr>
          <a:xfrm>
            <a:off x="4021950" y="3200338"/>
            <a:ext cx="499800" cy="900"/>
          </a:xfrm>
          <a:prstGeom prst="straightConnector1">
            <a:avLst/>
          </a:prstGeom>
          <a:noFill/>
          <a:ln w="19050" cap="flat" cmpd="sng">
            <a:solidFill>
              <a:srgbClr val="B3B3B3"/>
            </a:solidFill>
            <a:prstDash val="solid"/>
            <a:round/>
            <a:headEnd type="none" w="sm" len="sm"/>
            <a:tailEnd type="triangle" w="sm" len="sm"/>
          </a:ln>
        </p:spPr>
      </p:cxnSp>
      <p:cxnSp>
        <p:nvCxnSpPr>
          <p:cNvPr id="5582" name="Google Shape;5582;p468"/>
          <p:cNvCxnSpPr/>
          <p:nvPr/>
        </p:nvCxnSpPr>
        <p:spPr>
          <a:xfrm>
            <a:off x="5570100" y="3199888"/>
            <a:ext cx="499800" cy="900"/>
          </a:xfrm>
          <a:prstGeom prst="straightConnector1">
            <a:avLst/>
          </a:prstGeom>
          <a:noFill/>
          <a:ln w="19050" cap="flat" cmpd="sng">
            <a:solidFill>
              <a:srgbClr val="B3B3B3"/>
            </a:solidFill>
            <a:prstDash val="solid"/>
            <a:round/>
            <a:headEnd type="none" w="sm" len="sm"/>
            <a:tailEnd type="triangle" w="sm" len="sm"/>
          </a:ln>
        </p:spPr>
      </p:cxnSp>
      <p:sp>
        <p:nvSpPr>
          <p:cNvPr id="5583" name="Google Shape;5583;p468"/>
          <p:cNvSpPr txBox="1"/>
          <p:nvPr/>
        </p:nvSpPr>
        <p:spPr>
          <a:xfrm>
            <a:off x="4220935" y="366039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Spark streaming</a:t>
            </a:r>
            <a:endParaRPr sz="1100">
              <a:solidFill>
                <a:srgbClr val="75787A"/>
              </a:solidFill>
              <a:latin typeface="Open Sans"/>
              <a:ea typeface="Open Sans"/>
              <a:cs typeface="Open Sans"/>
              <a:sym typeface="Open Sans"/>
            </a:endParaRPr>
          </a:p>
        </p:txBody>
      </p:sp>
      <p:sp>
        <p:nvSpPr>
          <p:cNvPr id="5584" name="Google Shape;5584;p468"/>
          <p:cNvSpPr txBox="1"/>
          <p:nvPr/>
        </p:nvSpPr>
        <p:spPr>
          <a:xfrm>
            <a:off x="5715625" y="362950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Hadoop MR</a:t>
            </a:r>
            <a:endParaRPr sz="1100">
              <a:solidFill>
                <a:srgbClr val="75787A"/>
              </a:solidFill>
              <a:latin typeface="Open Sans"/>
              <a:ea typeface="Open Sans"/>
              <a:cs typeface="Open Sans"/>
              <a:sym typeface="Open Sans"/>
            </a:endParaRPr>
          </a:p>
        </p:txBody>
      </p:sp>
      <p:sp>
        <p:nvSpPr>
          <p:cNvPr id="5585" name="Google Shape;5585;p468"/>
          <p:cNvSpPr txBox="1"/>
          <p:nvPr/>
        </p:nvSpPr>
        <p:spPr>
          <a:xfrm>
            <a:off x="2692025" y="366038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Kafka</a:t>
            </a:r>
            <a:endParaRPr sz="1100">
              <a:solidFill>
                <a:srgbClr val="75787A"/>
              </a:solidFill>
              <a:latin typeface="Open Sans"/>
              <a:ea typeface="Open Sans"/>
              <a:cs typeface="Open Sans"/>
              <a:sym typeface="Open Sans"/>
            </a:endParaRPr>
          </a:p>
        </p:txBody>
      </p:sp>
      <p:sp>
        <p:nvSpPr>
          <p:cNvPr id="5586" name="Google Shape;5586;p468"/>
          <p:cNvSpPr txBox="1"/>
          <p:nvPr/>
        </p:nvSpPr>
        <p:spPr>
          <a:xfrm>
            <a:off x="5475025" y="187690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Ipython</a:t>
            </a:r>
            <a:br>
              <a:rPr lang="en" sz="1100">
                <a:solidFill>
                  <a:srgbClr val="75787A"/>
                </a:solidFill>
                <a:latin typeface="Open Sans"/>
                <a:ea typeface="Open Sans"/>
                <a:cs typeface="Open Sans"/>
                <a:sym typeface="Open Sans"/>
              </a:rPr>
            </a:br>
            <a:r>
              <a:rPr lang="en" sz="1100">
                <a:solidFill>
                  <a:srgbClr val="75787A"/>
                </a:solidFill>
                <a:latin typeface="Open Sans"/>
                <a:ea typeface="Open Sans"/>
                <a:cs typeface="Open Sans"/>
                <a:sym typeface="Open Sans"/>
              </a:rPr>
              <a:t>notebook</a:t>
            </a:r>
            <a:endParaRPr sz="1100">
              <a:solidFill>
                <a:srgbClr val="75787A"/>
              </a:solidFill>
              <a:latin typeface="Open Sans"/>
              <a:ea typeface="Open Sans"/>
              <a:cs typeface="Open Sans"/>
              <a:sym typeface="Open Sans"/>
            </a:endParaRPr>
          </a:p>
        </p:txBody>
      </p:sp>
      <p:sp>
        <p:nvSpPr>
          <p:cNvPr id="5587" name="Google Shape;5587;p468"/>
          <p:cNvSpPr txBox="1"/>
          <p:nvPr/>
        </p:nvSpPr>
        <p:spPr>
          <a:xfrm>
            <a:off x="2768225" y="206018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Hadoop HDFS</a:t>
            </a:r>
            <a:endParaRPr sz="1100">
              <a:solidFill>
                <a:srgbClr val="75787A"/>
              </a:solidFill>
              <a:latin typeface="Open Sans"/>
              <a:ea typeface="Open Sans"/>
              <a:cs typeface="Open Sans"/>
              <a:sym typeface="Open Sans"/>
            </a:endParaRPr>
          </a:p>
        </p:txBody>
      </p:sp>
      <p:sp>
        <p:nvSpPr>
          <p:cNvPr id="5588" name="Google Shape;5588;p468"/>
          <p:cNvSpPr txBox="1"/>
          <p:nvPr/>
        </p:nvSpPr>
        <p:spPr>
          <a:xfrm>
            <a:off x="7289375" y="362950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User application</a:t>
            </a:r>
            <a:endParaRPr sz="1100">
              <a:solidFill>
                <a:srgbClr val="75787A"/>
              </a:solidFill>
              <a:latin typeface="Open Sans"/>
              <a:ea typeface="Open Sans"/>
              <a:cs typeface="Open Sans"/>
              <a:sym typeface="Open Sans"/>
            </a:endParaRPr>
          </a:p>
        </p:txBody>
      </p:sp>
      <p:cxnSp>
        <p:nvCxnSpPr>
          <p:cNvPr id="5589" name="Google Shape;5589;p468"/>
          <p:cNvCxnSpPr/>
          <p:nvPr/>
        </p:nvCxnSpPr>
        <p:spPr>
          <a:xfrm>
            <a:off x="7045975" y="3200338"/>
            <a:ext cx="499800" cy="900"/>
          </a:xfrm>
          <a:prstGeom prst="straightConnector1">
            <a:avLst/>
          </a:prstGeom>
          <a:noFill/>
          <a:ln w="19050" cap="flat" cmpd="sng">
            <a:solidFill>
              <a:srgbClr val="B3B3B3"/>
            </a:solidFill>
            <a:prstDash val="solid"/>
            <a:round/>
            <a:headEnd type="none" w="sm" len="sm"/>
            <a:tailEnd type="triangle" w="sm" len="sm"/>
          </a:ln>
        </p:spPr>
      </p:cxnSp>
      <p:cxnSp>
        <p:nvCxnSpPr>
          <p:cNvPr id="5590" name="Google Shape;5590;p468"/>
          <p:cNvCxnSpPr/>
          <p:nvPr/>
        </p:nvCxnSpPr>
        <p:spPr>
          <a:xfrm>
            <a:off x="4115875" y="1706350"/>
            <a:ext cx="1962900" cy="1281600"/>
          </a:xfrm>
          <a:prstGeom prst="curvedConnector3">
            <a:avLst>
              <a:gd name="adj1" fmla="val 50000"/>
            </a:avLst>
          </a:prstGeom>
          <a:noFill/>
          <a:ln w="19050" cap="flat" cmpd="sng">
            <a:solidFill>
              <a:srgbClr val="B3B3B3"/>
            </a:solidFill>
            <a:prstDash val="solid"/>
            <a:round/>
            <a:headEnd type="none" w="sm" len="sm"/>
            <a:tailEnd type="triangle" w="sm" len="sm"/>
          </a:ln>
        </p:spPr>
      </p:cxnSp>
      <p:cxnSp>
        <p:nvCxnSpPr>
          <p:cNvPr id="5591" name="Google Shape;5591;p468"/>
          <p:cNvCxnSpPr/>
          <p:nvPr/>
        </p:nvCxnSpPr>
        <p:spPr>
          <a:xfrm>
            <a:off x="6546175" y="2346688"/>
            <a:ext cx="5100" cy="359400"/>
          </a:xfrm>
          <a:prstGeom prst="straightConnector1">
            <a:avLst/>
          </a:prstGeom>
          <a:noFill/>
          <a:ln w="19050" cap="flat" cmpd="sng">
            <a:solidFill>
              <a:srgbClr val="B3B3B3"/>
            </a:solidFill>
            <a:prstDash val="solid"/>
            <a:round/>
            <a:headEnd type="none" w="sm" len="sm"/>
            <a:tailEnd type="triangle" w="sm" len="sm"/>
          </a:ln>
        </p:spPr>
      </p:cxnSp>
      <p:pic>
        <p:nvPicPr>
          <p:cNvPr id="5592" name="Google Shape;5592;p468"/>
          <p:cNvPicPr preferRelativeResize="0"/>
          <p:nvPr/>
        </p:nvPicPr>
        <p:blipFill>
          <a:blip r:embed="rId3">
            <a:alphaModFix/>
          </a:blip>
          <a:stretch>
            <a:fillRect/>
          </a:stretch>
        </p:blipFill>
        <p:spPr>
          <a:xfrm>
            <a:off x="1619450" y="1495185"/>
            <a:ext cx="988550" cy="475740"/>
          </a:xfrm>
          <a:prstGeom prst="rect">
            <a:avLst/>
          </a:prstGeom>
          <a:noFill/>
          <a:ln>
            <a:noFill/>
          </a:ln>
        </p:spPr>
      </p:pic>
      <p:cxnSp>
        <p:nvCxnSpPr>
          <p:cNvPr id="5593" name="Google Shape;5593;p468"/>
          <p:cNvCxnSpPr/>
          <p:nvPr/>
        </p:nvCxnSpPr>
        <p:spPr>
          <a:xfrm rot="10800000" flipH="1">
            <a:off x="2113725" y="2171950"/>
            <a:ext cx="3600" cy="521100"/>
          </a:xfrm>
          <a:prstGeom prst="straightConnector1">
            <a:avLst/>
          </a:prstGeom>
          <a:noFill/>
          <a:ln w="19050" cap="flat" cmpd="sng">
            <a:solidFill>
              <a:srgbClr val="B3B3B3"/>
            </a:solidFill>
            <a:prstDash val="solid"/>
            <a:round/>
            <a:headEnd type="none" w="sm" len="sm"/>
            <a:tailEnd type="triangle" w="sm" len="sm"/>
          </a:ln>
        </p:spPr>
      </p:cxnSp>
      <p:cxnSp>
        <p:nvCxnSpPr>
          <p:cNvPr id="5594" name="Google Shape;5594;p468"/>
          <p:cNvCxnSpPr/>
          <p:nvPr/>
        </p:nvCxnSpPr>
        <p:spPr>
          <a:xfrm>
            <a:off x="2578500" y="3220125"/>
            <a:ext cx="454500" cy="0"/>
          </a:xfrm>
          <a:prstGeom prst="straightConnector1">
            <a:avLst/>
          </a:prstGeom>
          <a:noFill/>
          <a:ln w="19050" cap="flat" cmpd="sng">
            <a:solidFill>
              <a:srgbClr val="B3B3B3"/>
            </a:solidFill>
            <a:prstDash val="solid"/>
            <a:round/>
            <a:headEnd type="none" w="sm" len="sm"/>
            <a:tailEnd type="triangle" w="sm" len="sm"/>
          </a:ln>
        </p:spPr>
      </p:cxnSp>
      <p:cxnSp>
        <p:nvCxnSpPr>
          <p:cNvPr id="5595" name="Google Shape;5595;p468"/>
          <p:cNvCxnSpPr/>
          <p:nvPr/>
        </p:nvCxnSpPr>
        <p:spPr>
          <a:xfrm>
            <a:off x="2608000" y="1703350"/>
            <a:ext cx="318300" cy="6300"/>
          </a:xfrm>
          <a:prstGeom prst="straightConnector1">
            <a:avLst/>
          </a:prstGeom>
          <a:noFill/>
          <a:ln w="19050" cap="flat" cmpd="sng">
            <a:solidFill>
              <a:srgbClr val="B3B3B3"/>
            </a:solidFill>
            <a:prstDash val="solid"/>
            <a:round/>
            <a:headEnd type="none" w="sm" len="sm"/>
            <a:tailEnd type="triangle" w="sm" len="sm"/>
          </a:ln>
        </p:spPr>
      </p:cxnSp>
      <p:sp>
        <p:nvSpPr>
          <p:cNvPr id="5596" name="Google Shape;5596;p468"/>
          <p:cNvSpPr txBox="1"/>
          <p:nvPr/>
        </p:nvSpPr>
        <p:spPr>
          <a:xfrm>
            <a:off x="1269825" y="3629510"/>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Linux</a:t>
            </a:r>
            <a:endParaRPr sz="1100">
              <a:solidFill>
                <a:srgbClr val="75787A"/>
              </a:solidFill>
              <a:latin typeface="Open Sans"/>
              <a:ea typeface="Open Sans"/>
              <a:cs typeface="Open Sans"/>
              <a:sym typeface="Open Sans"/>
            </a:endParaRPr>
          </a:p>
        </p:txBody>
      </p:sp>
      <p:pic>
        <p:nvPicPr>
          <p:cNvPr id="5597" name="Google Shape;5597;p468"/>
          <p:cNvPicPr preferRelativeResize="0"/>
          <p:nvPr/>
        </p:nvPicPr>
        <p:blipFill>
          <a:blip r:embed="rId4">
            <a:alphaModFix/>
          </a:blip>
          <a:stretch>
            <a:fillRect/>
          </a:stretch>
        </p:blipFill>
        <p:spPr>
          <a:xfrm>
            <a:off x="1760155" y="2751028"/>
            <a:ext cx="692720" cy="820500"/>
          </a:xfrm>
          <a:prstGeom prst="rect">
            <a:avLst/>
          </a:prstGeom>
          <a:noFill/>
          <a:ln>
            <a:noFill/>
          </a:ln>
        </p:spPr>
      </p:pic>
      <p:pic>
        <p:nvPicPr>
          <p:cNvPr id="5598" name="Google Shape;5598;p468"/>
          <p:cNvPicPr preferRelativeResize="0"/>
          <p:nvPr/>
        </p:nvPicPr>
        <p:blipFill>
          <a:blip r:embed="rId5">
            <a:alphaModFix/>
          </a:blip>
          <a:stretch>
            <a:fillRect/>
          </a:stretch>
        </p:blipFill>
        <p:spPr>
          <a:xfrm>
            <a:off x="3086414" y="2751025"/>
            <a:ext cx="753878" cy="820500"/>
          </a:xfrm>
          <a:prstGeom prst="rect">
            <a:avLst/>
          </a:prstGeom>
          <a:noFill/>
          <a:ln>
            <a:noFill/>
          </a:ln>
        </p:spPr>
      </p:pic>
      <p:pic>
        <p:nvPicPr>
          <p:cNvPr id="5599" name="Google Shape;5599;p468"/>
          <p:cNvPicPr preferRelativeResize="0"/>
          <p:nvPr/>
        </p:nvPicPr>
        <p:blipFill>
          <a:blip r:embed="rId6">
            <a:alphaModFix/>
          </a:blip>
          <a:stretch>
            <a:fillRect/>
          </a:stretch>
        </p:blipFill>
        <p:spPr>
          <a:xfrm>
            <a:off x="4590989" y="2962474"/>
            <a:ext cx="909883" cy="475750"/>
          </a:xfrm>
          <a:prstGeom prst="rect">
            <a:avLst/>
          </a:prstGeom>
          <a:noFill/>
          <a:ln>
            <a:noFill/>
          </a:ln>
        </p:spPr>
      </p:pic>
      <p:pic>
        <p:nvPicPr>
          <p:cNvPr id="5600" name="Google Shape;5600;p468"/>
          <p:cNvPicPr preferRelativeResize="0"/>
          <p:nvPr/>
        </p:nvPicPr>
        <p:blipFill>
          <a:blip r:embed="rId7">
            <a:alphaModFix/>
          </a:blip>
          <a:stretch>
            <a:fillRect/>
          </a:stretch>
        </p:blipFill>
        <p:spPr>
          <a:xfrm>
            <a:off x="6183638" y="2883724"/>
            <a:ext cx="909875" cy="672812"/>
          </a:xfrm>
          <a:prstGeom prst="rect">
            <a:avLst/>
          </a:prstGeom>
          <a:noFill/>
          <a:ln>
            <a:noFill/>
          </a:ln>
        </p:spPr>
      </p:pic>
      <p:pic>
        <p:nvPicPr>
          <p:cNvPr id="5601" name="Google Shape;5601;p468"/>
          <p:cNvPicPr preferRelativeResize="0"/>
          <p:nvPr/>
        </p:nvPicPr>
        <p:blipFill>
          <a:blip r:embed="rId8">
            <a:alphaModFix/>
          </a:blip>
          <a:stretch>
            <a:fillRect/>
          </a:stretch>
        </p:blipFill>
        <p:spPr>
          <a:xfrm>
            <a:off x="2871525" y="1472500"/>
            <a:ext cx="1328805" cy="521100"/>
          </a:xfrm>
          <a:prstGeom prst="rect">
            <a:avLst/>
          </a:prstGeom>
          <a:noFill/>
          <a:ln>
            <a:noFill/>
          </a:ln>
        </p:spPr>
      </p:pic>
      <p:pic>
        <p:nvPicPr>
          <p:cNvPr id="5602" name="Google Shape;5602;p468"/>
          <p:cNvPicPr preferRelativeResize="0"/>
          <p:nvPr/>
        </p:nvPicPr>
        <p:blipFill>
          <a:blip r:embed="rId9">
            <a:alphaModFix/>
          </a:blip>
          <a:stretch>
            <a:fillRect/>
          </a:stretch>
        </p:blipFill>
        <p:spPr>
          <a:xfrm>
            <a:off x="6091675" y="1315490"/>
            <a:ext cx="454500" cy="581760"/>
          </a:xfrm>
          <a:prstGeom prst="rect">
            <a:avLst/>
          </a:prstGeom>
          <a:noFill/>
          <a:ln>
            <a:noFill/>
          </a:ln>
        </p:spPr>
      </p:pic>
      <p:pic>
        <p:nvPicPr>
          <p:cNvPr id="5603" name="Google Shape;5603;p468"/>
          <p:cNvPicPr preferRelativeResize="0"/>
          <p:nvPr/>
        </p:nvPicPr>
        <p:blipFill>
          <a:blip r:embed="rId6">
            <a:alphaModFix/>
          </a:blip>
          <a:stretch>
            <a:fillRect/>
          </a:stretch>
        </p:blipFill>
        <p:spPr>
          <a:xfrm>
            <a:off x="6104576" y="4001749"/>
            <a:ext cx="909883" cy="475750"/>
          </a:xfrm>
          <a:prstGeom prst="rect">
            <a:avLst/>
          </a:prstGeom>
          <a:noFill/>
          <a:ln>
            <a:noFill/>
          </a:ln>
        </p:spPr>
      </p:pic>
      <p:pic>
        <p:nvPicPr>
          <p:cNvPr id="5604" name="Google Shape;5604;p468"/>
          <p:cNvPicPr preferRelativeResize="0"/>
          <p:nvPr/>
        </p:nvPicPr>
        <p:blipFill>
          <a:blip r:embed="rId10">
            <a:alphaModFix/>
          </a:blip>
          <a:stretch>
            <a:fillRect/>
          </a:stretch>
        </p:blipFill>
        <p:spPr>
          <a:xfrm>
            <a:off x="6650423" y="1315498"/>
            <a:ext cx="753875" cy="603698"/>
          </a:xfrm>
          <a:prstGeom prst="rect">
            <a:avLst/>
          </a:prstGeom>
          <a:noFill/>
          <a:ln>
            <a:noFill/>
          </a:ln>
        </p:spPr>
      </p:pic>
      <p:sp>
        <p:nvSpPr>
          <p:cNvPr id="5605" name="Google Shape;5605;p468"/>
          <p:cNvSpPr txBox="1"/>
          <p:nvPr/>
        </p:nvSpPr>
        <p:spPr>
          <a:xfrm>
            <a:off x="6236300" y="1881030"/>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Zeppelin</a:t>
            </a:r>
            <a:endParaRPr sz="1100">
              <a:solidFill>
                <a:srgbClr val="75787A"/>
              </a:solidFill>
              <a:latin typeface="Open Sans"/>
              <a:ea typeface="Open Sans"/>
              <a:cs typeface="Open Sans"/>
              <a:sym typeface="Open Sans"/>
            </a:endParaRPr>
          </a:p>
        </p:txBody>
      </p:sp>
      <p:sp>
        <p:nvSpPr>
          <p:cNvPr id="5606" name="Google Shape;5606;p468"/>
          <p:cNvSpPr txBox="1"/>
          <p:nvPr/>
        </p:nvSpPr>
        <p:spPr>
          <a:xfrm>
            <a:off x="5857975" y="452920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Spark</a:t>
            </a:r>
            <a:endParaRPr sz="1100">
              <a:solidFill>
                <a:srgbClr val="75787A"/>
              </a:solidFill>
              <a:latin typeface="Open Sans"/>
              <a:ea typeface="Open Sans"/>
              <a:cs typeface="Open Sans"/>
              <a:sym typeface="Open Sans"/>
            </a:endParaRPr>
          </a:p>
        </p:txBody>
      </p:sp>
      <p:sp>
        <p:nvSpPr>
          <p:cNvPr id="5607" name="Google Shape;5607;p468"/>
          <p:cNvSpPr txBox="1"/>
          <p:nvPr/>
        </p:nvSpPr>
        <p:spPr>
          <a:xfrm>
            <a:off x="1356625" y="180083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Fluentd</a:t>
            </a:r>
            <a:endParaRPr sz="1100">
              <a:solidFill>
                <a:srgbClr val="75787A"/>
              </a:solidFill>
              <a:latin typeface="Open Sans"/>
              <a:ea typeface="Open Sans"/>
              <a:cs typeface="Open Sans"/>
              <a:sym typeface="Open Sans"/>
            </a:endParaRPr>
          </a:p>
        </p:txBody>
      </p:sp>
      <p:pic>
        <p:nvPicPr>
          <p:cNvPr id="5608" name="Google Shape;5608;p468"/>
          <p:cNvPicPr preferRelativeResize="0"/>
          <p:nvPr/>
        </p:nvPicPr>
        <p:blipFill>
          <a:blip r:embed="rId11">
            <a:alphaModFix/>
          </a:blip>
          <a:stretch>
            <a:fillRect/>
          </a:stretch>
        </p:blipFill>
        <p:spPr>
          <a:xfrm>
            <a:off x="7638993" y="2742138"/>
            <a:ext cx="988550" cy="9164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12"/>
        <p:cNvGrpSpPr/>
        <p:nvPr/>
      </p:nvGrpSpPr>
      <p:grpSpPr>
        <a:xfrm>
          <a:off x="0" y="0"/>
          <a:ext cx="0" cy="0"/>
          <a:chOff x="0" y="0"/>
          <a:chExt cx="0" cy="0"/>
        </a:xfrm>
      </p:grpSpPr>
      <p:sp>
        <p:nvSpPr>
          <p:cNvPr id="5613" name="Google Shape;5613;p469"/>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800" b="0">
                <a:solidFill>
                  <a:srgbClr val="333333"/>
                </a:solidFill>
              </a:rPr>
              <a:t>오픈소스 기반 데이타 분석 아키텍쳐</a:t>
            </a:r>
            <a:endParaRPr/>
          </a:p>
          <a:p>
            <a:pPr marL="0" lvl="0" indent="0" rtl="0">
              <a:spcBef>
                <a:spcPts val="0"/>
              </a:spcBef>
              <a:spcAft>
                <a:spcPts val="0"/>
              </a:spcAft>
              <a:buNone/>
            </a:pPr>
            <a:endParaRPr sz="2800" b="0">
              <a:solidFill>
                <a:srgbClr val="333333"/>
              </a:solidFill>
            </a:endParaRPr>
          </a:p>
        </p:txBody>
      </p:sp>
      <p:sp>
        <p:nvSpPr>
          <p:cNvPr id="5614" name="Google Shape;5614;p469"/>
          <p:cNvSpPr/>
          <p:nvPr/>
        </p:nvSpPr>
        <p:spPr>
          <a:xfrm rot="5400000">
            <a:off x="5127738" y="1488240"/>
            <a:ext cx="2939400" cy="2939400"/>
          </a:xfrm>
          <a:prstGeom prst="pie">
            <a:avLst>
              <a:gd name="adj1" fmla="val 10492950"/>
              <a:gd name="adj2" fmla="val 13482494"/>
            </a:avLst>
          </a:prstGeom>
          <a:solidFill>
            <a:srgbClr val="9C27B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5" name="Google Shape;5615;p469"/>
          <p:cNvSpPr/>
          <p:nvPr/>
        </p:nvSpPr>
        <p:spPr>
          <a:xfrm>
            <a:off x="5127638" y="1488240"/>
            <a:ext cx="2939400" cy="2939400"/>
          </a:xfrm>
          <a:prstGeom prst="pie">
            <a:avLst>
              <a:gd name="adj1" fmla="val 13467096"/>
              <a:gd name="adj2" fmla="val 16200000"/>
            </a:avLst>
          </a:prstGeom>
          <a:solidFill>
            <a:srgbClr val="673A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6" name="Google Shape;5616;p469"/>
          <p:cNvSpPr/>
          <p:nvPr/>
        </p:nvSpPr>
        <p:spPr>
          <a:xfrm>
            <a:off x="5127638" y="1488240"/>
            <a:ext cx="2939400" cy="2939400"/>
          </a:xfrm>
          <a:prstGeom prst="pie">
            <a:avLst>
              <a:gd name="adj1" fmla="val 10789830"/>
              <a:gd name="adj2" fmla="val 13482494"/>
            </a:avLst>
          </a:prstGeom>
          <a:solidFill>
            <a:srgbClr val="00BCD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7" name="Google Shape;5617;p469"/>
          <p:cNvSpPr/>
          <p:nvPr/>
        </p:nvSpPr>
        <p:spPr>
          <a:xfrm rot="-5400000">
            <a:off x="5127638" y="1480737"/>
            <a:ext cx="2939400" cy="2939400"/>
          </a:xfrm>
          <a:prstGeom prst="pie">
            <a:avLst>
              <a:gd name="adj1" fmla="val 10789830"/>
              <a:gd name="adj2" fmla="val 13482494"/>
            </a:avLst>
          </a:prstGeom>
          <a:solidFill>
            <a:srgbClr val="00992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8" name="Google Shape;5618;p469"/>
          <p:cNvSpPr/>
          <p:nvPr/>
        </p:nvSpPr>
        <p:spPr>
          <a:xfrm rot="-5400000">
            <a:off x="5127638" y="1480737"/>
            <a:ext cx="2939400" cy="2939400"/>
          </a:xfrm>
          <a:prstGeom prst="pie">
            <a:avLst>
              <a:gd name="adj1" fmla="val 13467096"/>
              <a:gd name="adj2" fmla="val 16251945"/>
            </a:avLst>
          </a:prstGeom>
          <a:solidFill>
            <a:srgbClr val="8BC34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19" name="Google Shape;5619;p469"/>
          <p:cNvSpPr/>
          <p:nvPr/>
        </p:nvSpPr>
        <p:spPr>
          <a:xfrm rot="10800000">
            <a:off x="5127738" y="1480737"/>
            <a:ext cx="2939400" cy="2939400"/>
          </a:xfrm>
          <a:prstGeom prst="pie">
            <a:avLst>
              <a:gd name="adj1" fmla="val 13467096"/>
              <a:gd name="adj2" fmla="val 16251945"/>
            </a:avLst>
          </a:prstGeom>
          <a:solidFill>
            <a:srgbClr val="F4B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0" name="Google Shape;5620;p469"/>
          <p:cNvSpPr/>
          <p:nvPr/>
        </p:nvSpPr>
        <p:spPr>
          <a:xfrm rot="10800000">
            <a:off x="5127738" y="1480737"/>
            <a:ext cx="2939400" cy="2939400"/>
          </a:xfrm>
          <a:prstGeom prst="pie">
            <a:avLst>
              <a:gd name="adj1" fmla="val 10789830"/>
              <a:gd name="adj2" fmla="val 13482494"/>
            </a:avLst>
          </a:prstGeom>
          <a:solidFill>
            <a:srgbClr val="FF572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1" name="Google Shape;5621;p469"/>
          <p:cNvSpPr/>
          <p:nvPr/>
        </p:nvSpPr>
        <p:spPr>
          <a:xfrm rot="5400000">
            <a:off x="5127738" y="1480651"/>
            <a:ext cx="2939400" cy="2939400"/>
          </a:xfrm>
          <a:prstGeom prst="pie">
            <a:avLst>
              <a:gd name="adj1" fmla="val 13467096"/>
              <a:gd name="adj2" fmla="val 16251945"/>
            </a:avLst>
          </a:prstGeom>
          <a:solidFill>
            <a:srgbClr val="DB443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22" name="Google Shape;5622;p469"/>
          <p:cNvSpPr txBox="1"/>
          <p:nvPr/>
        </p:nvSpPr>
        <p:spPr>
          <a:xfrm>
            <a:off x="7116913" y="1312900"/>
            <a:ext cx="950100" cy="33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800" b="1">
                <a:solidFill>
                  <a:srgbClr val="9C27B0"/>
                </a:solidFill>
                <a:latin typeface="Open Sans"/>
                <a:ea typeface="Open Sans"/>
                <a:cs typeface="Open Sans"/>
                <a:sym typeface="Open Sans"/>
              </a:rPr>
              <a:t>Programming</a:t>
            </a:r>
            <a:endParaRPr sz="800" b="1">
              <a:solidFill>
                <a:srgbClr val="9C27B0"/>
              </a:solidFill>
              <a:latin typeface="Open Sans"/>
              <a:ea typeface="Open Sans"/>
              <a:cs typeface="Open Sans"/>
              <a:sym typeface="Open Sans"/>
            </a:endParaRPr>
          </a:p>
        </p:txBody>
      </p:sp>
      <p:sp>
        <p:nvSpPr>
          <p:cNvPr id="5623" name="Google Shape;5623;p469"/>
          <p:cNvSpPr txBox="1"/>
          <p:nvPr/>
        </p:nvSpPr>
        <p:spPr>
          <a:xfrm>
            <a:off x="7939123" y="2145638"/>
            <a:ext cx="909300" cy="33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800" b="1">
                <a:solidFill>
                  <a:srgbClr val="DB4437"/>
                </a:solidFill>
                <a:latin typeface="Open Sans"/>
                <a:ea typeface="Open Sans"/>
                <a:cs typeface="Open Sans"/>
                <a:sym typeface="Open Sans"/>
              </a:rPr>
              <a:t>Resource provisioning</a:t>
            </a:r>
            <a:endParaRPr sz="800" b="1">
              <a:solidFill>
                <a:srgbClr val="DB4437"/>
              </a:solidFill>
              <a:latin typeface="Open Sans"/>
              <a:ea typeface="Open Sans"/>
              <a:cs typeface="Open Sans"/>
              <a:sym typeface="Open Sans"/>
            </a:endParaRPr>
          </a:p>
        </p:txBody>
      </p:sp>
      <p:sp>
        <p:nvSpPr>
          <p:cNvPr id="5624" name="Google Shape;5624;p469"/>
          <p:cNvSpPr txBox="1"/>
          <p:nvPr/>
        </p:nvSpPr>
        <p:spPr>
          <a:xfrm>
            <a:off x="4394737" y="2145638"/>
            <a:ext cx="909300" cy="33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800" b="1">
                <a:solidFill>
                  <a:srgbClr val="00BCD4"/>
                </a:solidFill>
                <a:latin typeface="Open Sans"/>
                <a:ea typeface="Open Sans"/>
                <a:cs typeface="Open Sans"/>
                <a:sym typeface="Open Sans"/>
              </a:rPr>
              <a:t>Performance tuning</a:t>
            </a:r>
            <a:endParaRPr sz="800" b="1">
              <a:solidFill>
                <a:srgbClr val="00BCD4"/>
              </a:solidFill>
              <a:latin typeface="Open Sans"/>
              <a:ea typeface="Open Sans"/>
              <a:cs typeface="Open Sans"/>
              <a:sym typeface="Open Sans"/>
            </a:endParaRPr>
          </a:p>
        </p:txBody>
      </p:sp>
      <p:sp>
        <p:nvSpPr>
          <p:cNvPr id="5625" name="Google Shape;5625;p469"/>
          <p:cNvSpPr txBox="1"/>
          <p:nvPr/>
        </p:nvSpPr>
        <p:spPr>
          <a:xfrm>
            <a:off x="5210757" y="1312900"/>
            <a:ext cx="909300" cy="33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800" b="1">
                <a:solidFill>
                  <a:srgbClr val="673AB7"/>
                </a:solidFill>
                <a:latin typeface="Open Sans"/>
                <a:ea typeface="Open Sans"/>
                <a:cs typeface="Open Sans"/>
                <a:sym typeface="Open Sans"/>
              </a:rPr>
              <a:t>Monitoring</a:t>
            </a:r>
            <a:endParaRPr sz="800" b="1">
              <a:solidFill>
                <a:srgbClr val="673AB7"/>
              </a:solidFill>
              <a:latin typeface="Open Sans"/>
              <a:ea typeface="Open Sans"/>
              <a:cs typeface="Open Sans"/>
              <a:sym typeface="Open Sans"/>
            </a:endParaRPr>
          </a:p>
        </p:txBody>
      </p:sp>
      <p:sp>
        <p:nvSpPr>
          <p:cNvPr id="5626" name="Google Shape;5626;p469"/>
          <p:cNvSpPr txBox="1"/>
          <p:nvPr/>
        </p:nvSpPr>
        <p:spPr>
          <a:xfrm>
            <a:off x="7072113" y="4254350"/>
            <a:ext cx="867000" cy="33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800" b="1">
                <a:solidFill>
                  <a:srgbClr val="E4A017"/>
                </a:solidFill>
                <a:latin typeface="Open Sans"/>
                <a:ea typeface="Open Sans"/>
                <a:cs typeface="Open Sans"/>
                <a:sym typeface="Open Sans"/>
              </a:rPr>
              <a:t>Reliability</a:t>
            </a:r>
            <a:endParaRPr sz="800" b="1">
              <a:solidFill>
                <a:srgbClr val="E4A017"/>
              </a:solidFill>
              <a:latin typeface="Open Sans"/>
              <a:ea typeface="Open Sans"/>
              <a:cs typeface="Open Sans"/>
              <a:sym typeface="Open Sans"/>
            </a:endParaRPr>
          </a:p>
        </p:txBody>
      </p:sp>
      <p:sp>
        <p:nvSpPr>
          <p:cNvPr id="5627" name="Google Shape;5627;p469"/>
          <p:cNvSpPr txBox="1"/>
          <p:nvPr/>
        </p:nvSpPr>
        <p:spPr>
          <a:xfrm>
            <a:off x="4527062" y="4254350"/>
            <a:ext cx="1593000" cy="33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800" b="1">
                <a:solidFill>
                  <a:srgbClr val="009925"/>
                </a:solidFill>
                <a:latin typeface="Open Sans"/>
                <a:ea typeface="Open Sans"/>
                <a:cs typeface="Open Sans"/>
                <a:sym typeface="Open Sans"/>
              </a:rPr>
              <a:t>Deployment &amp; configuration</a:t>
            </a:r>
            <a:endParaRPr sz="800" b="1">
              <a:solidFill>
                <a:srgbClr val="009925"/>
              </a:solidFill>
              <a:latin typeface="Open Sans"/>
              <a:ea typeface="Open Sans"/>
              <a:cs typeface="Open Sans"/>
              <a:sym typeface="Open Sans"/>
            </a:endParaRPr>
          </a:p>
        </p:txBody>
      </p:sp>
      <p:sp>
        <p:nvSpPr>
          <p:cNvPr id="5628" name="Google Shape;5628;p469"/>
          <p:cNvSpPr txBox="1"/>
          <p:nvPr/>
        </p:nvSpPr>
        <p:spPr>
          <a:xfrm>
            <a:off x="7939123" y="3473551"/>
            <a:ext cx="909300" cy="33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800" b="1">
                <a:solidFill>
                  <a:srgbClr val="FF5722"/>
                </a:solidFill>
                <a:latin typeface="Open Sans"/>
                <a:ea typeface="Open Sans"/>
                <a:cs typeface="Open Sans"/>
                <a:sym typeface="Open Sans"/>
              </a:rPr>
              <a:t>Handling Growing Scale</a:t>
            </a:r>
            <a:endParaRPr sz="800" b="1">
              <a:solidFill>
                <a:srgbClr val="FF5722"/>
              </a:solidFill>
              <a:latin typeface="Open Sans"/>
              <a:ea typeface="Open Sans"/>
              <a:cs typeface="Open Sans"/>
              <a:sym typeface="Open Sans"/>
            </a:endParaRPr>
          </a:p>
        </p:txBody>
      </p:sp>
      <p:sp>
        <p:nvSpPr>
          <p:cNvPr id="5629" name="Google Shape;5629;p469"/>
          <p:cNvSpPr txBox="1"/>
          <p:nvPr/>
        </p:nvSpPr>
        <p:spPr>
          <a:xfrm>
            <a:off x="4353938" y="3473550"/>
            <a:ext cx="950100" cy="33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800" b="1">
                <a:solidFill>
                  <a:srgbClr val="8BC34A"/>
                </a:solidFill>
                <a:latin typeface="Open Sans"/>
                <a:ea typeface="Open Sans"/>
                <a:cs typeface="Open Sans"/>
                <a:sym typeface="Open Sans"/>
              </a:rPr>
              <a:t>Utilization improvements</a:t>
            </a:r>
            <a:endParaRPr sz="800" b="1">
              <a:solidFill>
                <a:srgbClr val="8BC34A"/>
              </a:solidFill>
              <a:latin typeface="Open Sans"/>
              <a:ea typeface="Open Sans"/>
              <a:cs typeface="Open Sans"/>
              <a:sym typeface="Open Sans"/>
            </a:endParaRPr>
          </a:p>
        </p:txBody>
      </p:sp>
      <p:sp>
        <p:nvSpPr>
          <p:cNvPr id="5630" name="Google Shape;5630;p469"/>
          <p:cNvSpPr txBox="1"/>
          <p:nvPr/>
        </p:nvSpPr>
        <p:spPr>
          <a:xfrm>
            <a:off x="798875" y="2310150"/>
            <a:ext cx="2900400" cy="8586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1800">
                <a:solidFill>
                  <a:srgbClr val="999999"/>
                </a:solidFill>
                <a:latin typeface="Roboto"/>
                <a:ea typeface="Roboto"/>
                <a:cs typeface="Roboto"/>
                <a:sym typeface="Roboto"/>
              </a:rPr>
              <a:t>데이타 분석 자체 보다.</a:t>
            </a:r>
            <a:endParaRPr sz="1800">
              <a:solidFill>
                <a:srgbClr val="999999"/>
              </a:solidFill>
              <a:latin typeface="Roboto"/>
              <a:ea typeface="Roboto"/>
              <a:cs typeface="Roboto"/>
              <a:sym typeface="Roboto"/>
            </a:endParaRPr>
          </a:p>
          <a:p>
            <a:pPr marL="0" lvl="0" indent="0" rtl="0">
              <a:spcBef>
                <a:spcPts val="0"/>
              </a:spcBef>
              <a:spcAft>
                <a:spcPts val="0"/>
              </a:spcAft>
              <a:buNone/>
            </a:pPr>
            <a:r>
              <a:rPr lang="en" sz="1800">
                <a:solidFill>
                  <a:srgbClr val="999999"/>
                </a:solidFill>
                <a:latin typeface="Roboto"/>
                <a:ea typeface="Roboto"/>
                <a:cs typeface="Roboto"/>
                <a:sym typeface="Roboto"/>
              </a:rPr>
              <a:t>데이타 분석 인프라를 설치 운영 하는데 많은 리소스가 소요됨</a:t>
            </a:r>
            <a:endParaRPr sz="1800">
              <a:solidFill>
                <a:srgbClr val="999999"/>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34"/>
        <p:cNvGrpSpPr/>
        <p:nvPr/>
      </p:nvGrpSpPr>
      <p:grpSpPr>
        <a:xfrm>
          <a:off x="0" y="0"/>
          <a:ext cx="0" cy="0"/>
          <a:chOff x="0" y="0"/>
          <a:chExt cx="0" cy="0"/>
        </a:xfrm>
      </p:grpSpPr>
      <p:sp>
        <p:nvSpPr>
          <p:cNvPr id="5635" name="Google Shape;5635;p470"/>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solidFill>
                  <a:srgbClr val="333333"/>
                </a:solidFill>
              </a:rPr>
              <a:t>구글 클라우드 기반 아키텍쳐</a:t>
            </a:r>
            <a:endParaRPr/>
          </a:p>
        </p:txBody>
      </p:sp>
      <p:pic>
        <p:nvPicPr>
          <p:cNvPr id="5636" name="Google Shape;5636;p470"/>
          <p:cNvPicPr preferRelativeResize="0"/>
          <p:nvPr/>
        </p:nvPicPr>
        <p:blipFill>
          <a:blip r:embed="rId3">
            <a:alphaModFix/>
          </a:blip>
          <a:stretch>
            <a:fillRect/>
          </a:stretch>
        </p:blipFill>
        <p:spPr>
          <a:xfrm>
            <a:off x="1703477" y="2856022"/>
            <a:ext cx="820500" cy="728215"/>
          </a:xfrm>
          <a:prstGeom prst="rect">
            <a:avLst/>
          </a:prstGeom>
          <a:noFill/>
          <a:ln>
            <a:noFill/>
          </a:ln>
        </p:spPr>
      </p:pic>
      <p:sp>
        <p:nvSpPr>
          <p:cNvPr id="5637" name="Google Shape;5637;p470"/>
          <p:cNvSpPr/>
          <p:nvPr/>
        </p:nvSpPr>
        <p:spPr>
          <a:xfrm>
            <a:off x="292425" y="2867750"/>
            <a:ext cx="495069" cy="742855"/>
          </a:xfrm>
          <a:custGeom>
            <a:avLst/>
            <a:gdLst/>
            <a:ahLst/>
            <a:cxnLst/>
            <a:rect l="l" t="t" r="r" b="b"/>
            <a:pathLst>
              <a:path w="133352" h="209550" extrusionOk="0">
                <a:moveTo>
                  <a:pt x="116680" y="28577"/>
                </a:moveTo>
                <a:lnTo>
                  <a:pt x="116680" y="161923"/>
                </a:lnTo>
                <a:lnTo>
                  <a:pt x="16666" y="161923"/>
                </a:lnTo>
                <a:lnTo>
                  <a:pt x="16666" y="28577"/>
                </a:lnTo>
                <a:close/>
                <a:moveTo>
                  <a:pt x="85725" y="180973"/>
                </a:moveTo>
                <a:lnTo>
                  <a:pt x="85725" y="190501"/>
                </a:lnTo>
                <a:lnTo>
                  <a:pt x="47627" y="190501"/>
                </a:lnTo>
                <a:lnTo>
                  <a:pt x="47627" y="180973"/>
                </a:lnTo>
                <a:close/>
                <a:moveTo>
                  <a:pt x="28204" y="0"/>
                </a:moveTo>
                <a:lnTo>
                  <a:pt x="27837" y="7"/>
                </a:lnTo>
                <a:lnTo>
                  <a:pt x="27471" y="20"/>
                </a:lnTo>
                <a:lnTo>
                  <a:pt x="27104" y="39"/>
                </a:lnTo>
                <a:lnTo>
                  <a:pt x="26744" y="59"/>
                </a:lnTo>
                <a:lnTo>
                  <a:pt x="26377" y="85"/>
                </a:lnTo>
                <a:lnTo>
                  <a:pt x="26017" y="111"/>
                </a:lnTo>
                <a:lnTo>
                  <a:pt x="25657" y="151"/>
                </a:lnTo>
                <a:lnTo>
                  <a:pt x="25297" y="183"/>
                </a:lnTo>
                <a:lnTo>
                  <a:pt x="24936" y="229"/>
                </a:lnTo>
                <a:lnTo>
                  <a:pt x="24583" y="275"/>
                </a:lnTo>
                <a:lnTo>
                  <a:pt x="24229" y="327"/>
                </a:lnTo>
                <a:lnTo>
                  <a:pt x="23876" y="386"/>
                </a:lnTo>
                <a:lnTo>
                  <a:pt x="23522" y="445"/>
                </a:lnTo>
                <a:lnTo>
                  <a:pt x="23168" y="511"/>
                </a:lnTo>
                <a:lnTo>
                  <a:pt x="22821" y="583"/>
                </a:lnTo>
                <a:lnTo>
                  <a:pt x="22474" y="655"/>
                </a:lnTo>
                <a:lnTo>
                  <a:pt x="22127" y="733"/>
                </a:lnTo>
                <a:lnTo>
                  <a:pt x="21780" y="812"/>
                </a:lnTo>
                <a:lnTo>
                  <a:pt x="21440" y="904"/>
                </a:lnTo>
                <a:lnTo>
                  <a:pt x="21099" y="989"/>
                </a:lnTo>
                <a:lnTo>
                  <a:pt x="20758" y="1087"/>
                </a:lnTo>
                <a:lnTo>
                  <a:pt x="20418" y="1185"/>
                </a:lnTo>
                <a:lnTo>
                  <a:pt x="20084" y="1283"/>
                </a:lnTo>
                <a:lnTo>
                  <a:pt x="19750" y="1395"/>
                </a:lnTo>
                <a:lnTo>
                  <a:pt x="19416" y="1506"/>
                </a:lnTo>
                <a:lnTo>
                  <a:pt x="19089" y="1617"/>
                </a:lnTo>
                <a:lnTo>
                  <a:pt x="18755" y="1735"/>
                </a:lnTo>
                <a:lnTo>
                  <a:pt x="18427" y="1860"/>
                </a:lnTo>
                <a:lnTo>
                  <a:pt x="18106" y="1984"/>
                </a:lnTo>
                <a:lnTo>
                  <a:pt x="17779" y="2115"/>
                </a:lnTo>
                <a:lnTo>
                  <a:pt x="17458" y="2246"/>
                </a:lnTo>
                <a:lnTo>
                  <a:pt x="17137" y="2384"/>
                </a:lnTo>
                <a:lnTo>
                  <a:pt x="16823" y="2528"/>
                </a:lnTo>
                <a:lnTo>
                  <a:pt x="16509" y="2672"/>
                </a:lnTo>
                <a:lnTo>
                  <a:pt x="16194" y="2822"/>
                </a:lnTo>
                <a:lnTo>
                  <a:pt x="15880" y="2973"/>
                </a:lnTo>
                <a:lnTo>
                  <a:pt x="15572" y="3130"/>
                </a:lnTo>
                <a:lnTo>
                  <a:pt x="15264" y="3287"/>
                </a:lnTo>
                <a:lnTo>
                  <a:pt x="14963" y="3451"/>
                </a:lnTo>
                <a:lnTo>
                  <a:pt x="14662" y="3621"/>
                </a:lnTo>
                <a:lnTo>
                  <a:pt x="14361" y="3792"/>
                </a:lnTo>
                <a:lnTo>
                  <a:pt x="14059" y="3962"/>
                </a:lnTo>
                <a:lnTo>
                  <a:pt x="13765" y="4139"/>
                </a:lnTo>
                <a:lnTo>
                  <a:pt x="13470" y="4322"/>
                </a:lnTo>
                <a:lnTo>
                  <a:pt x="13182" y="4505"/>
                </a:lnTo>
                <a:lnTo>
                  <a:pt x="12894" y="4695"/>
                </a:lnTo>
                <a:lnTo>
                  <a:pt x="12606" y="4885"/>
                </a:lnTo>
                <a:lnTo>
                  <a:pt x="12324" y="5082"/>
                </a:lnTo>
                <a:lnTo>
                  <a:pt x="12043" y="5278"/>
                </a:lnTo>
                <a:lnTo>
                  <a:pt x="11761" y="5481"/>
                </a:lnTo>
                <a:lnTo>
                  <a:pt x="11486" y="5684"/>
                </a:lnTo>
                <a:lnTo>
                  <a:pt x="11211" y="5887"/>
                </a:lnTo>
                <a:lnTo>
                  <a:pt x="10942" y="6103"/>
                </a:lnTo>
                <a:lnTo>
                  <a:pt x="10674" y="6313"/>
                </a:lnTo>
                <a:lnTo>
                  <a:pt x="10405" y="6529"/>
                </a:lnTo>
                <a:lnTo>
                  <a:pt x="10144" y="6751"/>
                </a:lnTo>
                <a:lnTo>
                  <a:pt x="9882" y="6974"/>
                </a:lnTo>
                <a:lnTo>
                  <a:pt x="9626" y="7203"/>
                </a:lnTo>
                <a:lnTo>
                  <a:pt x="9371" y="7432"/>
                </a:lnTo>
                <a:lnTo>
                  <a:pt x="9115" y="7662"/>
                </a:lnTo>
                <a:lnTo>
                  <a:pt x="8867" y="7897"/>
                </a:lnTo>
                <a:lnTo>
                  <a:pt x="8618" y="8133"/>
                </a:lnTo>
                <a:lnTo>
                  <a:pt x="8375" y="8375"/>
                </a:lnTo>
                <a:lnTo>
                  <a:pt x="8133" y="8618"/>
                </a:lnTo>
                <a:lnTo>
                  <a:pt x="7897" y="8867"/>
                </a:lnTo>
                <a:lnTo>
                  <a:pt x="7662" y="9115"/>
                </a:lnTo>
                <a:lnTo>
                  <a:pt x="7432" y="9371"/>
                </a:lnTo>
                <a:lnTo>
                  <a:pt x="7203" y="9626"/>
                </a:lnTo>
                <a:lnTo>
                  <a:pt x="6974" y="9882"/>
                </a:lnTo>
                <a:lnTo>
                  <a:pt x="6751" y="10144"/>
                </a:lnTo>
                <a:lnTo>
                  <a:pt x="6529" y="10405"/>
                </a:lnTo>
                <a:lnTo>
                  <a:pt x="6313" y="10674"/>
                </a:lnTo>
                <a:lnTo>
                  <a:pt x="6103" y="10942"/>
                </a:lnTo>
                <a:lnTo>
                  <a:pt x="5887" y="11211"/>
                </a:lnTo>
                <a:lnTo>
                  <a:pt x="5684" y="11486"/>
                </a:lnTo>
                <a:lnTo>
                  <a:pt x="5481" y="11761"/>
                </a:lnTo>
                <a:lnTo>
                  <a:pt x="5278" y="12043"/>
                </a:lnTo>
                <a:lnTo>
                  <a:pt x="5082" y="12324"/>
                </a:lnTo>
                <a:lnTo>
                  <a:pt x="4885" y="12606"/>
                </a:lnTo>
                <a:lnTo>
                  <a:pt x="4695" y="12894"/>
                </a:lnTo>
                <a:lnTo>
                  <a:pt x="4505" y="13182"/>
                </a:lnTo>
                <a:lnTo>
                  <a:pt x="4322" y="13470"/>
                </a:lnTo>
                <a:lnTo>
                  <a:pt x="4139" y="13765"/>
                </a:lnTo>
                <a:lnTo>
                  <a:pt x="3962" y="14059"/>
                </a:lnTo>
                <a:lnTo>
                  <a:pt x="3792" y="14361"/>
                </a:lnTo>
                <a:lnTo>
                  <a:pt x="3621" y="14662"/>
                </a:lnTo>
                <a:lnTo>
                  <a:pt x="3451" y="14963"/>
                </a:lnTo>
                <a:lnTo>
                  <a:pt x="3287" y="15264"/>
                </a:lnTo>
                <a:lnTo>
                  <a:pt x="3130" y="15572"/>
                </a:lnTo>
                <a:lnTo>
                  <a:pt x="2973" y="15880"/>
                </a:lnTo>
                <a:lnTo>
                  <a:pt x="2822" y="16194"/>
                </a:lnTo>
                <a:lnTo>
                  <a:pt x="2672" y="16509"/>
                </a:lnTo>
                <a:lnTo>
                  <a:pt x="2528" y="16823"/>
                </a:lnTo>
                <a:lnTo>
                  <a:pt x="2384" y="17137"/>
                </a:lnTo>
                <a:lnTo>
                  <a:pt x="2246" y="17458"/>
                </a:lnTo>
                <a:lnTo>
                  <a:pt x="2115" y="17779"/>
                </a:lnTo>
                <a:lnTo>
                  <a:pt x="1984" y="18106"/>
                </a:lnTo>
                <a:lnTo>
                  <a:pt x="1860" y="18427"/>
                </a:lnTo>
                <a:lnTo>
                  <a:pt x="1735" y="18755"/>
                </a:lnTo>
                <a:lnTo>
                  <a:pt x="1617" y="19089"/>
                </a:lnTo>
                <a:lnTo>
                  <a:pt x="1506" y="19416"/>
                </a:lnTo>
                <a:lnTo>
                  <a:pt x="1395" y="19750"/>
                </a:lnTo>
                <a:lnTo>
                  <a:pt x="1283" y="20084"/>
                </a:lnTo>
                <a:lnTo>
                  <a:pt x="1185" y="20418"/>
                </a:lnTo>
                <a:lnTo>
                  <a:pt x="1087" y="20759"/>
                </a:lnTo>
                <a:lnTo>
                  <a:pt x="989" y="21099"/>
                </a:lnTo>
                <a:lnTo>
                  <a:pt x="904" y="21440"/>
                </a:lnTo>
                <a:lnTo>
                  <a:pt x="812" y="21780"/>
                </a:lnTo>
                <a:lnTo>
                  <a:pt x="733" y="22127"/>
                </a:lnTo>
                <a:lnTo>
                  <a:pt x="655" y="22474"/>
                </a:lnTo>
                <a:lnTo>
                  <a:pt x="583" y="22821"/>
                </a:lnTo>
                <a:lnTo>
                  <a:pt x="511" y="23168"/>
                </a:lnTo>
                <a:lnTo>
                  <a:pt x="445" y="23522"/>
                </a:lnTo>
                <a:lnTo>
                  <a:pt x="386" y="23876"/>
                </a:lnTo>
                <a:lnTo>
                  <a:pt x="327" y="24229"/>
                </a:lnTo>
                <a:lnTo>
                  <a:pt x="275" y="24583"/>
                </a:lnTo>
                <a:lnTo>
                  <a:pt x="229" y="24936"/>
                </a:lnTo>
                <a:lnTo>
                  <a:pt x="183" y="25297"/>
                </a:lnTo>
                <a:lnTo>
                  <a:pt x="151" y="25657"/>
                </a:lnTo>
                <a:lnTo>
                  <a:pt x="111" y="26017"/>
                </a:lnTo>
                <a:lnTo>
                  <a:pt x="85" y="26377"/>
                </a:lnTo>
                <a:lnTo>
                  <a:pt x="59" y="26744"/>
                </a:lnTo>
                <a:lnTo>
                  <a:pt x="39" y="27104"/>
                </a:lnTo>
                <a:lnTo>
                  <a:pt x="20" y="27471"/>
                </a:lnTo>
                <a:lnTo>
                  <a:pt x="7" y="27837"/>
                </a:lnTo>
                <a:lnTo>
                  <a:pt x="0" y="28204"/>
                </a:lnTo>
                <a:lnTo>
                  <a:pt x="0" y="28577"/>
                </a:lnTo>
                <a:lnTo>
                  <a:pt x="0" y="180973"/>
                </a:lnTo>
                <a:lnTo>
                  <a:pt x="0" y="181346"/>
                </a:lnTo>
                <a:lnTo>
                  <a:pt x="7" y="181713"/>
                </a:lnTo>
                <a:lnTo>
                  <a:pt x="20" y="182079"/>
                </a:lnTo>
                <a:lnTo>
                  <a:pt x="39" y="182446"/>
                </a:lnTo>
                <a:lnTo>
                  <a:pt x="59" y="182806"/>
                </a:lnTo>
                <a:lnTo>
                  <a:pt x="85" y="183173"/>
                </a:lnTo>
                <a:lnTo>
                  <a:pt x="111" y="183533"/>
                </a:lnTo>
                <a:lnTo>
                  <a:pt x="151" y="183893"/>
                </a:lnTo>
                <a:lnTo>
                  <a:pt x="183" y="184253"/>
                </a:lnTo>
                <a:lnTo>
                  <a:pt x="229" y="184614"/>
                </a:lnTo>
                <a:lnTo>
                  <a:pt x="275" y="184967"/>
                </a:lnTo>
                <a:lnTo>
                  <a:pt x="327" y="185321"/>
                </a:lnTo>
                <a:lnTo>
                  <a:pt x="386" y="185674"/>
                </a:lnTo>
                <a:lnTo>
                  <a:pt x="445" y="186028"/>
                </a:lnTo>
                <a:lnTo>
                  <a:pt x="511" y="186382"/>
                </a:lnTo>
                <a:lnTo>
                  <a:pt x="583" y="186729"/>
                </a:lnTo>
                <a:lnTo>
                  <a:pt x="655" y="187076"/>
                </a:lnTo>
                <a:lnTo>
                  <a:pt x="733" y="187423"/>
                </a:lnTo>
                <a:lnTo>
                  <a:pt x="812" y="187770"/>
                </a:lnTo>
                <a:lnTo>
                  <a:pt x="904" y="188110"/>
                </a:lnTo>
                <a:lnTo>
                  <a:pt x="989" y="188451"/>
                </a:lnTo>
                <a:lnTo>
                  <a:pt x="1087" y="188791"/>
                </a:lnTo>
                <a:lnTo>
                  <a:pt x="1185" y="189132"/>
                </a:lnTo>
                <a:lnTo>
                  <a:pt x="1283" y="189466"/>
                </a:lnTo>
                <a:lnTo>
                  <a:pt x="1395" y="189800"/>
                </a:lnTo>
                <a:lnTo>
                  <a:pt x="1506" y="190134"/>
                </a:lnTo>
                <a:lnTo>
                  <a:pt x="1617" y="190461"/>
                </a:lnTo>
                <a:lnTo>
                  <a:pt x="1735" y="190795"/>
                </a:lnTo>
                <a:lnTo>
                  <a:pt x="1860" y="191123"/>
                </a:lnTo>
                <a:lnTo>
                  <a:pt x="1984" y="191444"/>
                </a:lnTo>
                <a:lnTo>
                  <a:pt x="2115" y="191771"/>
                </a:lnTo>
                <a:lnTo>
                  <a:pt x="2246" y="192092"/>
                </a:lnTo>
                <a:lnTo>
                  <a:pt x="2384" y="192413"/>
                </a:lnTo>
                <a:lnTo>
                  <a:pt x="2528" y="192727"/>
                </a:lnTo>
                <a:lnTo>
                  <a:pt x="2672" y="193041"/>
                </a:lnTo>
                <a:lnTo>
                  <a:pt x="2822" y="193356"/>
                </a:lnTo>
                <a:lnTo>
                  <a:pt x="2973" y="193670"/>
                </a:lnTo>
                <a:lnTo>
                  <a:pt x="3130" y="193978"/>
                </a:lnTo>
                <a:lnTo>
                  <a:pt x="3287" y="194286"/>
                </a:lnTo>
                <a:lnTo>
                  <a:pt x="3451" y="194587"/>
                </a:lnTo>
                <a:lnTo>
                  <a:pt x="3621" y="194888"/>
                </a:lnTo>
                <a:lnTo>
                  <a:pt x="3792" y="195189"/>
                </a:lnTo>
                <a:lnTo>
                  <a:pt x="3962" y="195491"/>
                </a:lnTo>
                <a:lnTo>
                  <a:pt x="4139" y="195785"/>
                </a:lnTo>
                <a:lnTo>
                  <a:pt x="4322" y="196080"/>
                </a:lnTo>
                <a:lnTo>
                  <a:pt x="4505" y="196368"/>
                </a:lnTo>
                <a:lnTo>
                  <a:pt x="4695" y="196656"/>
                </a:lnTo>
                <a:lnTo>
                  <a:pt x="4885" y="196944"/>
                </a:lnTo>
                <a:lnTo>
                  <a:pt x="5082" y="197226"/>
                </a:lnTo>
                <a:lnTo>
                  <a:pt x="5278" y="197507"/>
                </a:lnTo>
                <a:lnTo>
                  <a:pt x="5481" y="197789"/>
                </a:lnTo>
                <a:lnTo>
                  <a:pt x="5684" y="198064"/>
                </a:lnTo>
                <a:lnTo>
                  <a:pt x="5887" y="198339"/>
                </a:lnTo>
                <a:lnTo>
                  <a:pt x="6103" y="198608"/>
                </a:lnTo>
                <a:lnTo>
                  <a:pt x="6313" y="198876"/>
                </a:lnTo>
                <a:lnTo>
                  <a:pt x="6529" y="199145"/>
                </a:lnTo>
                <a:lnTo>
                  <a:pt x="6751" y="199406"/>
                </a:lnTo>
                <a:lnTo>
                  <a:pt x="6974" y="199668"/>
                </a:lnTo>
                <a:lnTo>
                  <a:pt x="7203" y="199924"/>
                </a:lnTo>
                <a:lnTo>
                  <a:pt x="7432" y="200179"/>
                </a:lnTo>
                <a:lnTo>
                  <a:pt x="7662" y="200435"/>
                </a:lnTo>
                <a:lnTo>
                  <a:pt x="7897" y="200683"/>
                </a:lnTo>
                <a:lnTo>
                  <a:pt x="8133" y="200932"/>
                </a:lnTo>
                <a:lnTo>
                  <a:pt x="8375" y="201175"/>
                </a:lnTo>
                <a:lnTo>
                  <a:pt x="8618" y="201417"/>
                </a:lnTo>
                <a:lnTo>
                  <a:pt x="8867" y="201653"/>
                </a:lnTo>
                <a:lnTo>
                  <a:pt x="9115" y="201888"/>
                </a:lnTo>
                <a:lnTo>
                  <a:pt x="9371" y="202118"/>
                </a:lnTo>
                <a:lnTo>
                  <a:pt x="9626" y="202347"/>
                </a:lnTo>
                <a:lnTo>
                  <a:pt x="9882" y="202576"/>
                </a:lnTo>
                <a:lnTo>
                  <a:pt x="10144" y="202799"/>
                </a:lnTo>
                <a:lnTo>
                  <a:pt x="10405" y="203021"/>
                </a:lnTo>
                <a:lnTo>
                  <a:pt x="10674" y="203237"/>
                </a:lnTo>
                <a:lnTo>
                  <a:pt x="10942" y="203447"/>
                </a:lnTo>
                <a:lnTo>
                  <a:pt x="11211" y="203663"/>
                </a:lnTo>
                <a:lnTo>
                  <a:pt x="11486" y="203866"/>
                </a:lnTo>
                <a:lnTo>
                  <a:pt x="11761" y="204069"/>
                </a:lnTo>
                <a:lnTo>
                  <a:pt x="12043" y="204272"/>
                </a:lnTo>
                <a:lnTo>
                  <a:pt x="12324" y="204468"/>
                </a:lnTo>
                <a:lnTo>
                  <a:pt x="12606" y="204665"/>
                </a:lnTo>
                <a:lnTo>
                  <a:pt x="12894" y="204855"/>
                </a:lnTo>
                <a:lnTo>
                  <a:pt x="13182" y="205045"/>
                </a:lnTo>
                <a:lnTo>
                  <a:pt x="13470" y="205228"/>
                </a:lnTo>
                <a:lnTo>
                  <a:pt x="13765" y="205411"/>
                </a:lnTo>
                <a:lnTo>
                  <a:pt x="14059" y="205588"/>
                </a:lnTo>
                <a:lnTo>
                  <a:pt x="14361" y="205758"/>
                </a:lnTo>
                <a:lnTo>
                  <a:pt x="14662" y="205929"/>
                </a:lnTo>
                <a:lnTo>
                  <a:pt x="14963" y="206099"/>
                </a:lnTo>
                <a:lnTo>
                  <a:pt x="15264" y="206263"/>
                </a:lnTo>
                <a:lnTo>
                  <a:pt x="15572" y="206420"/>
                </a:lnTo>
                <a:lnTo>
                  <a:pt x="15880" y="206577"/>
                </a:lnTo>
                <a:lnTo>
                  <a:pt x="16194" y="206728"/>
                </a:lnTo>
                <a:lnTo>
                  <a:pt x="16509" y="206878"/>
                </a:lnTo>
                <a:lnTo>
                  <a:pt x="16823" y="207022"/>
                </a:lnTo>
                <a:lnTo>
                  <a:pt x="17137" y="207166"/>
                </a:lnTo>
                <a:lnTo>
                  <a:pt x="17458" y="207304"/>
                </a:lnTo>
                <a:lnTo>
                  <a:pt x="17779" y="207435"/>
                </a:lnTo>
                <a:lnTo>
                  <a:pt x="18106" y="207566"/>
                </a:lnTo>
                <a:lnTo>
                  <a:pt x="18427" y="207690"/>
                </a:lnTo>
                <a:lnTo>
                  <a:pt x="18755" y="207815"/>
                </a:lnTo>
                <a:lnTo>
                  <a:pt x="19089" y="207933"/>
                </a:lnTo>
                <a:lnTo>
                  <a:pt x="19416" y="208044"/>
                </a:lnTo>
                <a:lnTo>
                  <a:pt x="19750" y="208155"/>
                </a:lnTo>
                <a:lnTo>
                  <a:pt x="20084" y="208267"/>
                </a:lnTo>
                <a:lnTo>
                  <a:pt x="20418" y="208365"/>
                </a:lnTo>
                <a:lnTo>
                  <a:pt x="20758" y="208463"/>
                </a:lnTo>
                <a:lnTo>
                  <a:pt x="21099" y="208561"/>
                </a:lnTo>
                <a:lnTo>
                  <a:pt x="21440" y="208646"/>
                </a:lnTo>
                <a:lnTo>
                  <a:pt x="21780" y="208738"/>
                </a:lnTo>
                <a:lnTo>
                  <a:pt x="22127" y="208817"/>
                </a:lnTo>
                <a:lnTo>
                  <a:pt x="22474" y="208895"/>
                </a:lnTo>
                <a:lnTo>
                  <a:pt x="22821" y="208967"/>
                </a:lnTo>
                <a:lnTo>
                  <a:pt x="23168" y="209039"/>
                </a:lnTo>
                <a:lnTo>
                  <a:pt x="23522" y="209105"/>
                </a:lnTo>
                <a:lnTo>
                  <a:pt x="23876" y="209164"/>
                </a:lnTo>
                <a:lnTo>
                  <a:pt x="24229" y="209223"/>
                </a:lnTo>
                <a:lnTo>
                  <a:pt x="24583" y="209275"/>
                </a:lnTo>
                <a:lnTo>
                  <a:pt x="24936" y="209321"/>
                </a:lnTo>
                <a:lnTo>
                  <a:pt x="25297" y="209367"/>
                </a:lnTo>
                <a:lnTo>
                  <a:pt x="25657" y="209399"/>
                </a:lnTo>
                <a:lnTo>
                  <a:pt x="26017" y="209439"/>
                </a:lnTo>
                <a:lnTo>
                  <a:pt x="26377" y="209465"/>
                </a:lnTo>
                <a:lnTo>
                  <a:pt x="26744" y="209491"/>
                </a:lnTo>
                <a:lnTo>
                  <a:pt x="27104" y="209511"/>
                </a:lnTo>
                <a:lnTo>
                  <a:pt x="27471" y="209530"/>
                </a:lnTo>
                <a:lnTo>
                  <a:pt x="27837" y="209543"/>
                </a:lnTo>
                <a:lnTo>
                  <a:pt x="28204" y="209550"/>
                </a:lnTo>
                <a:lnTo>
                  <a:pt x="105141" y="209550"/>
                </a:lnTo>
                <a:lnTo>
                  <a:pt x="105515" y="209543"/>
                </a:lnTo>
                <a:lnTo>
                  <a:pt x="105881" y="209530"/>
                </a:lnTo>
                <a:lnTo>
                  <a:pt x="106242" y="209511"/>
                </a:lnTo>
                <a:lnTo>
                  <a:pt x="106608" y="209491"/>
                </a:lnTo>
                <a:lnTo>
                  <a:pt x="106968" y="209465"/>
                </a:lnTo>
                <a:lnTo>
                  <a:pt x="107335" y="209439"/>
                </a:lnTo>
                <a:lnTo>
                  <a:pt x="107695" y="209399"/>
                </a:lnTo>
                <a:lnTo>
                  <a:pt x="108055" y="209367"/>
                </a:lnTo>
                <a:lnTo>
                  <a:pt x="108409" y="209321"/>
                </a:lnTo>
                <a:lnTo>
                  <a:pt x="108769" y="209275"/>
                </a:lnTo>
                <a:lnTo>
                  <a:pt x="109123" y="209223"/>
                </a:lnTo>
                <a:lnTo>
                  <a:pt x="109476" y="209164"/>
                </a:lnTo>
                <a:lnTo>
                  <a:pt x="109830" y="209105"/>
                </a:lnTo>
                <a:lnTo>
                  <a:pt x="110177" y="209039"/>
                </a:lnTo>
                <a:lnTo>
                  <a:pt x="110531" y="208967"/>
                </a:lnTo>
                <a:lnTo>
                  <a:pt x="110878" y="208895"/>
                </a:lnTo>
                <a:lnTo>
                  <a:pt x="111225" y="208817"/>
                </a:lnTo>
                <a:lnTo>
                  <a:pt x="111565" y="208738"/>
                </a:lnTo>
                <a:lnTo>
                  <a:pt x="111912" y="208646"/>
                </a:lnTo>
                <a:lnTo>
                  <a:pt x="112253" y="208561"/>
                </a:lnTo>
                <a:lnTo>
                  <a:pt x="112594" y="208463"/>
                </a:lnTo>
                <a:lnTo>
                  <a:pt x="112927" y="208365"/>
                </a:lnTo>
                <a:lnTo>
                  <a:pt x="113268" y="208267"/>
                </a:lnTo>
                <a:lnTo>
                  <a:pt x="113602" y="208155"/>
                </a:lnTo>
                <a:lnTo>
                  <a:pt x="113936" y="208044"/>
                </a:lnTo>
                <a:lnTo>
                  <a:pt x="114263" y="207933"/>
                </a:lnTo>
                <a:lnTo>
                  <a:pt x="114591" y="207815"/>
                </a:lnTo>
                <a:lnTo>
                  <a:pt x="114918" y="207690"/>
                </a:lnTo>
                <a:lnTo>
                  <a:pt x="115246" y="207566"/>
                </a:lnTo>
                <a:lnTo>
                  <a:pt x="115567" y="207435"/>
                </a:lnTo>
                <a:lnTo>
                  <a:pt x="115887" y="207304"/>
                </a:lnTo>
                <a:lnTo>
                  <a:pt x="116208" y="207166"/>
                </a:lnTo>
                <a:lnTo>
                  <a:pt x="116529" y="207022"/>
                </a:lnTo>
                <a:lnTo>
                  <a:pt x="116843" y="206878"/>
                </a:lnTo>
                <a:lnTo>
                  <a:pt x="117158" y="206728"/>
                </a:lnTo>
                <a:lnTo>
                  <a:pt x="117466" y="206577"/>
                </a:lnTo>
                <a:lnTo>
                  <a:pt x="117773" y="206420"/>
                </a:lnTo>
                <a:lnTo>
                  <a:pt x="118081" y="206263"/>
                </a:lnTo>
                <a:lnTo>
                  <a:pt x="118389" y="206099"/>
                </a:lnTo>
                <a:lnTo>
                  <a:pt x="118690" y="205929"/>
                </a:lnTo>
                <a:lnTo>
                  <a:pt x="118991" y="205758"/>
                </a:lnTo>
                <a:lnTo>
                  <a:pt x="119286" y="205588"/>
                </a:lnTo>
                <a:lnTo>
                  <a:pt x="119587" y="205411"/>
                </a:lnTo>
                <a:lnTo>
                  <a:pt x="119875" y="205228"/>
                </a:lnTo>
                <a:lnTo>
                  <a:pt x="120170" y="205045"/>
                </a:lnTo>
                <a:lnTo>
                  <a:pt x="120458" y="204855"/>
                </a:lnTo>
                <a:lnTo>
                  <a:pt x="120746" y="204665"/>
                </a:lnTo>
                <a:lnTo>
                  <a:pt x="121028" y="204468"/>
                </a:lnTo>
                <a:lnTo>
                  <a:pt x="121309" y="204272"/>
                </a:lnTo>
                <a:lnTo>
                  <a:pt x="121584" y="204069"/>
                </a:lnTo>
                <a:lnTo>
                  <a:pt x="121866" y="203866"/>
                </a:lnTo>
                <a:lnTo>
                  <a:pt x="122135" y="203663"/>
                </a:lnTo>
                <a:lnTo>
                  <a:pt x="122410" y="203447"/>
                </a:lnTo>
                <a:lnTo>
                  <a:pt x="122678" y="203237"/>
                </a:lnTo>
                <a:lnTo>
                  <a:pt x="122947" y="203021"/>
                </a:lnTo>
                <a:lnTo>
                  <a:pt x="123209" y="202799"/>
                </a:lnTo>
                <a:lnTo>
                  <a:pt x="123470" y="202576"/>
                </a:lnTo>
                <a:lnTo>
                  <a:pt x="123726" y="202347"/>
                </a:lnTo>
                <a:lnTo>
                  <a:pt x="123981" y="202118"/>
                </a:lnTo>
                <a:lnTo>
                  <a:pt x="124230" y="201888"/>
                </a:lnTo>
                <a:lnTo>
                  <a:pt x="124485" y="201653"/>
                </a:lnTo>
                <a:lnTo>
                  <a:pt x="124728" y="201417"/>
                </a:lnTo>
                <a:lnTo>
                  <a:pt x="124977" y="201175"/>
                </a:lnTo>
                <a:lnTo>
                  <a:pt x="125212" y="200932"/>
                </a:lnTo>
                <a:lnTo>
                  <a:pt x="125455" y="200683"/>
                </a:lnTo>
                <a:lnTo>
                  <a:pt x="125690" y="200435"/>
                </a:lnTo>
                <a:lnTo>
                  <a:pt x="125920" y="200179"/>
                </a:lnTo>
                <a:lnTo>
                  <a:pt x="126149" y="199924"/>
                </a:lnTo>
                <a:lnTo>
                  <a:pt x="126378" y="199668"/>
                </a:lnTo>
                <a:lnTo>
                  <a:pt x="126601" y="199406"/>
                </a:lnTo>
                <a:lnTo>
                  <a:pt x="126817" y="199145"/>
                </a:lnTo>
                <a:lnTo>
                  <a:pt x="127033" y="198876"/>
                </a:lnTo>
                <a:lnTo>
                  <a:pt x="127249" y="198608"/>
                </a:lnTo>
                <a:lnTo>
                  <a:pt x="127458" y="198339"/>
                </a:lnTo>
                <a:lnTo>
                  <a:pt x="127668" y="198064"/>
                </a:lnTo>
                <a:lnTo>
                  <a:pt x="127871" y="197789"/>
                </a:lnTo>
                <a:lnTo>
                  <a:pt x="128074" y="197507"/>
                </a:lnTo>
                <a:lnTo>
                  <a:pt x="128270" y="197226"/>
                </a:lnTo>
                <a:lnTo>
                  <a:pt x="128467" y="196944"/>
                </a:lnTo>
                <a:lnTo>
                  <a:pt x="128657" y="196656"/>
                </a:lnTo>
                <a:lnTo>
                  <a:pt x="128847" y="196368"/>
                </a:lnTo>
                <a:lnTo>
                  <a:pt x="129030" y="196080"/>
                </a:lnTo>
                <a:lnTo>
                  <a:pt x="129207" y="195785"/>
                </a:lnTo>
                <a:lnTo>
                  <a:pt x="129384" y="195491"/>
                </a:lnTo>
                <a:lnTo>
                  <a:pt x="129560" y="195189"/>
                </a:lnTo>
                <a:lnTo>
                  <a:pt x="129731" y="194888"/>
                </a:lnTo>
                <a:lnTo>
                  <a:pt x="129894" y="194587"/>
                </a:lnTo>
                <a:lnTo>
                  <a:pt x="130058" y="194286"/>
                </a:lnTo>
                <a:lnTo>
                  <a:pt x="130222" y="193978"/>
                </a:lnTo>
                <a:lnTo>
                  <a:pt x="130379" y="193670"/>
                </a:lnTo>
                <a:lnTo>
                  <a:pt x="130530" y="193356"/>
                </a:lnTo>
                <a:lnTo>
                  <a:pt x="130680" y="193041"/>
                </a:lnTo>
                <a:lnTo>
                  <a:pt x="130824" y="192727"/>
                </a:lnTo>
                <a:lnTo>
                  <a:pt x="130962" y="192413"/>
                </a:lnTo>
                <a:lnTo>
                  <a:pt x="131099" y="192092"/>
                </a:lnTo>
                <a:lnTo>
                  <a:pt x="131237" y="191771"/>
                </a:lnTo>
                <a:lnTo>
                  <a:pt x="131368" y="191444"/>
                </a:lnTo>
                <a:lnTo>
                  <a:pt x="131492" y="191123"/>
                </a:lnTo>
                <a:lnTo>
                  <a:pt x="131617" y="190795"/>
                </a:lnTo>
                <a:lnTo>
                  <a:pt x="131735" y="190461"/>
                </a:lnTo>
                <a:lnTo>
                  <a:pt x="131846" y="190134"/>
                </a:lnTo>
                <a:lnTo>
                  <a:pt x="131957" y="189800"/>
                </a:lnTo>
                <a:lnTo>
                  <a:pt x="132062" y="189466"/>
                </a:lnTo>
                <a:lnTo>
                  <a:pt x="132167" y="189132"/>
                </a:lnTo>
                <a:lnTo>
                  <a:pt x="132265" y="188791"/>
                </a:lnTo>
                <a:lnTo>
                  <a:pt x="132357" y="188451"/>
                </a:lnTo>
                <a:lnTo>
                  <a:pt x="132448" y="188110"/>
                </a:lnTo>
                <a:lnTo>
                  <a:pt x="132533" y="187770"/>
                </a:lnTo>
                <a:lnTo>
                  <a:pt x="132619" y="187423"/>
                </a:lnTo>
                <a:lnTo>
                  <a:pt x="132697" y="187076"/>
                </a:lnTo>
                <a:lnTo>
                  <a:pt x="132769" y="186729"/>
                </a:lnTo>
                <a:lnTo>
                  <a:pt x="132835" y="186382"/>
                </a:lnTo>
                <a:lnTo>
                  <a:pt x="132900" y="186028"/>
                </a:lnTo>
                <a:lnTo>
                  <a:pt x="132966" y="185674"/>
                </a:lnTo>
                <a:lnTo>
                  <a:pt x="133018" y="185321"/>
                </a:lnTo>
                <a:lnTo>
                  <a:pt x="133070" y="184967"/>
                </a:lnTo>
                <a:lnTo>
                  <a:pt x="133123" y="184614"/>
                </a:lnTo>
                <a:lnTo>
                  <a:pt x="133162" y="184253"/>
                </a:lnTo>
                <a:lnTo>
                  <a:pt x="133201" y="183893"/>
                </a:lnTo>
                <a:lnTo>
                  <a:pt x="133234" y="183533"/>
                </a:lnTo>
                <a:lnTo>
                  <a:pt x="133267" y="183173"/>
                </a:lnTo>
                <a:lnTo>
                  <a:pt x="133293" y="182806"/>
                </a:lnTo>
                <a:lnTo>
                  <a:pt x="133313" y="182446"/>
                </a:lnTo>
                <a:lnTo>
                  <a:pt x="133326" y="182079"/>
                </a:lnTo>
                <a:lnTo>
                  <a:pt x="133339" y="181713"/>
                </a:lnTo>
                <a:lnTo>
                  <a:pt x="133345" y="181346"/>
                </a:lnTo>
                <a:lnTo>
                  <a:pt x="133352" y="180973"/>
                </a:lnTo>
                <a:lnTo>
                  <a:pt x="133352" y="28577"/>
                </a:lnTo>
                <a:lnTo>
                  <a:pt x="133345" y="28204"/>
                </a:lnTo>
                <a:lnTo>
                  <a:pt x="133339" y="27837"/>
                </a:lnTo>
                <a:lnTo>
                  <a:pt x="133326" y="27471"/>
                </a:lnTo>
                <a:lnTo>
                  <a:pt x="133313" y="27104"/>
                </a:lnTo>
                <a:lnTo>
                  <a:pt x="133293" y="26744"/>
                </a:lnTo>
                <a:lnTo>
                  <a:pt x="133267" y="26377"/>
                </a:lnTo>
                <a:lnTo>
                  <a:pt x="133234" y="26017"/>
                </a:lnTo>
                <a:lnTo>
                  <a:pt x="133201" y="25657"/>
                </a:lnTo>
                <a:lnTo>
                  <a:pt x="133162" y="25297"/>
                </a:lnTo>
                <a:lnTo>
                  <a:pt x="133123" y="24936"/>
                </a:lnTo>
                <a:lnTo>
                  <a:pt x="133070" y="24583"/>
                </a:lnTo>
                <a:lnTo>
                  <a:pt x="133018" y="24229"/>
                </a:lnTo>
                <a:lnTo>
                  <a:pt x="132966" y="23876"/>
                </a:lnTo>
                <a:lnTo>
                  <a:pt x="132900" y="23522"/>
                </a:lnTo>
                <a:lnTo>
                  <a:pt x="132835" y="23168"/>
                </a:lnTo>
                <a:lnTo>
                  <a:pt x="132769" y="22821"/>
                </a:lnTo>
                <a:lnTo>
                  <a:pt x="132697" y="22474"/>
                </a:lnTo>
                <a:lnTo>
                  <a:pt x="132619" y="22127"/>
                </a:lnTo>
                <a:lnTo>
                  <a:pt x="132533" y="21780"/>
                </a:lnTo>
                <a:lnTo>
                  <a:pt x="132448" y="21440"/>
                </a:lnTo>
                <a:lnTo>
                  <a:pt x="132357" y="21099"/>
                </a:lnTo>
                <a:lnTo>
                  <a:pt x="132265" y="20759"/>
                </a:lnTo>
                <a:lnTo>
                  <a:pt x="132167" y="20418"/>
                </a:lnTo>
                <a:lnTo>
                  <a:pt x="132062" y="20084"/>
                </a:lnTo>
                <a:lnTo>
                  <a:pt x="131957" y="19750"/>
                </a:lnTo>
                <a:lnTo>
                  <a:pt x="131846" y="19416"/>
                </a:lnTo>
                <a:lnTo>
                  <a:pt x="131735" y="19089"/>
                </a:lnTo>
                <a:lnTo>
                  <a:pt x="131617" y="18755"/>
                </a:lnTo>
                <a:lnTo>
                  <a:pt x="131492" y="18427"/>
                </a:lnTo>
                <a:lnTo>
                  <a:pt x="131368" y="18106"/>
                </a:lnTo>
                <a:lnTo>
                  <a:pt x="131237" y="17779"/>
                </a:lnTo>
                <a:lnTo>
                  <a:pt x="131099" y="17458"/>
                </a:lnTo>
                <a:lnTo>
                  <a:pt x="130962" y="17137"/>
                </a:lnTo>
                <a:lnTo>
                  <a:pt x="130824" y="16823"/>
                </a:lnTo>
                <a:lnTo>
                  <a:pt x="130680" y="16509"/>
                </a:lnTo>
                <a:lnTo>
                  <a:pt x="130530" y="16194"/>
                </a:lnTo>
                <a:lnTo>
                  <a:pt x="130379" y="15880"/>
                </a:lnTo>
                <a:lnTo>
                  <a:pt x="130222" y="15572"/>
                </a:lnTo>
                <a:lnTo>
                  <a:pt x="130058" y="15264"/>
                </a:lnTo>
                <a:lnTo>
                  <a:pt x="129894" y="14963"/>
                </a:lnTo>
                <a:lnTo>
                  <a:pt x="129731" y="14662"/>
                </a:lnTo>
                <a:lnTo>
                  <a:pt x="129560" y="14361"/>
                </a:lnTo>
                <a:lnTo>
                  <a:pt x="129384" y="14059"/>
                </a:lnTo>
                <a:lnTo>
                  <a:pt x="129207" y="13765"/>
                </a:lnTo>
                <a:lnTo>
                  <a:pt x="129030" y="13470"/>
                </a:lnTo>
                <a:lnTo>
                  <a:pt x="128847" y="13182"/>
                </a:lnTo>
                <a:lnTo>
                  <a:pt x="128657" y="12894"/>
                </a:lnTo>
                <a:lnTo>
                  <a:pt x="128467" y="12606"/>
                </a:lnTo>
                <a:lnTo>
                  <a:pt x="128270" y="12324"/>
                </a:lnTo>
                <a:lnTo>
                  <a:pt x="128074" y="12043"/>
                </a:lnTo>
                <a:lnTo>
                  <a:pt x="127871" y="11761"/>
                </a:lnTo>
                <a:lnTo>
                  <a:pt x="127668" y="11486"/>
                </a:lnTo>
                <a:lnTo>
                  <a:pt x="127458" y="11211"/>
                </a:lnTo>
                <a:lnTo>
                  <a:pt x="127249" y="10942"/>
                </a:lnTo>
                <a:lnTo>
                  <a:pt x="127033" y="10674"/>
                </a:lnTo>
                <a:lnTo>
                  <a:pt x="126817" y="10405"/>
                </a:lnTo>
                <a:lnTo>
                  <a:pt x="126601" y="10144"/>
                </a:lnTo>
                <a:lnTo>
                  <a:pt x="126378" y="9882"/>
                </a:lnTo>
                <a:lnTo>
                  <a:pt x="126149" y="9626"/>
                </a:lnTo>
                <a:lnTo>
                  <a:pt x="125920" y="9371"/>
                </a:lnTo>
                <a:lnTo>
                  <a:pt x="125690" y="9115"/>
                </a:lnTo>
                <a:lnTo>
                  <a:pt x="125455" y="8867"/>
                </a:lnTo>
                <a:lnTo>
                  <a:pt x="125212" y="8618"/>
                </a:lnTo>
                <a:lnTo>
                  <a:pt x="124977" y="8375"/>
                </a:lnTo>
                <a:lnTo>
                  <a:pt x="124728" y="8133"/>
                </a:lnTo>
                <a:lnTo>
                  <a:pt x="124485" y="7897"/>
                </a:lnTo>
                <a:lnTo>
                  <a:pt x="124230" y="7662"/>
                </a:lnTo>
                <a:lnTo>
                  <a:pt x="123981" y="7432"/>
                </a:lnTo>
                <a:lnTo>
                  <a:pt x="123726" y="7203"/>
                </a:lnTo>
                <a:lnTo>
                  <a:pt x="123470" y="6974"/>
                </a:lnTo>
                <a:lnTo>
                  <a:pt x="123209" y="6751"/>
                </a:lnTo>
                <a:lnTo>
                  <a:pt x="122947" y="6529"/>
                </a:lnTo>
                <a:lnTo>
                  <a:pt x="122678" y="6313"/>
                </a:lnTo>
                <a:lnTo>
                  <a:pt x="122410" y="6103"/>
                </a:lnTo>
                <a:lnTo>
                  <a:pt x="122135" y="5887"/>
                </a:lnTo>
                <a:lnTo>
                  <a:pt x="121866" y="5684"/>
                </a:lnTo>
                <a:lnTo>
                  <a:pt x="121584" y="5481"/>
                </a:lnTo>
                <a:lnTo>
                  <a:pt x="121309" y="5278"/>
                </a:lnTo>
                <a:lnTo>
                  <a:pt x="121028" y="5082"/>
                </a:lnTo>
                <a:lnTo>
                  <a:pt x="120746" y="4885"/>
                </a:lnTo>
                <a:lnTo>
                  <a:pt x="120458" y="4695"/>
                </a:lnTo>
                <a:lnTo>
                  <a:pt x="120170" y="4505"/>
                </a:lnTo>
                <a:lnTo>
                  <a:pt x="119875" y="4322"/>
                </a:lnTo>
                <a:lnTo>
                  <a:pt x="119587" y="4139"/>
                </a:lnTo>
                <a:lnTo>
                  <a:pt x="119286" y="3962"/>
                </a:lnTo>
                <a:lnTo>
                  <a:pt x="118991" y="3792"/>
                </a:lnTo>
                <a:lnTo>
                  <a:pt x="118690" y="3621"/>
                </a:lnTo>
                <a:lnTo>
                  <a:pt x="118389" y="3451"/>
                </a:lnTo>
                <a:lnTo>
                  <a:pt x="118081" y="3287"/>
                </a:lnTo>
                <a:lnTo>
                  <a:pt x="117773" y="3130"/>
                </a:lnTo>
                <a:lnTo>
                  <a:pt x="117466" y="2973"/>
                </a:lnTo>
                <a:lnTo>
                  <a:pt x="117158" y="2822"/>
                </a:lnTo>
                <a:lnTo>
                  <a:pt x="116843" y="2672"/>
                </a:lnTo>
                <a:lnTo>
                  <a:pt x="116529" y="2528"/>
                </a:lnTo>
                <a:lnTo>
                  <a:pt x="116208" y="2384"/>
                </a:lnTo>
                <a:lnTo>
                  <a:pt x="115887" y="2246"/>
                </a:lnTo>
                <a:lnTo>
                  <a:pt x="115567" y="2115"/>
                </a:lnTo>
                <a:lnTo>
                  <a:pt x="115246" y="1984"/>
                </a:lnTo>
                <a:lnTo>
                  <a:pt x="114918" y="1860"/>
                </a:lnTo>
                <a:lnTo>
                  <a:pt x="114591" y="1735"/>
                </a:lnTo>
                <a:lnTo>
                  <a:pt x="114263" y="1617"/>
                </a:lnTo>
                <a:lnTo>
                  <a:pt x="113936" y="1506"/>
                </a:lnTo>
                <a:lnTo>
                  <a:pt x="113602" y="1395"/>
                </a:lnTo>
                <a:lnTo>
                  <a:pt x="113268" y="1283"/>
                </a:lnTo>
                <a:lnTo>
                  <a:pt x="112927" y="1185"/>
                </a:lnTo>
                <a:lnTo>
                  <a:pt x="112594" y="1087"/>
                </a:lnTo>
                <a:lnTo>
                  <a:pt x="112253" y="989"/>
                </a:lnTo>
                <a:lnTo>
                  <a:pt x="111912" y="904"/>
                </a:lnTo>
                <a:lnTo>
                  <a:pt x="111565" y="812"/>
                </a:lnTo>
                <a:lnTo>
                  <a:pt x="111225" y="733"/>
                </a:lnTo>
                <a:lnTo>
                  <a:pt x="110878" y="655"/>
                </a:lnTo>
                <a:lnTo>
                  <a:pt x="110531" y="583"/>
                </a:lnTo>
                <a:lnTo>
                  <a:pt x="110177" y="511"/>
                </a:lnTo>
                <a:lnTo>
                  <a:pt x="109830" y="445"/>
                </a:lnTo>
                <a:lnTo>
                  <a:pt x="109476" y="386"/>
                </a:lnTo>
                <a:lnTo>
                  <a:pt x="109123" y="327"/>
                </a:lnTo>
                <a:lnTo>
                  <a:pt x="108769" y="275"/>
                </a:lnTo>
                <a:lnTo>
                  <a:pt x="108409" y="229"/>
                </a:lnTo>
                <a:lnTo>
                  <a:pt x="108055" y="183"/>
                </a:lnTo>
                <a:lnTo>
                  <a:pt x="107695" y="151"/>
                </a:lnTo>
                <a:lnTo>
                  <a:pt x="107335" y="111"/>
                </a:lnTo>
                <a:lnTo>
                  <a:pt x="106968" y="85"/>
                </a:lnTo>
                <a:lnTo>
                  <a:pt x="106608" y="59"/>
                </a:lnTo>
                <a:lnTo>
                  <a:pt x="106242" y="39"/>
                </a:lnTo>
                <a:lnTo>
                  <a:pt x="105881" y="20"/>
                </a:lnTo>
                <a:lnTo>
                  <a:pt x="105515" y="7"/>
                </a:lnTo>
                <a:lnTo>
                  <a:pt x="105141" y="0"/>
                </a:lnTo>
                <a:close/>
              </a:path>
            </a:pathLst>
          </a:cu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5638" name="Google Shape;5638;p470"/>
          <p:cNvCxnSpPr/>
          <p:nvPr/>
        </p:nvCxnSpPr>
        <p:spPr>
          <a:xfrm>
            <a:off x="1051525" y="3200338"/>
            <a:ext cx="305100" cy="0"/>
          </a:xfrm>
          <a:prstGeom prst="straightConnector1">
            <a:avLst/>
          </a:prstGeom>
          <a:noFill/>
          <a:ln w="19050" cap="flat" cmpd="sng">
            <a:solidFill>
              <a:srgbClr val="B3B3B3"/>
            </a:solidFill>
            <a:prstDash val="solid"/>
            <a:round/>
            <a:headEnd type="none" w="sm" len="sm"/>
            <a:tailEnd type="triangle" w="sm" len="sm"/>
          </a:ln>
        </p:spPr>
      </p:cxnSp>
      <p:cxnSp>
        <p:nvCxnSpPr>
          <p:cNvPr id="5639" name="Google Shape;5639;p470"/>
          <p:cNvCxnSpPr/>
          <p:nvPr/>
        </p:nvCxnSpPr>
        <p:spPr>
          <a:xfrm>
            <a:off x="4021950" y="3200338"/>
            <a:ext cx="499800" cy="900"/>
          </a:xfrm>
          <a:prstGeom prst="straightConnector1">
            <a:avLst/>
          </a:prstGeom>
          <a:noFill/>
          <a:ln w="19050" cap="flat" cmpd="sng">
            <a:solidFill>
              <a:srgbClr val="B3B3B3"/>
            </a:solidFill>
            <a:prstDash val="solid"/>
            <a:round/>
            <a:headEnd type="none" w="sm" len="sm"/>
            <a:tailEnd type="triangle" w="sm" len="sm"/>
          </a:ln>
        </p:spPr>
      </p:cxnSp>
      <p:pic>
        <p:nvPicPr>
          <p:cNvPr id="5640" name="Google Shape;5640;p470" descr="Dataflow_512_retina.png"/>
          <p:cNvPicPr preferRelativeResize="0"/>
          <p:nvPr/>
        </p:nvPicPr>
        <p:blipFill>
          <a:blip r:embed="rId4">
            <a:alphaModFix/>
          </a:blip>
          <a:stretch>
            <a:fillRect/>
          </a:stretch>
        </p:blipFill>
        <p:spPr>
          <a:xfrm>
            <a:off x="4635675" y="2790100"/>
            <a:ext cx="820500" cy="820500"/>
          </a:xfrm>
          <a:prstGeom prst="rect">
            <a:avLst/>
          </a:prstGeom>
          <a:noFill/>
          <a:ln>
            <a:noFill/>
          </a:ln>
        </p:spPr>
      </p:pic>
      <p:pic>
        <p:nvPicPr>
          <p:cNvPr id="5641" name="Google Shape;5641;p470"/>
          <p:cNvPicPr preferRelativeResize="0"/>
          <p:nvPr/>
        </p:nvPicPr>
        <p:blipFill>
          <a:blip r:embed="rId5">
            <a:alphaModFix/>
          </a:blip>
          <a:stretch>
            <a:fillRect/>
          </a:stretch>
        </p:blipFill>
        <p:spPr>
          <a:xfrm>
            <a:off x="6149270" y="2848725"/>
            <a:ext cx="820500" cy="742800"/>
          </a:xfrm>
          <a:prstGeom prst="rect">
            <a:avLst/>
          </a:prstGeom>
          <a:noFill/>
          <a:ln>
            <a:noFill/>
          </a:ln>
        </p:spPr>
      </p:pic>
      <p:cxnSp>
        <p:nvCxnSpPr>
          <p:cNvPr id="5642" name="Google Shape;5642;p470"/>
          <p:cNvCxnSpPr/>
          <p:nvPr/>
        </p:nvCxnSpPr>
        <p:spPr>
          <a:xfrm>
            <a:off x="5570100" y="3199888"/>
            <a:ext cx="499800" cy="900"/>
          </a:xfrm>
          <a:prstGeom prst="straightConnector1">
            <a:avLst/>
          </a:prstGeom>
          <a:noFill/>
          <a:ln w="19050" cap="flat" cmpd="sng">
            <a:solidFill>
              <a:srgbClr val="B3B3B3"/>
            </a:solidFill>
            <a:prstDash val="solid"/>
            <a:round/>
            <a:headEnd type="none" w="sm" len="sm"/>
            <a:tailEnd type="triangle" w="sm" len="sm"/>
          </a:ln>
        </p:spPr>
      </p:cxnSp>
      <p:pic>
        <p:nvPicPr>
          <p:cNvPr id="5643" name="Google Shape;5643;p470"/>
          <p:cNvPicPr preferRelativeResize="0"/>
          <p:nvPr/>
        </p:nvPicPr>
        <p:blipFill>
          <a:blip r:embed="rId6">
            <a:alphaModFix/>
          </a:blip>
          <a:stretch>
            <a:fillRect/>
          </a:stretch>
        </p:blipFill>
        <p:spPr>
          <a:xfrm>
            <a:off x="3087513" y="2856082"/>
            <a:ext cx="820500" cy="728100"/>
          </a:xfrm>
          <a:prstGeom prst="hexagon">
            <a:avLst>
              <a:gd name="adj" fmla="val 29435"/>
              <a:gd name="vf" fmla="val 115470"/>
            </a:avLst>
          </a:prstGeom>
          <a:noFill/>
          <a:ln w="19050" cap="rnd" cmpd="sng">
            <a:solidFill>
              <a:srgbClr val="FFFFFF"/>
            </a:solidFill>
            <a:prstDash val="solid"/>
            <a:round/>
            <a:headEnd type="none" w="sm" len="sm"/>
            <a:tailEnd type="none" w="sm" len="sm"/>
          </a:ln>
        </p:spPr>
      </p:pic>
      <p:sp>
        <p:nvSpPr>
          <p:cNvPr id="5644" name="Google Shape;5644;p470"/>
          <p:cNvSpPr txBox="1"/>
          <p:nvPr/>
        </p:nvSpPr>
        <p:spPr>
          <a:xfrm>
            <a:off x="4220935" y="366039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Cloud Dataflow</a:t>
            </a:r>
            <a:endParaRPr sz="1100">
              <a:solidFill>
                <a:srgbClr val="75787A"/>
              </a:solidFill>
              <a:latin typeface="Open Sans"/>
              <a:ea typeface="Open Sans"/>
              <a:cs typeface="Open Sans"/>
              <a:sym typeface="Open Sans"/>
            </a:endParaRPr>
          </a:p>
        </p:txBody>
      </p:sp>
      <p:sp>
        <p:nvSpPr>
          <p:cNvPr id="5645" name="Google Shape;5645;p470"/>
          <p:cNvSpPr txBox="1"/>
          <p:nvPr/>
        </p:nvSpPr>
        <p:spPr>
          <a:xfrm>
            <a:off x="5715625" y="362950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BigQuery</a:t>
            </a:r>
            <a:endParaRPr sz="1100">
              <a:solidFill>
                <a:srgbClr val="75787A"/>
              </a:solidFill>
              <a:latin typeface="Open Sans"/>
              <a:ea typeface="Open Sans"/>
              <a:cs typeface="Open Sans"/>
              <a:sym typeface="Open Sans"/>
            </a:endParaRPr>
          </a:p>
        </p:txBody>
      </p:sp>
      <p:sp>
        <p:nvSpPr>
          <p:cNvPr id="5646" name="Google Shape;5646;p470"/>
          <p:cNvSpPr txBox="1"/>
          <p:nvPr/>
        </p:nvSpPr>
        <p:spPr>
          <a:xfrm>
            <a:off x="2692025" y="366038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Cloud Pub/Sub</a:t>
            </a:r>
            <a:endParaRPr sz="1100">
              <a:solidFill>
                <a:srgbClr val="75787A"/>
              </a:solidFill>
              <a:latin typeface="Open Sans"/>
              <a:ea typeface="Open Sans"/>
              <a:cs typeface="Open Sans"/>
              <a:sym typeface="Open Sans"/>
            </a:endParaRPr>
          </a:p>
        </p:txBody>
      </p:sp>
      <p:pic>
        <p:nvPicPr>
          <p:cNvPr id="5647" name="Google Shape;5647;p470"/>
          <p:cNvPicPr preferRelativeResize="0"/>
          <p:nvPr/>
        </p:nvPicPr>
        <p:blipFill>
          <a:blip r:embed="rId7">
            <a:alphaModFix/>
          </a:blip>
          <a:stretch>
            <a:fillRect/>
          </a:stretch>
        </p:blipFill>
        <p:spPr>
          <a:xfrm>
            <a:off x="3087520" y="1341186"/>
            <a:ext cx="820500" cy="730664"/>
          </a:xfrm>
          <a:prstGeom prst="rect">
            <a:avLst/>
          </a:prstGeom>
          <a:noFill/>
          <a:ln>
            <a:noFill/>
          </a:ln>
        </p:spPr>
      </p:pic>
      <p:pic>
        <p:nvPicPr>
          <p:cNvPr id="5648" name="Google Shape;5648;p470"/>
          <p:cNvPicPr preferRelativeResize="0"/>
          <p:nvPr/>
        </p:nvPicPr>
        <p:blipFill>
          <a:blip r:embed="rId8">
            <a:alphaModFix/>
          </a:blip>
          <a:stretch>
            <a:fillRect/>
          </a:stretch>
        </p:blipFill>
        <p:spPr>
          <a:xfrm>
            <a:off x="6149287" y="1251350"/>
            <a:ext cx="820500" cy="820500"/>
          </a:xfrm>
          <a:prstGeom prst="rect">
            <a:avLst/>
          </a:prstGeom>
          <a:noFill/>
          <a:ln>
            <a:noFill/>
          </a:ln>
        </p:spPr>
      </p:pic>
      <p:sp>
        <p:nvSpPr>
          <p:cNvPr id="5649" name="Google Shape;5649;p470"/>
          <p:cNvSpPr txBox="1"/>
          <p:nvPr/>
        </p:nvSpPr>
        <p:spPr>
          <a:xfrm>
            <a:off x="5791825" y="202930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Datalab</a:t>
            </a:r>
            <a:endParaRPr sz="1100">
              <a:solidFill>
                <a:srgbClr val="75787A"/>
              </a:solidFill>
              <a:latin typeface="Open Sans"/>
              <a:ea typeface="Open Sans"/>
              <a:cs typeface="Open Sans"/>
              <a:sym typeface="Open Sans"/>
            </a:endParaRPr>
          </a:p>
        </p:txBody>
      </p:sp>
      <p:sp>
        <p:nvSpPr>
          <p:cNvPr id="5650" name="Google Shape;5650;p470"/>
          <p:cNvSpPr txBox="1"/>
          <p:nvPr/>
        </p:nvSpPr>
        <p:spPr>
          <a:xfrm>
            <a:off x="2768225" y="206018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Cloud Storage</a:t>
            </a:r>
            <a:endParaRPr sz="1100">
              <a:solidFill>
                <a:srgbClr val="75787A"/>
              </a:solidFill>
              <a:latin typeface="Open Sans"/>
              <a:ea typeface="Open Sans"/>
              <a:cs typeface="Open Sans"/>
              <a:sym typeface="Open Sans"/>
            </a:endParaRPr>
          </a:p>
        </p:txBody>
      </p:sp>
      <p:pic>
        <p:nvPicPr>
          <p:cNvPr id="5651" name="Google Shape;5651;p470"/>
          <p:cNvPicPr preferRelativeResize="0"/>
          <p:nvPr/>
        </p:nvPicPr>
        <p:blipFill>
          <a:blip r:embed="rId9">
            <a:alphaModFix/>
          </a:blip>
          <a:stretch>
            <a:fillRect/>
          </a:stretch>
        </p:blipFill>
        <p:spPr>
          <a:xfrm>
            <a:off x="7638975" y="2836300"/>
            <a:ext cx="710331" cy="728100"/>
          </a:xfrm>
          <a:prstGeom prst="rect">
            <a:avLst/>
          </a:prstGeom>
          <a:noFill/>
          <a:ln>
            <a:noFill/>
          </a:ln>
        </p:spPr>
      </p:pic>
      <p:sp>
        <p:nvSpPr>
          <p:cNvPr id="5652" name="Google Shape;5652;p470"/>
          <p:cNvSpPr txBox="1"/>
          <p:nvPr/>
        </p:nvSpPr>
        <p:spPr>
          <a:xfrm>
            <a:off x="7122175" y="3629505"/>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DataStudio</a:t>
            </a:r>
            <a:endParaRPr sz="1100">
              <a:solidFill>
                <a:srgbClr val="75787A"/>
              </a:solidFill>
              <a:latin typeface="Open Sans"/>
              <a:ea typeface="Open Sans"/>
              <a:cs typeface="Open Sans"/>
              <a:sym typeface="Open Sans"/>
            </a:endParaRPr>
          </a:p>
        </p:txBody>
      </p:sp>
      <p:cxnSp>
        <p:nvCxnSpPr>
          <p:cNvPr id="5653" name="Google Shape;5653;p470"/>
          <p:cNvCxnSpPr/>
          <p:nvPr/>
        </p:nvCxnSpPr>
        <p:spPr>
          <a:xfrm>
            <a:off x="7045975" y="3200338"/>
            <a:ext cx="499800" cy="900"/>
          </a:xfrm>
          <a:prstGeom prst="straightConnector1">
            <a:avLst/>
          </a:prstGeom>
          <a:noFill/>
          <a:ln w="19050" cap="flat" cmpd="sng">
            <a:solidFill>
              <a:srgbClr val="B3B3B3"/>
            </a:solidFill>
            <a:prstDash val="solid"/>
            <a:round/>
            <a:headEnd type="none" w="sm" len="sm"/>
            <a:tailEnd type="triangle" w="sm" len="sm"/>
          </a:ln>
        </p:spPr>
      </p:cxnSp>
      <p:cxnSp>
        <p:nvCxnSpPr>
          <p:cNvPr id="5654" name="Google Shape;5654;p470"/>
          <p:cNvCxnSpPr/>
          <p:nvPr/>
        </p:nvCxnSpPr>
        <p:spPr>
          <a:xfrm>
            <a:off x="4115875" y="1706350"/>
            <a:ext cx="1962900" cy="1281600"/>
          </a:xfrm>
          <a:prstGeom prst="curvedConnector3">
            <a:avLst>
              <a:gd name="adj1" fmla="val 50000"/>
            </a:avLst>
          </a:prstGeom>
          <a:noFill/>
          <a:ln w="19050" cap="flat" cmpd="sng">
            <a:solidFill>
              <a:srgbClr val="B3B3B3"/>
            </a:solidFill>
            <a:prstDash val="solid"/>
            <a:round/>
            <a:headEnd type="none" w="sm" len="sm"/>
            <a:tailEnd type="triangle" w="sm" len="sm"/>
          </a:ln>
        </p:spPr>
      </p:cxnSp>
      <p:cxnSp>
        <p:nvCxnSpPr>
          <p:cNvPr id="5655" name="Google Shape;5655;p470"/>
          <p:cNvCxnSpPr/>
          <p:nvPr/>
        </p:nvCxnSpPr>
        <p:spPr>
          <a:xfrm>
            <a:off x="6546175" y="2346688"/>
            <a:ext cx="5100" cy="359400"/>
          </a:xfrm>
          <a:prstGeom prst="straightConnector1">
            <a:avLst/>
          </a:prstGeom>
          <a:noFill/>
          <a:ln w="19050" cap="flat" cmpd="sng">
            <a:solidFill>
              <a:srgbClr val="B3B3B3"/>
            </a:solidFill>
            <a:prstDash val="solid"/>
            <a:round/>
            <a:headEnd type="none" w="sm" len="sm"/>
            <a:tailEnd type="triangle" w="sm" len="sm"/>
          </a:ln>
        </p:spPr>
      </p:cxnSp>
      <p:pic>
        <p:nvPicPr>
          <p:cNvPr id="5656" name="Google Shape;5656;p470"/>
          <p:cNvPicPr preferRelativeResize="0"/>
          <p:nvPr/>
        </p:nvPicPr>
        <p:blipFill>
          <a:blip r:embed="rId10">
            <a:alphaModFix/>
          </a:blip>
          <a:stretch>
            <a:fillRect/>
          </a:stretch>
        </p:blipFill>
        <p:spPr>
          <a:xfrm>
            <a:off x="1619450" y="1495185"/>
            <a:ext cx="988550" cy="475740"/>
          </a:xfrm>
          <a:prstGeom prst="rect">
            <a:avLst/>
          </a:prstGeom>
          <a:noFill/>
          <a:ln>
            <a:noFill/>
          </a:ln>
        </p:spPr>
      </p:pic>
      <p:cxnSp>
        <p:nvCxnSpPr>
          <p:cNvPr id="5657" name="Google Shape;5657;p470"/>
          <p:cNvCxnSpPr/>
          <p:nvPr/>
        </p:nvCxnSpPr>
        <p:spPr>
          <a:xfrm rot="10800000" flipH="1">
            <a:off x="2113725" y="2171950"/>
            <a:ext cx="3600" cy="521100"/>
          </a:xfrm>
          <a:prstGeom prst="straightConnector1">
            <a:avLst/>
          </a:prstGeom>
          <a:noFill/>
          <a:ln w="19050" cap="flat" cmpd="sng">
            <a:solidFill>
              <a:srgbClr val="B3B3B3"/>
            </a:solidFill>
            <a:prstDash val="solid"/>
            <a:round/>
            <a:headEnd type="none" w="sm" len="sm"/>
            <a:tailEnd type="triangle" w="sm" len="sm"/>
          </a:ln>
        </p:spPr>
      </p:cxnSp>
      <p:cxnSp>
        <p:nvCxnSpPr>
          <p:cNvPr id="5658" name="Google Shape;5658;p470"/>
          <p:cNvCxnSpPr/>
          <p:nvPr/>
        </p:nvCxnSpPr>
        <p:spPr>
          <a:xfrm>
            <a:off x="2578500" y="3220125"/>
            <a:ext cx="454500" cy="0"/>
          </a:xfrm>
          <a:prstGeom prst="straightConnector1">
            <a:avLst/>
          </a:prstGeom>
          <a:noFill/>
          <a:ln w="19050" cap="flat" cmpd="sng">
            <a:solidFill>
              <a:srgbClr val="B3B3B3"/>
            </a:solidFill>
            <a:prstDash val="solid"/>
            <a:round/>
            <a:headEnd type="none" w="sm" len="sm"/>
            <a:tailEnd type="triangle" w="sm" len="sm"/>
          </a:ln>
        </p:spPr>
      </p:cxnSp>
      <p:cxnSp>
        <p:nvCxnSpPr>
          <p:cNvPr id="5659" name="Google Shape;5659;p470"/>
          <p:cNvCxnSpPr/>
          <p:nvPr/>
        </p:nvCxnSpPr>
        <p:spPr>
          <a:xfrm>
            <a:off x="2608000" y="1703350"/>
            <a:ext cx="318300" cy="6300"/>
          </a:xfrm>
          <a:prstGeom prst="straightConnector1">
            <a:avLst/>
          </a:prstGeom>
          <a:noFill/>
          <a:ln w="19050" cap="flat" cmpd="sng">
            <a:solidFill>
              <a:srgbClr val="B3B3B3"/>
            </a:solidFill>
            <a:prstDash val="solid"/>
            <a:round/>
            <a:headEnd type="none" w="sm" len="sm"/>
            <a:tailEnd type="triangle" w="sm" len="sm"/>
          </a:ln>
        </p:spPr>
      </p:cxnSp>
      <p:sp>
        <p:nvSpPr>
          <p:cNvPr id="5660" name="Google Shape;5660;p470"/>
          <p:cNvSpPr txBox="1"/>
          <p:nvPr/>
        </p:nvSpPr>
        <p:spPr>
          <a:xfrm>
            <a:off x="1269825" y="3629510"/>
            <a:ext cx="1687800" cy="409200"/>
          </a:xfrm>
          <a:prstGeom prst="rect">
            <a:avLst/>
          </a:prstGeom>
          <a:noFill/>
          <a:ln>
            <a:noFill/>
          </a:ln>
        </p:spPr>
        <p:txBody>
          <a:bodyPr spcFirstLastPara="1" wrap="square" lIns="121875" tIns="121875" rIns="121875" bIns="121875" anchor="ctr" anchorCtr="0">
            <a:noAutofit/>
          </a:bodyPr>
          <a:lstStyle/>
          <a:p>
            <a:pPr marL="0" lvl="0" indent="0" algn="ctr" rtl="0">
              <a:spcBef>
                <a:spcPts val="0"/>
              </a:spcBef>
              <a:spcAft>
                <a:spcPts val="0"/>
              </a:spcAft>
              <a:buNone/>
            </a:pPr>
            <a:r>
              <a:rPr lang="en" sz="1100">
                <a:solidFill>
                  <a:srgbClr val="75787A"/>
                </a:solidFill>
                <a:latin typeface="Open Sans"/>
                <a:ea typeface="Open Sans"/>
                <a:cs typeface="Open Sans"/>
                <a:sym typeface="Open Sans"/>
              </a:rPr>
              <a:t>VM or AppEngine</a:t>
            </a:r>
            <a:endParaRPr sz="1100">
              <a:solidFill>
                <a:srgbClr val="75787A"/>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664"/>
        <p:cNvGrpSpPr/>
        <p:nvPr/>
      </p:nvGrpSpPr>
      <p:grpSpPr>
        <a:xfrm>
          <a:off x="0" y="0"/>
          <a:ext cx="0" cy="0"/>
          <a:chOff x="0" y="0"/>
          <a:chExt cx="0" cy="0"/>
        </a:xfrm>
      </p:grpSpPr>
      <p:sp>
        <p:nvSpPr>
          <p:cNvPr id="5665" name="Google Shape;5665;p471"/>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solidFill>
                  <a:srgbClr val="333333"/>
                </a:solidFill>
              </a:rPr>
              <a:t>구글 빅쿼리</a:t>
            </a:r>
            <a:endParaRPr/>
          </a:p>
        </p:txBody>
      </p:sp>
      <p:sp>
        <p:nvSpPr>
          <p:cNvPr id="5666" name="Google Shape;5666;p471"/>
          <p:cNvSpPr txBo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Clr>
                <a:srgbClr val="747474"/>
              </a:buClr>
              <a:buSzPts val="1800"/>
              <a:buFont typeface="Roboto"/>
              <a:buChar char="●"/>
            </a:pPr>
            <a:r>
              <a:rPr lang="en" sz="1800" u="sng">
                <a:solidFill>
                  <a:srgbClr val="4285F4"/>
                </a:solidFill>
                <a:latin typeface="Roboto"/>
                <a:ea typeface="Roboto"/>
                <a:cs typeface="Roboto"/>
                <a:sym typeface="Roboto"/>
                <a:hlinkClick r:id="rId3"/>
              </a:rPr>
              <a:t>https://bigquery.cloud.google.com/</a:t>
            </a:r>
            <a:endParaRPr sz="1800">
              <a:solidFill>
                <a:srgbClr val="747474"/>
              </a:solidFill>
              <a:latin typeface="Roboto"/>
              <a:ea typeface="Roboto"/>
              <a:cs typeface="Roboto"/>
              <a:sym typeface="Roboto"/>
            </a:endParaRPr>
          </a:p>
          <a:p>
            <a:pPr marL="0" lvl="0" indent="0" rtl="0">
              <a:spcBef>
                <a:spcPts val="0"/>
              </a:spcBef>
              <a:spcAft>
                <a:spcPts val="0"/>
              </a:spcAft>
              <a:buNone/>
            </a:pPr>
            <a:endParaRPr sz="1800">
              <a:solidFill>
                <a:srgbClr val="747474"/>
              </a:solidFill>
              <a:latin typeface="Roboto"/>
              <a:ea typeface="Roboto"/>
              <a:cs typeface="Roboto"/>
              <a:sym typeface="Roboto"/>
            </a:endParaRPr>
          </a:p>
        </p:txBody>
      </p:sp>
      <p:pic>
        <p:nvPicPr>
          <p:cNvPr id="5667" name="Google Shape;5667;p471"/>
          <p:cNvPicPr preferRelativeResize="0"/>
          <p:nvPr/>
        </p:nvPicPr>
        <p:blipFill>
          <a:blip r:embed="rId4">
            <a:alphaModFix/>
          </a:blip>
          <a:stretch>
            <a:fillRect/>
          </a:stretch>
        </p:blipFill>
        <p:spPr>
          <a:xfrm>
            <a:off x="972500" y="1614499"/>
            <a:ext cx="5516226" cy="1776850"/>
          </a:xfrm>
          <a:prstGeom prst="rect">
            <a:avLst/>
          </a:prstGeom>
          <a:noFill/>
          <a:ln>
            <a:noFill/>
          </a:ln>
        </p:spPr>
      </p:pic>
      <p:sp>
        <p:nvSpPr>
          <p:cNvPr id="5668" name="Google Shape;5668;p471"/>
          <p:cNvSpPr txBox="1"/>
          <p:nvPr/>
        </p:nvSpPr>
        <p:spPr>
          <a:xfrm>
            <a:off x="1071850" y="3560875"/>
            <a:ext cx="6647100" cy="11295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a:solidFill>
                  <a:srgbClr val="999999"/>
                </a:solidFill>
              </a:rPr>
              <a:t>“ 1000억개(4.06TB) 의 문자열에 대해서 3개의 와일드 카드 연산을 수행 한후, 그룹핑 및 소팅을 하여 SUM을 구하는 연산 “</a:t>
            </a:r>
            <a:endParaRPr>
              <a:solidFill>
                <a:srgbClr val="99999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672"/>
        <p:cNvGrpSpPr/>
        <p:nvPr/>
      </p:nvGrpSpPr>
      <p:grpSpPr>
        <a:xfrm>
          <a:off x="0" y="0"/>
          <a:ext cx="0" cy="0"/>
          <a:chOff x="0" y="0"/>
          <a:chExt cx="0" cy="0"/>
        </a:xfrm>
      </p:grpSpPr>
      <p:sp>
        <p:nvSpPr>
          <p:cNvPr id="5673" name="Google Shape;5673;p472"/>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b="0">
                <a:solidFill>
                  <a:srgbClr val="333333"/>
                </a:solidFill>
              </a:rPr>
              <a:t>구글 클라우드 기반 분석</a:t>
            </a:r>
            <a:endParaRPr/>
          </a:p>
        </p:txBody>
      </p:sp>
      <p:cxnSp>
        <p:nvCxnSpPr>
          <p:cNvPr id="5674" name="Google Shape;5674;p472"/>
          <p:cNvCxnSpPr/>
          <p:nvPr/>
        </p:nvCxnSpPr>
        <p:spPr>
          <a:xfrm rot="10800000" flipH="1">
            <a:off x="718825" y="1603400"/>
            <a:ext cx="600" cy="2310000"/>
          </a:xfrm>
          <a:prstGeom prst="straightConnector1">
            <a:avLst/>
          </a:prstGeom>
          <a:noFill/>
          <a:ln w="9525" cap="flat" cmpd="sng">
            <a:solidFill>
              <a:srgbClr val="A5A5A5"/>
            </a:solidFill>
            <a:prstDash val="solid"/>
            <a:round/>
            <a:headEnd type="none" w="med" len="med"/>
            <a:tailEnd type="none" w="med" len="med"/>
          </a:ln>
        </p:spPr>
      </p:cxnSp>
      <p:sp>
        <p:nvSpPr>
          <p:cNvPr id="5675" name="Google Shape;5675;p472"/>
          <p:cNvSpPr txBox="1"/>
          <p:nvPr/>
        </p:nvSpPr>
        <p:spPr>
          <a:xfrm>
            <a:off x="1033556" y="2882600"/>
            <a:ext cx="3407400" cy="495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rgbClr val="080808"/>
                </a:solidFill>
                <a:latin typeface="Roboto"/>
                <a:ea typeface="Roboto"/>
                <a:cs typeface="Roboto"/>
                <a:sym typeface="Roboto"/>
              </a:rPr>
              <a:t>비용</a:t>
            </a:r>
            <a:br>
              <a:rPr lang="en" sz="1600">
                <a:solidFill>
                  <a:srgbClr val="080808"/>
                </a:solidFill>
                <a:latin typeface="Roboto"/>
                <a:ea typeface="Roboto"/>
                <a:cs typeface="Roboto"/>
                <a:sym typeface="Roboto"/>
              </a:rPr>
            </a:br>
            <a:r>
              <a:rPr lang="en" sz="1600">
                <a:solidFill>
                  <a:srgbClr val="080808"/>
                </a:solidFill>
                <a:latin typeface="Roboto"/>
                <a:ea typeface="Roboto"/>
                <a:cs typeface="Roboto"/>
                <a:sym typeface="Roboto"/>
              </a:rPr>
              <a:t>(4TB, 1000억개 레코드 분석에 20$)</a:t>
            </a:r>
            <a:endParaRPr sz="1600">
              <a:solidFill>
                <a:srgbClr val="080808"/>
              </a:solidFill>
              <a:latin typeface="Roboto"/>
              <a:ea typeface="Roboto"/>
              <a:cs typeface="Roboto"/>
              <a:sym typeface="Roboto"/>
            </a:endParaRPr>
          </a:p>
        </p:txBody>
      </p:sp>
      <p:sp>
        <p:nvSpPr>
          <p:cNvPr id="5676" name="Google Shape;5676;p472"/>
          <p:cNvSpPr txBox="1"/>
          <p:nvPr/>
        </p:nvSpPr>
        <p:spPr>
          <a:xfrm>
            <a:off x="1035575" y="2208975"/>
            <a:ext cx="3998100" cy="438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a:solidFill>
                  <a:srgbClr val="080808"/>
                </a:solidFill>
                <a:latin typeface="Roboto"/>
                <a:ea typeface="Roboto"/>
                <a:cs typeface="Roboto"/>
                <a:sym typeface="Roboto"/>
              </a:rPr>
              <a:t>스케일</a:t>
            </a:r>
            <a:br>
              <a:rPr lang="en" sz="1600" b="1">
                <a:solidFill>
                  <a:srgbClr val="080808"/>
                </a:solidFill>
                <a:latin typeface="Roboto"/>
                <a:ea typeface="Roboto"/>
                <a:cs typeface="Roboto"/>
                <a:sym typeface="Roboto"/>
              </a:rPr>
            </a:br>
            <a:r>
              <a:rPr lang="en" sz="1600">
                <a:solidFill>
                  <a:srgbClr val="080808"/>
                </a:solidFill>
                <a:latin typeface="Roboto"/>
                <a:ea typeface="Roboto"/>
                <a:cs typeface="Roboto"/>
                <a:sym typeface="Roboto"/>
              </a:rPr>
              <a:t>(30초 동안 8600개의 CPU, 3600개의 디스크)</a:t>
            </a:r>
            <a:endParaRPr sz="1600">
              <a:solidFill>
                <a:srgbClr val="080808"/>
              </a:solidFill>
              <a:latin typeface="Roboto"/>
              <a:ea typeface="Roboto"/>
              <a:cs typeface="Roboto"/>
              <a:sym typeface="Roboto"/>
            </a:endParaRPr>
          </a:p>
        </p:txBody>
      </p:sp>
      <p:sp>
        <p:nvSpPr>
          <p:cNvPr id="5677" name="Google Shape;5677;p472"/>
          <p:cNvSpPr txBox="1"/>
          <p:nvPr/>
        </p:nvSpPr>
        <p:spPr>
          <a:xfrm>
            <a:off x="1033549" y="1478650"/>
            <a:ext cx="3577800" cy="495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600">
                <a:solidFill>
                  <a:srgbClr val="080808"/>
                </a:solidFill>
                <a:latin typeface="Roboto"/>
                <a:ea typeface="Roboto"/>
                <a:cs typeface="Roboto"/>
                <a:sym typeface="Roboto"/>
              </a:rPr>
              <a:t>No-Ops</a:t>
            </a:r>
            <a:br>
              <a:rPr lang="en" sz="1600">
                <a:solidFill>
                  <a:srgbClr val="080808"/>
                </a:solidFill>
                <a:latin typeface="Roboto"/>
                <a:ea typeface="Roboto"/>
                <a:cs typeface="Roboto"/>
                <a:sym typeface="Roboto"/>
              </a:rPr>
            </a:br>
            <a:r>
              <a:rPr lang="en" sz="1600">
                <a:solidFill>
                  <a:srgbClr val="080808"/>
                </a:solidFill>
                <a:latin typeface="Roboto"/>
                <a:ea typeface="Roboto"/>
                <a:cs typeface="Roboto"/>
                <a:sym typeface="Roboto"/>
              </a:rPr>
              <a:t>(별도의 운영이 필요없음)</a:t>
            </a:r>
            <a:endParaRPr sz="1600">
              <a:solidFill>
                <a:srgbClr val="080808"/>
              </a:solidFill>
              <a:latin typeface="Roboto"/>
              <a:ea typeface="Roboto"/>
              <a:cs typeface="Roboto"/>
              <a:sym typeface="Roboto"/>
            </a:endParaRPr>
          </a:p>
        </p:txBody>
      </p:sp>
      <p:sp>
        <p:nvSpPr>
          <p:cNvPr id="5678" name="Google Shape;5678;p472"/>
          <p:cNvSpPr/>
          <p:nvPr/>
        </p:nvSpPr>
        <p:spPr>
          <a:xfrm>
            <a:off x="471878" y="1478659"/>
            <a:ext cx="495000" cy="495000"/>
          </a:xfrm>
          <a:prstGeom prst="ellipse">
            <a:avLst/>
          </a:prstGeom>
          <a:solidFill>
            <a:srgbClr val="FFFFFF"/>
          </a:solidFill>
          <a:ln w="19050"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285F4"/>
              </a:solidFill>
              <a:latin typeface="Roboto"/>
              <a:ea typeface="Roboto"/>
              <a:cs typeface="Roboto"/>
              <a:sym typeface="Roboto"/>
            </a:endParaRPr>
          </a:p>
        </p:txBody>
      </p:sp>
      <p:sp>
        <p:nvSpPr>
          <p:cNvPr id="5679" name="Google Shape;5679;p472"/>
          <p:cNvSpPr/>
          <p:nvPr/>
        </p:nvSpPr>
        <p:spPr>
          <a:xfrm>
            <a:off x="471878" y="2194808"/>
            <a:ext cx="495000" cy="495000"/>
          </a:xfrm>
          <a:prstGeom prst="ellipse">
            <a:avLst/>
          </a:prstGeom>
          <a:solidFill>
            <a:srgbClr val="FFFFFF"/>
          </a:solidFill>
          <a:ln w="19050"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4B400"/>
              </a:solidFill>
            </a:endParaRPr>
          </a:p>
        </p:txBody>
      </p:sp>
      <p:sp>
        <p:nvSpPr>
          <p:cNvPr id="5680" name="Google Shape;5680;p472"/>
          <p:cNvSpPr/>
          <p:nvPr/>
        </p:nvSpPr>
        <p:spPr>
          <a:xfrm>
            <a:off x="471878" y="2910958"/>
            <a:ext cx="495000" cy="495000"/>
          </a:xfrm>
          <a:prstGeom prst="ellipse">
            <a:avLst/>
          </a:prstGeom>
          <a:solidFill>
            <a:srgbClr val="FFFFFF"/>
          </a:solidFill>
          <a:ln w="19050" cap="flat" cmpd="sng">
            <a:solidFill>
              <a:srgbClr val="D8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D84437"/>
              </a:solidFill>
            </a:endParaRPr>
          </a:p>
        </p:txBody>
      </p:sp>
      <p:sp>
        <p:nvSpPr>
          <p:cNvPr id="5681" name="Google Shape;5681;p472"/>
          <p:cNvSpPr/>
          <p:nvPr/>
        </p:nvSpPr>
        <p:spPr>
          <a:xfrm>
            <a:off x="471878" y="3627108"/>
            <a:ext cx="495000" cy="495000"/>
          </a:xfrm>
          <a:prstGeom prst="ellipse">
            <a:avLst/>
          </a:prstGeom>
          <a:solidFill>
            <a:srgbClr val="FFFFFF"/>
          </a:solidFill>
          <a:ln w="19050"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0F9D58"/>
              </a:solidFill>
            </a:endParaRPr>
          </a:p>
        </p:txBody>
      </p:sp>
      <p:sp>
        <p:nvSpPr>
          <p:cNvPr id="5682" name="Google Shape;5682;p472"/>
          <p:cNvSpPr txBox="1"/>
          <p:nvPr/>
        </p:nvSpPr>
        <p:spPr>
          <a:xfrm>
            <a:off x="1035576" y="3612925"/>
            <a:ext cx="3794100" cy="4950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1600">
                <a:solidFill>
                  <a:srgbClr val="080808"/>
                </a:solidFill>
                <a:latin typeface="Roboto"/>
                <a:ea typeface="Roboto"/>
                <a:cs typeface="Roboto"/>
                <a:sym typeface="Roboto"/>
              </a:rPr>
              <a:t>클라우드 스케일의 성능</a:t>
            </a:r>
            <a:br>
              <a:rPr lang="en" sz="1600">
                <a:solidFill>
                  <a:srgbClr val="080808"/>
                </a:solidFill>
                <a:latin typeface="Roboto"/>
                <a:ea typeface="Roboto"/>
                <a:cs typeface="Roboto"/>
                <a:sym typeface="Roboto"/>
              </a:rPr>
            </a:br>
            <a:r>
              <a:rPr lang="en" sz="1600">
                <a:solidFill>
                  <a:srgbClr val="080808"/>
                </a:solidFill>
                <a:latin typeface="Roboto"/>
                <a:ea typeface="Roboto"/>
                <a:cs typeface="Roboto"/>
                <a:sym typeface="Roboto"/>
              </a:rPr>
              <a:t>(1000억 레코드 4TB 분석에 30초)</a:t>
            </a:r>
            <a:endParaRPr sz="1600">
              <a:solidFill>
                <a:srgbClr val="080808"/>
              </a:solidFill>
              <a:latin typeface="Roboto"/>
              <a:ea typeface="Roboto"/>
              <a:cs typeface="Roboto"/>
              <a:sym typeface="Roboto"/>
            </a:endParaRPr>
          </a:p>
        </p:txBody>
      </p:sp>
      <p:sp>
        <p:nvSpPr>
          <p:cNvPr id="5683" name="Google Shape;5683;p472"/>
          <p:cNvSpPr/>
          <p:nvPr/>
        </p:nvSpPr>
        <p:spPr>
          <a:xfrm>
            <a:off x="5129081" y="1485451"/>
            <a:ext cx="2939400" cy="2926500"/>
          </a:xfrm>
          <a:prstGeom prst="ellipse">
            <a:avLst/>
          </a:prstGeom>
          <a:solidFill>
            <a:srgbClr val="4285F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4" name="Google Shape;5684;p472"/>
          <p:cNvSpPr txBox="1"/>
          <p:nvPr/>
        </p:nvSpPr>
        <p:spPr>
          <a:xfrm>
            <a:off x="5238282" y="3177400"/>
            <a:ext cx="2721000" cy="933300"/>
          </a:xfrm>
          <a:prstGeom prst="rect">
            <a:avLst/>
          </a:prstGeom>
          <a:noFill/>
          <a:ln>
            <a:noFill/>
          </a:ln>
        </p:spPr>
        <p:txBody>
          <a:bodyPr spcFirstLastPara="1" wrap="square" lIns="91425" tIns="91425" rIns="91425" bIns="91425" anchor="t" anchorCtr="0">
            <a:noAutofit/>
          </a:bodyPr>
          <a:lstStyle/>
          <a:p>
            <a:pPr marL="0" lvl="0" indent="0" algn="ctr" rtl="0">
              <a:lnSpc>
                <a:spcPct val="125000"/>
              </a:lnSpc>
              <a:spcBef>
                <a:spcPts val="0"/>
              </a:spcBef>
              <a:spcAft>
                <a:spcPts val="0"/>
              </a:spcAft>
              <a:buNone/>
            </a:pPr>
            <a:r>
              <a:rPr lang="en" sz="1600">
                <a:solidFill>
                  <a:srgbClr val="FFFFFF"/>
                </a:solidFill>
                <a:latin typeface="Open Sans"/>
                <a:ea typeface="Open Sans"/>
                <a:cs typeface="Open Sans"/>
                <a:sym typeface="Open Sans"/>
              </a:rPr>
              <a:t>Optimize your</a:t>
            </a:r>
            <a:endParaRPr sz="1600">
              <a:solidFill>
                <a:srgbClr val="FFFFFF"/>
              </a:solidFill>
              <a:latin typeface="Open Sans"/>
              <a:ea typeface="Open Sans"/>
              <a:cs typeface="Open Sans"/>
              <a:sym typeface="Open Sans"/>
            </a:endParaRPr>
          </a:p>
          <a:p>
            <a:pPr marL="0" lvl="0" indent="0" algn="ctr" rtl="0">
              <a:lnSpc>
                <a:spcPct val="125000"/>
              </a:lnSpc>
              <a:spcBef>
                <a:spcPts val="0"/>
              </a:spcBef>
              <a:spcAft>
                <a:spcPts val="0"/>
              </a:spcAft>
              <a:buNone/>
            </a:pPr>
            <a:r>
              <a:rPr lang="en" sz="1600">
                <a:solidFill>
                  <a:srgbClr val="FFFFFF"/>
                </a:solidFill>
                <a:latin typeface="Open Sans"/>
                <a:ea typeface="Open Sans"/>
                <a:cs typeface="Open Sans"/>
                <a:sym typeface="Open Sans"/>
              </a:rPr>
              <a:t>time to answer</a:t>
            </a:r>
            <a:endParaRPr sz="1600">
              <a:solidFill>
                <a:srgbClr val="FFFFFF"/>
              </a:solidFill>
              <a:latin typeface="Open Sans"/>
              <a:ea typeface="Open Sans"/>
              <a:cs typeface="Open Sans"/>
              <a:sym typeface="Open Sans"/>
            </a:endParaRPr>
          </a:p>
        </p:txBody>
      </p:sp>
      <p:sp>
        <p:nvSpPr>
          <p:cNvPr id="5685" name="Google Shape;5685;p472"/>
          <p:cNvSpPr/>
          <p:nvPr/>
        </p:nvSpPr>
        <p:spPr>
          <a:xfrm rot="5400000">
            <a:off x="5129069" y="1488240"/>
            <a:ext cx="2939400" cy="2939400"/>
          </a:xfrm>
          <a:prstGeom prst="pie">
            <a:avLst>
              <a:gd name="adj1" fmla="val 10492950"/>
              <a:gd name="adj2" fmla="val 13482494"/>
            </a:avLst>
          </a:prstGeom>
          <a:solidFill>
            <a:srgbClr val="9C27B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86" name="Google Shape;5686;p472"/>
          <p:cNvSpPr txBox="1"/>
          <p:nvPr/>
        </p:nvSpPr>
        <p:spPr>
          <a:xfrm>
            <a:off x="7118244" y="1312900"/>
            <a:ext cx="950100" cy="336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800" b="1">
                <a:solidFill>
                  <a:srgbClr val="9C27B0"/>
                </a:solidFill>
                <a:latin typeface="Open Sans"/>
                <a:ea typeface="Open Sans"/>
                <a:cs typeface="Open Sans"/>
                <a:sym typeface="Open Sans"/>
              </a:rPr>
              <a:t>Programming</a:t>
            </a:r>
            <a:endParaRPr sz="800" b="1">
              <a:solidFill>
                <a:srgbClr val="9C27B0"/>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16"/>
        <p:cNvGrpSpPr/>
        <p:nvPr/>
      </p:nvGrpSpPr>
      <p:grpSpPr>
        <a:xfrm>
          <a:off x="0" y="0"/>
          <a:ext cx="0" cy="0"/>
          <a:chOff x="0" y="0"/>
          <a:chExt cx="0" cy="0"/>
        </a:xfrm>
      </p:grpSpPr>
      <p:sp>
        <p:nvSpPr>
          <p:cNvPr id="5117" name="Google Shape;5117;p437"/>
          <p:cNvSpPr/>
          <p:nvPr/>
        </p:nvSpPr>
        <p:spPr>
          <a:xfrm>
            <a:off x="4576050" y="428700"/>
            <a:ext cx="4572000" cy="471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18" name="Google Shape;5118;p437"/>
          <p:cNvSpPr txBox="1"/>
          <p:nvPr/>
        </p:nvSpPr>
        <p:spPr>
          <a:xfrm>
            <a:off x="3043950" y="1295350"/>
            <a:ext cx="6096000" cy="429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800"/>
              </a:spcAft>
              <a:buNone/>
            </a:pPr>
            <a:r>
              <a:rPr lang="en" sz="40000">
                <a:solidFill>
                  <a:srgbClr val="FFFFFF"/>
                </a:solidFill>
                <a:latin typeface="Google Sans"/>
                <a:ea typeface="Google Sans"/>
                <a:cs typeface="Google Sans"/>
                <a:sym typeface="Google Sans"/>
              </a:rPr>
              <a:t>01</a:t>
            </a:r>
            <a:endParaRPr sz="40000">
              <a:solidFill>
                <a:srgbClr val="FFFFFF"/>
              </a:solidFill>
              <a:latin typeface="Google Sans"/>
              <a:ea typeface="Google Sans"/>
              <a:cs typeface="Google Sans"/>
              <a:sym typeface="Google Sans"/>
            </a:endParaRPr>
          </a:p>
        </p:txBody>
      </p:sp>
      <p:sp>
        <p:nvSpPr>
          <p:cNvPr id="5119" name="Google Shape;5119;p437"/>
          <p:cNvSpPr txBox="1">
            <a:spLocks noGrp="1"/>
          </p:cNvSpPr>
          <p:nvPr>
            <p:ph type="title"/>
          </p:nvPr>
        </p:nvSpPr>
        <p:spPr>
          <a:xfrm>
            <a:off x="228600" y="1485900"/>
            <a:ext cx="5366400" cy="194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200"/>
              <a:t>Google Cloud</a:t>
            </a:r>
            <a:endParaRPr sz="4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90"/>
        <p:cNvGrpSpPr/>
        <p:nvPr/>
      </p:nvGrpSpPr>
      <p:grpSpPr>
        <a:xfrm>
          <a:off x="0" y="0"/>
          <a:ext cx="0" cy="0"/>
          <a:chOff x="0" y="0"/>
          <a:chExt cx="0" cy="0"/>
        </a:xfrm>
      </p:grpSpPr>
      <p:sp>
        <p:nvSpPr>
          <p:cNvPr id="5691" name="Google Shape;5691;p473"/>
          <p:cNvSpPr/>
          <p:nvPr/>
        </p:nvSpPr>
        <p:spPr>
          <a:xfrm>
            <a:off x="5018175" y="2702125"/>
            <a:ext cx="4032900" cy="1741200"/>
          </a:xfrm>
          <a:prstGeom prst="rect">
            <a:avLst/>
          </a:prstGeom>
          <a:solidFill>
            <a:srgbClr val="4285F4">
              <a:alpha val="8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2" name="Google Shape;5692;p473"/>
          <p:cNvSpPr/>
          <p:nvPr/>
        </p:nvSpPr>
        <p:spPr>
          <a:xfrm>
            <a:off x="37800" y="2715125"/>
            <a:ext cx="4666200" cy="1728300"/>
          </a:xfrm>
          <a:prstGeom prst="rect">
            <a:avLst/>
          </a:prstGeom>
          <a:solidFill>
            <a:srgbClr val="4285F4">
              <a:alpha val="854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93" name="Google Shape;5693;p473"/>
          <p:cNvSpPr txBox="1"/>
          <p:nvPr/>
        </p:nvSpPr>
        <p:spPr>
          <a:xfrm>
            <a:off x="475050" y="366500"/>
            <a:ext cx="8231700" cy="649200"/>
          </a:xfrm>
          <a:prstGeom prst="rect">
            <a:avLst/>
          </a:prstGeom>
          <a:noFill/>
          <a:ln>
            <a:noFill/>
          </a:ln>
        </p:spPr>
        <p:txBody>
          <a:bodyPr spcFirstLastPara="1" wrap="square" lIns="0" tIns="0" rIns="0" bIns="0"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빅쿼리와 구글 솔루션 연동</a:t>
            </a:r>
            <a:endParaRPr sz="2800">
              <a:solidFill>
                <a:srgbClr val="545454"/>
              </a:solidFill>
              <a:latin typeface="Roboto"/>
              <a:ea typeface="Roboto"/>
              <a:cs typeface="Roboto"/>
              <a:sym typeface="Roboto"/>
            </a:endParaRPr>
          </a:p>
        </p:txBody>
      </p:sp>
      <p:sp>
        <p:nvSpPr>
          <p:cNvPr id="5694" name="Google Shape;5694;p473"/>
          <p:cNvSpPr txBox="1"/>
          <p:nvPr/>
        </p:nvSpPr>
        <p:spPr>
          <a:xfrm>
            <a:off x="6060975" y="3853700"/>
            <a:ext cx="1019400" cy="413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000000"/>
              </a:buClr>
              <a:buSzPts val="1100"/>
              <a:buFont typeface="Arial"/>
              <a:buNone/>
            </a:pPr>
            <a:r>
              <a:rPr lang="en" sz="900">
                <a:solidFill>
                  <a:srgbClr val="4285F4"/>
                </a:solidFill>
                <a:latin typeface="Roboto"/>
                <a:ea typeface="Roboto"/>
                <a:cs typeface="Roboto"/>
                <a:sym typeface="Roboto"/>
              </a:rPr>
              <a:t>Cloud </a:t>
            </a:r>
            <a:br>
              <a:rPr lang="en" sz="900">
                <a:solidFill>
                  <a:srgbClr val="4285F4"/>
                </a:solidFill>
                <a:latin typeface="Roboto"/>
                <a:ea typeface="Roboto"/>
                <a:cs typeface="Roboto"/>
                <a:sym typeface="Roboto"/>
              </a:rPr>
            </a:br>
            <a:r>
              <a:rPr lang="en" sz="900">
                <a:solidFill>
                  <a:srgbClr val="4285F4"/>
                </a:solidFill>
                <a:latin typeface="Roboto"/>
                <a:ea typeface="Roboto"/>
                <a:cs typeface="Roboto"/>
                <a:sym typeface="Roboto"/>
              </a:rPr>
              <a:t>Storage</a:t>
            </a:r>
            <a:endParaRPr sz="900">
              <a:solidFill>
                <a:srgbClr val="4285F4"/>
              </a:solidFill>
              <a:latin typeface="Roboto"/>
              <a:ea typeface="Roboto"/>
              <a:cs typeface="Roboto"/>
              <a:sym typeface="Roboto"/>
            </a:endParaRPr>
          </a:p>
        </p:txBody>
      </p:sp>
      <p:pic>
        <p:nvPicPr>
          <p:cNvPr id="5695" name="Google Shape;5695;p473"/>
          <p:cNvPicPr preferRelativeResize="0"/>
          <p:nvPr/>
        </p:nvPicPr>
        <p:blipFill>
          <a:blip r:embed="rId3">
            <a:alphaModFix/>
          </a:blip>
          <a:stretch>
            <a:fillRect/>
          </a:stretch>
        </p:blipFill>
        <p:spPr>
          <a:xfrm>
            <a:off x="6205952" y="3204770"/>
            <a:ext cx="729450" cy="649229"/>
          </a:xfrm>
          <a:prstGeom prst="rect">
            <a:avLst/>
          </a:prstGeom>
          <a:noFill/>
          <a:ln>
            <a:noFill/>
          </a:ln>
        </p:spPr>
      </p:pic>
      <p:pic>
        <p:nvPicPr>
          <p:cNvPr id="5696" name="Google Shape;5696;p473"/>
          <p:cNvPicPr preferRelativeResize="0"/>
          <p:nvPr/>
        </p:nvPicPr>
        <p:blipFill>
          <a:blip r:embed="rId4">
            <a:alphaModFix/>
          </a:blip>
          <a:stretch>
            <a:fillRect/>
          </a:stretch>
        </p:blipFill>
        <p:spPr>
          <a:xfrm>
            <a:off x="7179000" y="3164651"/>
            <a:ext cx="729449" cy="729475"/>
          </a:xfrm>
          <a:prstGeom prst="rect">
            <a:avLst/>
          </a:prstGeom>
          <a:noFill/>
          <a:ln>
            <a:noFill/>
          </a:ln>
        </p:spPr>
      </p:pic>
      <p:sp>
        <p:nvSpPr>
          <p:cNvPr id="5697" name="Google Shape;5697;p473"/>
          <p:cNvSpPr txBox="1"/>
          <p:nvPr/>
        </p:nvSpPr>
        <p:spPr>
          <a:xfrm>
            <a:off x="7040850" y="3855850"/>
            <a:ext cx="1019400" cy="4137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4285F4"/>
                </a:solidFill>
                <a:latin typeface="Roboto"/>
                <a:ea typeface="Roboto"/>
                <a:cs typeface="Roboto"/>
                <a:sym typeface="Roboto"/>
              </a:rPr>
              <a:t>Cloud </a:t>
            </a:r>
            <a:br>
              <a:rPr lang="en" sz="900">
                <a:solidFill>
                  <a:srgbClr val="4285F4"/>
                </a:solidFill>
                <a:latin typeface="Roboto"/>
                <a:ea typeface="Roboto"/>
                <a:cs typeface="Roboto"/>
                <a:sym typeface="Roboto"/>
              </a:rPr>
            </a:br>
            <a:r>
              <a:rPr lang="en" sz="900">
                <a:solidFill>
                  <a:srgbClr val="4285F4"/>
                </a:solidFill>
                <a:latin typeface="Roboto"/>
                <a:ea typeface="Roboto"/>
                <a:cs typeface="Roboto"/>
                <a:sym typeface="Roboto"/>
              </a:rPr>
              <a:t>Bigtable</a:t>
            </a:r>
            <a:endParaRPr sz="900">
              <a:solidFill>
                <a:srgbClr val="4285F4"/>
              </a:solidFill>
              <a:latin typeface="Roboto"/>
              <a:ea typeface="Roboto"/>
              <a:cs typeface="Roboto"/>
              <a:sym typeface="Roboto"/>
            </a:endParaRPr>
          </a:p>
        </p:txBody>
      </p:sp>
      <p:pic>
        <p:nvPicPr>
          <p:cNvPr id="5698" name="Google Shape;5698;p473"/>
          <p:cNvPicPr preferRelativeResize="0"/>
          <p:nvPr/>
        </p:nvPicPr>
        <p:blipFill>
          <a:blip r:embed="rId5">
            <a:alphaModFix/>
          </a:blip>
          <a:stretch>
            <a:fillRect/>
          </a:stretch>
        </p:blipFill>
        <p:spPr>
          <a:xfrm>
            <a:off x="3057651" y="3206888"/>
            <a:ext cx="729449" cy="649200"/>
          </a:xfrm>
          <a:prstGeom prst="rect">
            <a:avLst/>
          </a:prstGeom>
          <a:noFill/>
          <a:ln>
            <a:noFill/>
          </a:ln>
        </p:spPr>
      </p:pic>
      <p:sp>
        <p:nvSpPr>
          <p:cNvPr id="5699" name="Google Shape;5699;p473"/>
          <p:cNvSpPr txBox="1"/>
          <p:nvPr/>
        </p:nvSpPr>
        <p:spPr>
          <a:xfrm>
            <a:off x="2912675" y="3845300"/>
            <a:ext cx="1019400" cy="4578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4285F4"/>
                </a:solidFill>
                <a:latin typeface="Roboto"/>
                <a:ea typeface="Roboto"/>
                <a:cs typeface="Roboto"/>
                <a:sym typeface="Roboto"/>
              </a:rPr>
              <a:t>Cloud </a:t>
            </a:r>
            <a:br>
              <a:rPr lang="en" sz="900">
                <a:solidFill>
                  <a:srgbClr val="4285F4"/>
                </a:solidFill>
                <a:latin typeface="Roboto"/>
                <a:ea typeface="Roboto"/>
                <a:cs typeface="Roboto"/>
                <a:sym typeface="Roboto"/>
              </a:rPr>
            </a:br>
            <a:r>
              <a:rPr lang="en" sz="900">
                <a:solidFill>
                  <a:srgbClr val="4285F4"/>
                </a:solidFill>
                <a:latin typeface="Roboto"/>
                <a:ea typeface="Roboto"/>
                <a:cs typeface="Roboto"/>
                <a:sym typeface="Roboto"/>
              </a:rPr>
              <a:t>Datastore</a:t>
            </a:r>
            <a:endParaRPr sz="900">
              <a:solidFill>
                <a:srgbClr val="4285F4"/>
              </a:solidFill>
              <a:latin typeface="Roboto"/>
              <a:ea typeface="Roboto"/>
              <a:cs typeface="Roboto"/>
              <a:sym typeface="Roboto"/>
            </a:endParaRPr>
          </a:p>
        </p:txBody>
      </p:sp>
      <p:grpSp>
        <p:nvGrpSpPr>
          <p:cNvPr id="5700" name="Google Shape;5700;p473"/>
          <p:cNvGrpSpPr/>
          <p:nvPr/>
        </p:nvGrpSpPr>
        <p:grpSpPr>
          <a:xfrm>
            <a:off x="3981450" y="1553814"/>
            <a:ext cx="1132859" cy="1200073"/>
            <a:chOff x="7697398" y="1832200"/>
            <a:chExt cx="1019400" cy="1079882"/>
          </a:xfrm>
        </p:grpSpPr>
        <p:sp>
          <p:nvSpPr>
            <p:cNvPr id="5701" name="Google Shape;5701;p473"/>
            <p:cNvSpPr txBox="1"/>
            <p:nvPr/>
          </p:nvSpPr>
          <p:spPr>
            <a:xfrm>
              <a:off x="7697398" y="2533482"/>
              <a:ext cx="1019400" cy="3786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Clr>
                  <a:srgbClr val="000000"/>
                </a:buClr>
                <a:buSzPts val="1100"/>
                <a:buFont typeface="Arial"/>
                <a:buNone/>
              </a:pPr>
              <a:r>
                <a:rPr lang="en" sz="1200" b="1">
                  <a:solidFill>
                    <a:srgbClr val="4285F4"/>
                  </a:solidFill>
                  <a:latin typeface="Roboto"/>
                  <a:ea typeface="Roboto"/>
                  <a:cs typeface="Roboto"/>
                  <a:sym typeface="Roboto"/>
                </a:rPr>
                <a:t>BigQuery</a:t>
              </a:r>
              <a:endParaRPr sz="1200" b="1">
                <a:solidFill>
                  <a:srgbClr val="4285F4"/>
                </a:solidFill>
                <a:latin typeface="Roboto"/>
                <a:ea typeface="Roboto"/>
                <a:cs typeface="Roboto"/>
                <a:sym typeface="Roboto"/>
              </a:endParaRPr>
            </a:p>
          </p:txBody>
        </p:sp>
        <p:pic>
          <p:nvPicPr>
            <p:cNvPr id="5702" name="Google Shape;5702;p473"/>
            <p:cNvPicPr preferRelativeResize="0"/>
            <p:nvPr/>
          </p:nvPicPr>
          <p:blipFill>
            <a:blip r:embed="rId6">
              <a:alphaModFix/>
            </a:blip>
            <a:stretch>
              <a:fillRect/>
            </a:stretch>
          </p:blipFill>
          <p:spPr>
            <a:xfrm>
              <a:off x="7791325" y="1832200"/>
              <a:ext cx="848825" cy="755478"/>
            </a:xfrm>
            <a:prstGeom prst="rect">
              <a:avLst/>
            </a:prstGeom>
            <a:noFill/>
            <a:ln>
              <a:noFill/>
            </a:ln>
          </p:spPr>
        </p:pic>
      </p:grpSp>
      <p:pic>
        <p:nvPicPr>
          <p:cNvPr id="5703" name="Google Shape;5703;p473"/>
          <p:cNvPicPr preferRelativeResize="0"/>
          <p:nvPr/>
        </p:nvPicPr>
        <p:blipFill>
          <a:blip r:embed="rId7">
            <a:alphaModFix/>
          </a:blip>
          <a:stretch>
            <a:fillRect/>
          </a:stretch>
        </p:blipFill>
        <p:spPr>
          <a:xfrm>
            <a:off x="8152063" y="3164700"/>
            <a:ext cx="729426" cy="729372"/>
          </a:xfrm>
          <a:prstGeom prst="rect">
            <a:avLst/>
          </a:prstGeom>
          <a:noFill/>
          <a:ln>
            <a:noFill/>
          </a:ln>
        </p:spPr>
      </p:pic>
      <p:sp>
        <p:nvSpPr>
          <p:cNvPr id="5704" name="Google Shape;5704;p473"/>
          <p:cNvSpPr txBox="1"/>
          <p:nvPr/>
        </p:nvSpPr>
        <p:spPr>
          <a:xfrm>
            <a:off x="8007075" y="3887000"/>
            <a:ext cx="1019400" cy="345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4285F4"/>
                </a:solidFill>
                <a:latin typeface="Roboto"/>
                <a:ea typeface="Roboto"/>
                <a:cs typeface="Roboto"/>
                <a:sym typeface="Roboto"/>
              </a:rPr>
              <a:t>Cloud </a:t>
            </a:r>
            <a:br>
              <a:rPr lang="en" sz="900">
                <a:solidFill>
                  <a:srgbClr val="4285F4"/>
                </a:solidFill>
                <a:latin typeface="Roboto"/>
                <a:ea typeface="Roboto"/>
                <a:cs typeface="Roboto"/>
                <a:sym typeface="Roboto"/>
              </a:rPr>
            </a:br>
            <a:r>
              <a:rPr lang="en" sz="900">
                <a:solidFill>
                  <a:srgbClr val="4285F4"/>
                </a:solidFill>
                <a:latin typeface="Roboto"/>
                <a:ea typeface="Roboto"/>
                <a:cs typeface="Roboto"/>
                <a:sym typeface="Roboto"/>
              </a:rPr>
              <a:t>Spanner*</a:t>
            </a:r>
            <a:endParaRPr sz="900">
              <a:solidFill>
                <a:srgbClr val="4285F4"/>
              </a:solidFill>
              <a:latin typeface="Roboto"/>
              <a:ea typeface="Roboto"/>
              <a:cs typeface="Roboto"/>
              <a:sym typeface="Roboto"/>
            </a:endParaRPr>
          </a:p>
        </p:txBody>
      </p:sp>
      <p:sp>
        <p:nvSpPr>
          <p:cNvPr id="5705" name="Google Shape;5705;p473"/>
          <p:cNvSpPr txBox="1"/>
          <p:nvPr/>
        </p:nvSpPr>
        <p:spPr>
          <a:xfrm>
            <a:off x="3769938" y="3854825"/>
            <a:ext cx="1019400" cy="4578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4285F4"/>
                </a:solidFill>
                <a:latin typeface="Roboto"/>
                <a:ea typeface="Roboto"/>
                <a:cs typeface="Roboto"/>
                <a:sym typeface="Roboto"/>
              </a:rPr>
              <a:t>Cloud </a:t>
            </a:r>
            <a:endParaRPr sz="900">
              <a:solidFill>
                <a:srgbClr val="4285F4"/>
              </a:solidFill>
              <a:latin typeface="Roboto"/>
              <a:ea typeface="Roboto"/>
              <a:cs typeface="Roboto"/>
              <a:sym typeface="Roboto"/>
            </a:endParaRPr>
          </a:p>
          <a:p>
            <a:pPr marL="0" lvl="0" indent="0" algn="ctr" rtl="0">
              <a:spcBef>
                <a:spcPts val="0"/>
              </a:spcBef>
              <a:spcAft>
                <a:spcPts val="0"/>
              </a:spcAft>
              <a:buNone/>
            </a:pPr>
            <a:r>
              <a:rPr lang="en" sz="900">
                <a:solidFill>
                  <a:srgbClr val="4285F4"/>
                </a:solidFill>
                <a:latin typeface="Roboto"/>
                <a:ea typeface="Roboto"/>
                <a:cs typeface="Roboto"/>
                <a:sym typeface="Roboto"/>
              </a:rPr>
              <a:t>SQL*</a:t>
            </a:r>
            <a:endParaRPr sz="900">
              <a:solidFill>
                <a:srgbClr val="4285F4"/>
              </a:solidFill>
              <a:latin typeface="Roboto"/>
              <a:ea typeface="Roboto"/>
              <a:cs typeface="Roboto"/>
              <a:sym typeface="Roboto"/>
            </a:endParaRPr>
          </a:p>
        </p:txBody>
      </p:sp>
      <p:pic>
        <p:nvPicPr>
          <p:cNvPr id="5706" name="Google Shape;5706;p473"/>
          <p:cNvPicPr preferRelativeResize="0"/>
          <p:nvPr/>
        </p:nvPicPr>
        <p:blipFill>
          <a:blip r:embed="rId8">
            <a:alphaModFix/>
          </a:blip>
          <a:stretch>
            <a:fillRect/>
          </a:stretch>
        </p:blipFill>
        <p:spPr>
          <a:xfrm>
            <a:off x="3912800" y="3212438"/>
            <a:ext cx="733675" cy="733675"/>
          </a:xfrm>
          <a:prstGeom prst="rect">
            <a:avLst/>
          </a:prstGeom>
          <a:noFill/>
          <a:ln>
            <a:noFill/>
          </a:ln>
        </p:spPr>
      </p:pic>
      <p:sp>
        <p:nvSpPr>
          <p:cNvPr id="5707" name="Google Shape;5707;p473"/>
          <p:cNvSpPr txBox="1"/>
          <p:nvPr/>
        </p:nvSpPr>
        <p:spPr>
          <a:xfrm>
            <a:off x="4143598" y="4224400"/>
            <a:ext cx="729300" cy="345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i="1">
                <a:solidFill>
                  <a:schemeClr val="accent1"/>
                </a:solidFill>
                <a:latin typeface="Roboto"/>
                <a:ea typeface="Roboto"/>
                <a:cs typeface="Roboto"/>
                <a:sym typeface="Roboto"/>
              </a:rPr>
              <a:t>*Roadmap</a:t>
            </a:r>
            <a:endParaRPr sz="800" i="1">
              <a:solidFill>
                <a:schemeClr val="accent1"/>
              </a:solidFill>
              <a:latin typeface="Roboto"/>
              <a:ea typeface="Roboto"/>
              <a:cs typeface="Roboto"/>
              <a:sym typeface="Roboto"/>
            </a:endParaRPr>
          </a:p>
        </p:txBody>
      </p:sp>
      <p:pic>
        <p:nvPicPr>
          <p:cNvPr id="5708" name="Google Shape;5708;p473"/>
          <p:cNvPicPr preferRelativeResize="0"/>
          <p:nvPr/>
        </p:nvPicPr>
        <p:blipFill>
          <a:blip r:embed="rId9">
            <a:alphaModFix/>
          </a:blip>
          <a:stretch>
            <a:fillRect/>
          </a:stretch>
        </p:blipFill>
        <p:spPr>
          <a:xfrm>
            <a:off x="5180473" y="3253800"/>
            <a:ext cx="797076" cy="817200"/>
          </a:xfrm>
          <a:prstGeom prst="rect">
            <a:avLst/>
          </a:prstGeom>
          <a:noFill/>
          <a:ln>
            <a:noFill/>
          </a:ln>
        </p:spPr>
      </p:pic>
      <p:pic>
        <p:nvPicPr>
          <p:cNvPr id="5709" name="Google Shape;5709;p473"/>
          <p:cNvPicPr preferRelativeResize="0"/>
          <p:nvPr/>
        </p:nvPicPr>
        <p:blipFill rotWithShape="1">
          <a:blip r:embed="rId10">
            <a:alphaModFix/>
          </a:blip>
          <a:srcRect l="15152" t="22826" r="15753" b="23703"/>
          <a:stretch/>
        </p:blipFill>
        <p:spPr>
          <a:xfrm>
            <a:off x="2255158" y="3621040"/>
            <a:ext cx="565320" cy="189120"/>
          </a:xfrm>
          <a:prstGeom prst="rect">
            <a:avLst/>
          </a:prstGeom>
          <a:noFill/>
          <a:ln>
            <a:noFill/>
          </a:ln>
        </p:spPr>
      </p:pic>
      <p:pic>
        <p:nvPicPr>
          <p:cNvPr id="5710" name="Google Shape;5710;p473"/>
          <p:cNvPicPr preferRelativeResize="0"/>
          <p:nvPr/>
        </p:nvPicPr>
        <p:blipFill rotWithShape="1">
          <a:blip r:embed="rId11">
            <a:alphaModFix/>
          </a:blip>
          <a:srcRect t="-8" r="75627" b="13771"/>
          <a:stretch/>
        </p:blipFill>
        <p:spPr>
          <a:xfrm>
            <a:off x="2348739" y="3148362"/>
            <a:ext cx="378162" cy="288405"/>
          </a:xfrm>
          <a:prstGeom prst="rect">
            <a:avLst/>
          </a:prstGeom>
          <a:noFill/>
          <a:ln>
            <a:noFill/>
          </a:ln>
        </p:spPr>
      </p:pic>
      <p:pic>
        <p:nvPicPr>
          <p:cNvPr id="5711" name="Google Shape;5711;p473"/>
          <p:cNvPicPr preferRelativeResize="0"/>
          <p:nvPr/>
        </p:nvPicPr>
        <p:blipFill>
          <a:blip r:embed="rId12">
            <a:alphaModFix/>
          </a:blip>
          <a:stretch>
            <a:fillRect/>
          </a:stretch>
        </p:blipFill>
        <p:spPr>
          <a:xfrm>
            <a:off x="1877577" y="3564669"/>
            <a:ext cx="301864" cy="301864"/>
          </a:xfrm>
          <a:prstGeom prst="rect">
            <a:avLst/>
          </a:prstGeom>
          <a:noFill/>
          <a:ln>
            <a:noFill/>
          </a:ln>
        </p:spPr>
      </p:pic>
      <p:pic>
        <p:nvPicPr>
          <p:cNvPr id="5712" name="Google Shape;5712;p473"/>
          <p:cNvPicPr preferRelativeResize="0"/>
          <p:nvPr/>
        </p:nvPicPr>
        <p:blipFill rotWithShape="1">
          <a:blip r:embed="rId13">
            <a:alphaModFix/>
          </a:blip>
          <a:srcRect l="23619" t="13799" r="28779" b="16362"/>
          <a:stretch/>
        </p:blipFill>
        <p:spPr>
          <a:xfrm>
            <a:off x="1918900" y="3131875"/>
            <a:ext cx="216500" cy="317625"/>
          </a:xfrm>
          <a:prstGeom prst="rect">
            <a:avLst/>
          </a:prstGeom>
          <a:noFill/>
          <a:ln>
            <a:noFill/>
          </a:ln>
        </p:spPr>
      </p:pic>
      <p:sp>
        <p:nvSpPr>
          <p:cNvPr id="5713" name="Google Shape;5713;p473"/>
          <p:cNvSpPr txBox="1"/>
          <p:nvPr/>
        </p:nvSpPr>
        <p:spPr>
          <a:xfrm>
            <a:off x="1577575" y="3804725"/>
            <a:ext cx="1502700" cy="558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4285F4"/>
                </a:solidFill>
                <a:latin typeface="Roboto"/>
                <a:ea typeface="Roboto"/>
                <a:cs typeface="Roboto"/>
                <a:sym typeface="Roboto"/>
              </a:rPr>
              <a:t>Adwords, DoubleClick, YouTube </a:t>
            </a:r>
            <a:endParaRPr sz="900">
              <a:solidFill>
                <a:srgbClr val="4285F4"/>
              </a:solidFill>
              <a:latin typeface="Roboto"/>
              <a:ea typeface="Roboto"/>
              <a:cs typeface="Roboto"/>
              <a:sym typeface="Roboto"/>
            </a:endParaRPr>
          </a:p>
        </p:txBody>
      </p:sp>
      <p:cxnSp>
        <p:nvCxnSpPr>
          <p:cNvPr id="5714" name="Google Shape;5714;p473"/>
          <p:cNvCxnSpPr/>
          <p:nvPr/>
        </p:nvCxnSpPr>
        <p:spPr>
          <a:xfrm rot="10800000" flipH="1">
            <a:off x="2630350" y="1940673"/>
            <a:ext cx="1372800" cy="649200"/>
          </a:xfrm>
          <a:prstGeom prst="bentConnector3">
            <a:avLst>
              <a:gd name="adj1" fmla="val 0"/>
            </a:avLst>
          </a:prstGeom>
          <a:noFill/>
          <a:ln w="9525" cap="flat" cmpd="sng">
            <a:solidFill>
              <a:schemeClr val="accent1"/>
            </a:solidFill>
            <a:prstDash val="solid"/>
            <a:round/>
            <a:headEnd type="oval" w="med" len="med"/>
            <a:tailEnd type="triangle" w="med" len="med"/>
          </a:ln>
        </p:spPr>
      </p:cxnSp>
      <p:sp>
        <p:nvSpPr>
          <p:cNvPr id="5715" name="Google Shape;5715;p473"/>
          <p:cNvSpPr txBox="1"/>
          <p:nvPr/>
        </p:nvSpPr>
        <p:spPr>
          <a:xfrm>
            <a:off x="1690300" y="2119000"/>
            <a:ext cx="972000" cy="22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a:solidFill>
                  <a:schemeClr val="accent1"/>
                </a:solidFill>
                <a:latin typeface="Roboto"/>
                <a:ea typeface="Roboto"/>
                <a:cs typeface="Roboto"/>
                <a:sym typeface="Roboto"/>
              </a:rPr>
              <a:t>Direct Import</a:t>
            </a:r>
            <a:endParaRPr sz="1000" b="1">
              <a:solidFill>
                <a:schemeClr val="accent1"/>
              </a:solidFill>
              <a:latin typeface="Roboto"/>
              <a:ea typeface="Roboto"/>
              <a:cs typeface="Roboto"/>
              <a:sym typeface="Roboto"/>
            </a:endParaRPr>
          </a:p>
        </p:txBody>
      </p:sp>
      <p:sp>
        <p:nvSpPr>
          <p:cNvPr id="5716" name="Google Shape;5716;p473"/>
          <p:cNvSpPr txBox="1"/>
          <p:nvPr/>
        </p:nvSpPr>
        <p:spPr>
          <a:xfrm>
            <a:off x="6585525" y="2118988"/>
            <a:ext cx="1203000" cy="22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b="1">
                <a:solidFill>
                  <a:schemeClr val="accent1"/>
                </a:solidFill>
                <a:latin typeface="Roboto"/>
                <a:ea typeface="Roboto"/>
                <a:cs typeface="Roboto"/>
                <a:sym typeface="Roboto"/>
              </a:rPr>
              <a:t>Federated Query</a:t>
            </a:r>
            <a:endParaRPr sz="1000" b="1">
              <a:solidFill>
                <a:schemeClr val="accent1"/>
              </a:solidFill>
              <a:latin typeface="Roboto"/>
              <a:ea typeface="Roboto"/>
              <a:cs typeface="Roboto"/>
              <a:sym typeface="Roboto"/>
            </a:endParaRPr>
          </a:p>
        </p:txBody>
      </p:sp>
      <p:cxnSp>
        <p:nvCxnSpPr>
          <p:cNvPr id="5717" name="Google Shape;5717;p473"/>
          <p:cNvCxnSpPr/>
          <p:nvPr/>
        </p:nvCxnSpPr>
        <p:spPr>
          <a:xfrm rot="10800000">
            <a:off x="5202050" y="1940663"/>
            <a:ext cx="1372800" cy="649200"/>
          </a:xfrm>
          <a:prstGeom prst="bentConnector3">
            <a:avLst>
              <a:gd name="adj1" fmla="val 0"/>
            </a:avLst>
          </a:prstGeom>
          <a:noFill/>
          <a:ln w="9525" cap="flat" cmpd="sng">
            <a:solidFill>
              <a:schemeClr val="accent1"/>
            </a:solidFill>
            <a:prstDash val="solid"/>
            <a:round/>
            <a:headEnd type="triangle" w="med" len="med"/>
            <a:tailEnd type="oval" w="med" len="med"/>
          </a:ln>
        </p:spPr>
      </p:cxnSp>
      <p:pic>
        <p:nvPicPr>
          <p:cNvPr id="5718" name="Google Shape;5718;p473" descr="GA360Suite_Horizontal_Logo.png"/>
          <p:cNvPicPr preferRelativeResize="0"/>
          <p:nvPr/>
        </p:nvPicPr>
        <p:blipFill rotWithShape="1">
          <a:blip r:embed="rId14">
            <a:alphaModFix/>
          </a:blip>
          <a:srcRect t="-39986" r="87833" b="2623"/>
          <a:stretch/>
        </p:blipFill>
        <p:spPr>
          <a:xfrm>
            <a:off x="87175" y="3010456"/>
            <a:ext cx="729300" cy="813000"/>
          </a:xfrm>
          <a:prstGeom prst="rect">
            <a:avLst/>
          </a:prstGeom>
          <a:noFill/>
          <a:ln>
            <a:noFill/>
          </a:ln>
        </p:spPr>
      </p:pic>
      <p:pic>
        <p:nvPicPr>
          <p:cNvPr id="5719" name="Google Shape;5719;p473"/>
          <p:cNvPicPr preferRelativeResize="0"/>
          <p:nvPr/>
        </p:nvPicPr>
        <p:blipFill>
          <a:blip r:embed="rId15">
            <a:alphaModFix/>
          </a:blip>
          <a:stretch>
            <a:fillRect/>
          </a:stretch>
        </p:blipFill>
        <p:spPr>
          <a:xfrm>
            <a:off x="998725" y="3219172"/>
            <a:ext cx="620400" cy="620428"/>
          </a:xfrm>
          <a:prstGeom prst="rect">
            <a:avLst/>
          </a:prstGeom>
          <a:noFill/>
          <a:ln>
            <a:noFill/>
          </a:ln>
        </p:spPr>
      </p:pic>
      <p:sp>
        <p:nvSpPr>
          <p:cNvPr id="5720" name="Google Shape;5720;p473"/>
          <p:cNvSpPr txBox="1"/>
          <p:nvPr/>
        </p:nvSpPr>
        <p:spPr>
          <a:xfrm>
            <a:off x="17075" y="3921500"/>
            <a:ext cx="1019400" cy="4578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4285F4"/>
                </a:solidFill>
                <a:latin typeface="Roboto"/>
                <a:ea typeface="Roboto"/>
                <a:cs typeface="Roboto"/>
                <a:sym typeface="Roboto"/>
              </a:rPr>
              <a:t>Google Analytics 360</a:t>
            </a:r>
            <a:endParaRPr sz="900">
              <a:solidFill>
                <a:srgbClr val="4285F4"/>
              </a:solidFill>
              <a:latin typeface="Roboto"/>
              <a:ea typeface="Roboto"/>
              <a:cs typeface="Roboto"/>
              <a:sym typeface="Roboto"/>
            </a:endParaRPr>
          </a:p>
        </p:txBody>
      </p:sp>
      <p:sp>
        <p:nvSpPr>
          <p:cNvPr id="5721" name="Google Shape;5721;p473"/>
          <p:cNvSpPr txBox="1"/>
          <p:nvPr/>
        </p:nvSpPr>
        <p:spPr>
          <a:xfrm>
            <a:off x="855275" y="3845300"/>
            <a:ext cx="1019400" cy="4578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900">
                <a:solidFill>
                  <a:srgbClr val="4285F4"/>
                </a:solidFill>
                <a:latin typeface="Roboto"/>
                <a:ea typeface="Roboto"/>
                <a:cs typeface="Roboto"/>
                <a:sym typeface="Roboto"/>
              </a:rPr>
              <a:t>Firebase</a:t>
            </a:r>
            <a:endParaRPr sz="900">
              <a:solidFill>
                <a:srgbClr val="4285F4"/>
              </a:solidFill>
              <a:latin typeface="Roboto"/>
              <a:ea typeface="Roboto"/>
              <a:cs typeface="Roboto"/>
              <a:sym typeface="Roboto"/>
            </a:endParaRPr>
          </a:p>
        </p:txBody>
      </p:sp>
      <p:sp>
        <p:nvSpPr>
          <p:cNvPr id="5722" name="Google Shape;5722;p473"/>
          <p:cNvSpPr txBox="1"/>
          <p:nvPr/>
        </p:nvSpPr>
        <p:spPr>
          <a:xfrm>
            <a:off x="8486998" y="4224400"/>
            <a:ext cx="729300" cy="345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i="1">
                <a:solidFill>
                  <a:schemeClr val="accent1"/>
                </a:solidFill>
                <a:latin typeface="Roboto"/>
                <a:ea typeface="Roboto"/>
                <a:cs typeface="Roboto"/>
                <a:sym typeface="Roboto"/>
              </a:rPr>
              <a:t>*Roadmap</a:t>
            </a:r>
            <a:endParaRPr sz="800" i="1">
              <a:solidFill>
                <a:schemeClr val="accent1"/>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26"/>
        <p:cNvGrpSpPr/>
        <p:nvPr/>
      </p:nvGrpSpPr>
      <p:grpSpPr>
        <a:xfrm>
          <a:off x="0" y="0"/>
          <a:ext cx="0" cy="0"/>
          <a:chOff x="0" y="0"/>
          <a:chExt cx="0" cy="0"/>
        </a:xfrm>
      </p:grpSpPr>
      <p:sp>
        <p:nvSpPr>
          <p:cNvPr id="5727" name="Google Shape;5727;p4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Google Sans"/>
                <a:ea typeface="Google Sans"/>
                <a:cs typeface="Google Sans"/>
                <a:sym typeface="Google Sans"/>
              </a:rPr>
              <a:t>CASE STUDY-삼성 갤럭시 노트 7 SNS 반응 실시간 분석 </a:t>
            </a:r>
            <a:endParaRPr sz="2400">
              <a:latin typeface="Google Sans"/>
              <a:ea typeface="Google Sans"/>
              <a:cs typeface="Google Sans"/>
              <a:sym typeface="Google Sans"/>
            </a:endParaRPr>
          </a:p>
        </p:txBody>
      </p:sp>
      <p:grpSp>
        <p:nvGrpSpPr>
          <p:cNvPr id="5728" name="Google Shape;5728;p474"/>
          <p:cNvGrpSpPr/>
          <p:nvPr/>
        </p:nvGrpSpPr>
        <p:grpSpPr>
          <a:xfrm>
            <a:off x="3552514" y="1412799"/>
            <a:ext cx="4993294" cy="3329370"/>
            <a:chOff x="491375" y="1081500"/>
            <a:chExt cx="6356027" cy="3943350"/>
          </a:xfrm>
        </p:grpSpPr>
        <p:pic>
          <p:nvPicPr>
            <p:cNvPr id="5729" name="Google Shape;5729;p474"/>
            <p:cNvPicPr preferRelativeResize="0"/>
            <p:nvPr/>
          </p:nvPicPr>
          <p:blipFill>
            <a:blip r:embed="rId3">
              <a:alphaModFix/>
            </a:blip>
            <a:stretch>
              <a:fillRect/>
            </a:stretch>
          </p:blipFill>
          <p:spPr>
            <a:xfrm>
              <a:off x="491375" y="1081500"/>
              <a:ext cx="6356025" cy="1364375"/>
            </a:xfrm>
            <a:prstGeom prst="rect">
              <a:avLst/>
            </a:prstGeom>
            <a:noFill/>
            <a:ln>
              <a:noFill/>
            </a:ln>
          </p:spPr>
        </p:pic>
        <p:pic>
          <p:nvPicPr>
            <p:cNvPr id="5730" name="Google Shape;5730;p474"/>
            <p:cNvPicPr preferRelativeResize="0"/>
            <p:nvPr/>
          </p:nvPicPr>
          <p:blipFill>
            <a:blip r:embed="rId4">
              <a:alphaModFix/>
            </a:blip>
            <a:stretch>
              <a:fillRect/>
            </a:stretch>
          </p:blipFill>
          <p:spPr>
            <a:xfrm>
              <a:off x="588825" y="2406953"/>
              <a:ext cx="6161125" cy="1524275"/>
            </a:xfrm>
            <a:prstGeom prst="rect">
              <a:avLst/>
            </a:prstGeom>
            <a:noFill/>
            <a:ln>
              <a:noFill/>
            </a:ln>
          </p:spPr>
        </p:pic>
        <p:pic>
          <p:nvPicPr>
            <p:cNvPr id="5731" name="Google Shape;5731;p474"/>
            <p:cNvPicPr preferRelativeResize="0"/>
            <p:nvPr/>
          </p:nvPicPr>
          <p:blipFill>
            <a:blip r:embed="rId5">
              <a:alphaModFix/>
            </a:blip>
            <a:stretch>
              <a:fillRect/>
            </a:stretch>
          </p:blipFill>
          <p:spPr>
            <a:xfrm>
              <a:off x="686275" y="3931223"/>
              <a:ext cx="6161126" cy="1093626"/>
            </a:xfrm>
            <a:prstGeom prst="rect">
              <a:avLst/>
            </a:prstGeom>
            <a:noFill/>
            <a:ln>
              <a:noFill/>
            </a:ln>
          </p:spPr>
        </p:pic>
      </p:grpSp>
      <p:sp>
        <p:nvSpPr>
          <p:cNvPr id="5732" name="Google Shape;5732;p474"/>
          <p:cNvSpPr txBox="1"/>
          <p:nvPr/>
        </p:nvSpPr>
        <p:spPr>
          <a:xfrm>
            <a:off x="586900" y="2553238"/>
            <a:ext cx="2696100" cy="104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66666"/>
                </a:solidFill>
              </a:rPr>
              <a:t>트위터 피드를 읽어서</a:t>
            </a:r>
            <a:endParaRPr>
              <a:solidFill>
                <a:srgbClr val="666666"/>
              </a:solidFill>
            </a:endParaRPr>
          </a:p>
          <a:p>
            <a:pPr marL="0" lvl="0" indent="0" algn="ctr" rtl="0">
              <a:spcBef>
                <a:spcPts val="0"/>
              </a:spcBef>
              <a:spcAft>
                <a:spcPts val="0"/>
              </a:spcAft>
              <a:buNone/>
            </a:pPr>
            <a:r>
              <a:rPr lang="en">
                <a:solidFill>
                  <a:srgbClr val="666666"/>
                </a:solidFill>
              </a:rPr>
              <a:t>피드의 NLP (자연어 처리 API)를 이용하여, 주요 이슈, 글의 감정 상태등을 분석</a:t>
            </a:r>
            <a:endParaRPr>
              <a:solidFill>
                <a:srgbClr val="66666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36"/>
        <p:cNvGrpSpPr/>
        <p:nvPr/>
      </p:nvGrpSpPr>
      <p:grpSpPr>
        <a:xfrm>
          <a:off x="0" y="0"/>
          <a:ext cx="0" cy="0"/>
          <a:chOff x="0" y="0"/>
          <a:chExt cx="0" cy="0"/>
        </a:xfrm>
      </p:grpSpPr>
      <p:sp>
        <p:nvSpPr>
          <p:cNvPr id="5737" name="Google Shape;5737;p4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400">
                <a:latin typeface="Google Sans"/>
                <a:ea typeface="Google Sans"/>
                <a:cs typeface="Google Sans"/>
                <a:sym typeface="Google Sans"/>
              </a:rPr>
              <a:t>CASE STUDY-삼성 갤럭시 노트 7 SNS 반응 실시간 분석 </a:t>
            </a:r>
            <a:endParaRPr sz="2400">
              <a:latin typeface="Google Sans"/>
              <a:ea typeface="Google Sans"/>
              <a:cs typeface="Google Sans"/>
              <a:sym typeface="Google Sans"/>
            </a:endParaRPr>
          </a:p>
          <a:p>
            <a:pPr marL="0" lvl="0" indent="0" rtl="0">
              <a:spcBef>
                <a:spcPts val="0"/>
              </a:spcBef>
              <a:spcAft>
                <a:spcPts val="0"/>
              </a:spcAft>
              <a:buNone/>
            </a:pPr>
            <a:endParaRPr sz="2400">
              <a:latin typeface="Google Sans"/>
              <a:ea typeface="Google Sans"/>
              <a:cs typeface="Google Sans"/>
              <a:sym typeface="Google Sans"/>
            </a:endParaRPr>
          </a:p>
        </p:txBody>
      </p:sp>
      <p:pic>
        <p:nvPicPr>
          <p:cNvPr id="5738" name="Google Shape;5738;p475"/>
          <p:cNvPicPr preferRelativeResize="0"/>
          <p:nvPr/>
        </p:nvPicPr>
        <p:blipFill>
          <a:blip r:embed="rId3">
            <a:alphaModFix/>
          </a:blip>
          <a:stretch>
            <a:fillRect/>
          </a:stretch>
        </p:blipFill>
        <p:spPr>
          <a:xfrm>
            <a:off x="59325" y="1597800"/>
            <a:ext cx="9144001" cy="1623100"/>
          </a:xfrm>
          <a:prstGeom prst="rect">
            <a:avLst/>
          </a:prstGeom>
          <a:noFill/>
          <a:ln>
            <a:noFill/>
          </a:ln>
        </p:spPr>
      </p:pic>
      <p:pic>
        <p:nvPicPr>
          <p:cNvPr id="5739" name="Google Shape;5739;p475"/>
          <p:cNvPicPr preferRelativeResize="0"/>
          <p:nvPr/>
        </p:nvPicPr>
        <p:blipFill>
          <a:blip r:embed="rId4">
            <a:alphaModFix/>
          </a:blip>
          <a:stretch>
            <a:fillRect/>
          </a:stretch>
        </p:blipFill>
        <p:spPr>
          <a:xfrm>
            <a:off x="2042175" y="3220888"/>
            <a:ext cx="3703499" cy="657175"/>
          </a:xfrm>
          <a:prstGeom prst="rect">
            <a:avLst/>
          </a:prstGeom>
          <a:noFill/>
          <a:ln>
            <a:noFill/>
          </a:ln>
        </p:spPr>
      </p:pic>
      <p:sp>
        <p:nvSpPr>
          <p:cNvPr id="5740" name="Google Shape;5740;p475"/>
          <p:cNvSpPr txBox="1"/>
          <p:nvPr/>
        </p:nvSpPr>
        <p:spPr>
          <a:xfrm>
            <a:off x="211875" y="3297125"/>
            <a:ext cx="2169600" cy="54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9-12 16:00</a:t>
            </a:r>
            <a:endParaRPr/>
          </a:p>
          <a:p>
            <a:pPr marL="0" lvl="0" indent="0" rtl="0">
              <a:spcBef>
                <a:spcPts val="0"/>
              </a:spcBef>
              <a:spcAft>
                <a:spcPts val="0"/>
              </a:spcAft>
              <a:buNone/>
            </a:pPr>
            <a:r>
              <a:rPr lang="en">
                <a:solidFill>
                  <a:srgbClr val="999999"/>
                </a:solidFill>
              </a:rPr>
              <a:t>(india, flight,use)</a:t>
            </a:r>
            <a:endParaRPr>
              <a:solidFill>
                <a:srgbClr val="999999"/>
              </a:solidFill>
            </a:endParaRPr>
          </a:p>
        </p:txBody>
      </p:sp>
      <p:pic>
        <p:nvPicPr>
          <p:cNvPr id="5741" name="Google Shape;5741;p475"/>
          <p:cNvPicPr preferRelativeResize="0"/>
          <p:nvPr/>
        </p:nvPicPr>
        <p:blipFill>
          <a:blip r:embed="rId5">
            <a:alphaModFix/>
          </a:blip>
          <a:stretch>
            <a:fillRect/>
          </a:stretch>
        </p:blipFill>
        <p:spPr>
          <a:xfrm>
            <a:off x="2042175" y="3878075"/>
            <a:ext cx="4906751" cy="1047800"/>
          </a:xfrm>
          <a:prstGeom prst="rect">
            <a:avLst/>
          </a:prstGeom>
          <a:noFill/>
          <a:ln>
            <a:noFill/>
          </a:ln>
        </p:spPr>
      </p:pic>
      <p:sp>
        <p:nvSpPr>
          <p:cNvPr id="5742" name="Google Shape;5742;p475"/>
          <p:cNvSpPr txBox="1"/>
          <p:nvPr/>
        </p:nvSpPr>
        <p:spPr>
          <a:xfrm>
            <a:off x="211875" y="4130775"/>
            <a:ext cx="2169600" cy="54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9-12 23:00</a:t>
            </a:r>
            <a:endParaRPr/>
          </a:p>
          <a:p>
            <a:pPr marL="0" lvl="0" indent="0" rtl="0">
              <a:spcBef>
                <a:spcPts val="0"/>
              </a:spcBef>
              <a:spcAft>
                <a:spcPts val="0"/>
              </a:spcAft>
              <a:buNone/>
            </a:pPr>
            <a:r>
              <a:rPr lang="en">
                <a:solidFill>
                  <a:srgbClr val="999999"/>
                </a:solidFill>
              </a:rPr>
              <a:t>(boy)</a:t>
            </a:r>
            <a:endParaRPr>
              <a:solidFill>
                <a:srgbClr val="99999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746"/>
        <p:cNvGrpSpPr/>
        <p:nvPr/>
      </p:nvGrpSpPr>
      <p:grpSpPr>
        <a:xfrm>
          <a:off x="0" y="0"/>
          <a:ext cx="0" cy="0"/>
          <a:chOff x="0" y="0"/>
          <a:chExt cx="0" cy="0"/>
        </a:xfrm>
      </p:grpSpPr>
      <p:sp>
        <p:nvSpPr>
          <p:cNvPr id="5747" name="Google Shape;5747;p4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 sz="2400">
                <a:latin typeface="Google Sans"/>
                <a:ea typeface="Google Sans"/>
                <a:cs typeface="Google Sans"/>
                <a:sym typeface="Google Sans"/>
              </a:rPr>
              <a:t>CASE STUDY-삼성 갤럭시 노트 7 SNS 반응 실시간 분석 </a:t>
            </a:r>
            <a:endParaRPr sz="2400">
              <a:latin typeface="Google Sans"/>
              <a:ea typeface="Google Sans"/>
              <a:cs typeface="Google Sans"/>
              <a:sym typeface="Google Sans"/>
            </a:endParaRPr>
          </a:p>
          <a:p>
            <a:pPr marL="0" lvl="0" indent="0" rtl="0">
              <a:spcBef>
                <a:spcPts val="0"/>
              </a:spcBef>
              <a:spcAft>
                <a:spcPts val="0"/>
              </a:spcAft>
              <a:buNone/>
            </a:pPr>
            <a:endParaRPr sz="2400">
              <a:latin typeface="Google Sans"/>
              <a:ea typeface="Google Sans"/>
              <a:cs typeface="Google Sans"/>
              <a:sym typeface="Google Sans"/>
            </a:endParaRPr>
          </a:p>
        </p:txBody>
      </p:sp>
      <p:sp>
        <p:nvSpPr>
          <p:cNvPr id="5748" name="Google Shape;5748;p476"/>
          <p:cNvSpPr txBox="1">
            <a:spLocks noGrp="1"/>
          </p:cNvSpPr>
          <p:nvPr>
            <p:ph type="body" idx="1"/>
          </p:nvPr>
        </p:nvSpPr>
        <p:spPr>
          <a:xfrm>
            <a:off x="457200" y="1200150"/>
            <a:ext cx="6192300" cy="1356300"/>
          </a:xfrm>
          <a:prstGeom prst="rect">
            <a:avLst/>
          </a:prstGeom>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en" sz="1800"/>
              <a:t>삼성 갤럭시 노트 7의 SNS 반응 실시간 분석</a:t>
            </a:r>
            <a:endParaRPr sz="1800"/>
          </a:p>
          <a:p>
            <a:pPr marL="457200" lvl="0" indent="-317500" rtl="0">
              <a:lnSpc>
                <a:spcPct val="200000"/>
              </a:lnSpc>
              <a:spcBef>
                <a:spcPts val="0"/>
              </a:spcBef>
              <a:spcAft>
                <a:spcPts val="0"/>
              </a:spcAft>
              <a:buSzPts val="1400"/>
              <a:buChar char="●"/>
            </a:pPr>
            <a:r>
              <a:rPr lang="en" sz="1400"/>
              <a:t>일반 엔지니어 혼자서 하루에 개발</a:t>
            </a:r>
            <a:endParaRPr sz="1400"/>
          </a:p>
          <a:p>
            <a:pPr marL="457200" lvl="0" indent="-317500" rtl="0">
              <a:lnSpc>
                <a:spcPct val="200000"/>
              </a:lnSpc>
              <a:spcBef>
                <a:spcPts val="0"/>
              </a:spcBef>
              <a:spcAft>
                <a:spcPts val="0"/>
              </a:spcAft>
              <a:buSzPts val="1400"/>
              <a:buChar char="●"/>
            </a:pPr>
            <a:r>
              <a:rPr lang="en" sz="1400"/>
              <a:t>한달 운영 비용 $400</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753"/>
        <p:cNvGrpSpPr/>
        <p:nvPr/>
      </p:nvGrpSpPr>
      <p:grpSpPr>
        <a:xfrm>
          <a:off x="0" y="0"/>
          <a:ext cx="0" cy="0"/>
          <a:chOff x="0" y="0"/>
          <a:chExt cx="0" cy="0"/>
        </a:xfrm>
      </p:grpSpPr>
      <p:sp>
        <p:nvSpPr>
          <p:cNvPr id="5754" name="Google Shape;5754;p477"/>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Firebase analytics (Mobile App - Android &amp; iOS)</a:t>
            </a:r>
            <a:endParaRPr/>
          </a:p>
        </p:txBody>
      </p:sp>
      <p:sp>
        <p:nvSpPr>
          <p:cNvPr id="5755" name="Google Shape;5755;p477"/>
          <p:cNvSpPr txBox="1">
            <a:spLocks noGrp="1"/>
          </p:cNvSpPr>
          <p:nvPr>
            <p:ph type="body" idx="1"/>
          </p:nvPr>
        </p:nvSpPr>
        <p:spPr>
          <a:xfrm>
            <a:off x="2529600" y="1200150"/>
            <a:ext cx="6157200" cy="3725700"/>
          </a:xfrm>
          <a:prstGeom prst="rect">
            <a:avLst/>
          </a:prstGeom>
        </p:spPr>
        <p:txBody>
          <a:bodyPr spcFirstLastPara="1" wrap="square" lIns="91425" tIns="91425" rIns="91425" bIns="91425" anchor="t" anchorCtr="0">
            <a:noAutofit/>
          </a:bodyPr>
          <a:lstStyle/>
          <a:p>
            <a:pPr marL="457200" lvl="0" indent="-342900" rtl="0">
              <a:lnSpc>
                <a:spcPct val="115000"/>
              </a:lnSpc>
              <a:spcBef>
                <a:spcPts val="0"/>
              </a:spcBef>
              <a:spcAft>
                <a:spcPts val="0"/>
              </a:spcAft>
              <a:buSzPts val="1800"/>
              <a:buAutoNum type="arabicPeriod"/>
            </a:pPr>
            <a:r>
              <a:rPr lang="en" sz="1800"/>
              <a:t>활성 사용자수 (Active User)</a:t>
            </a:r>
            <a:endParaRPr sz="1800"/>
          </a:p>
          <a:p>
            <a:pPr marL="457200" lvl="0" indent="-342900" rtl="0">
              <a:lnSpc>
                <a:spcPct val="115000"/>
              </a:lnSpc>
              <a:spcBef>
                <a:spcPts val="0"/>
              </a:spcBef>
              <a:spcAft>
                <a:spcPts val="0"/>
              </a:spcAft>
              <a:buSzPts val="1800"/>
              <a:buAutoNum type="arabicPeriod"/>
            </a:pPr>
            <a:r>
              <a:rPr lang="en" sz="1800"/>
              <a:t>평균 수익 (Average Revenue / aka. ARPU)</a:t>
            </a:r>
            <a:endParaRPr sz="1800"/>
          </a:p>
          <a:p>
            <a:pPr marL="457200" lvl="0" indent="-342900" rtl="0">
              <a:lnSpc>
                <a:spcPct val="115000"/>
              </a:lnSpc>
              <a:spcBef>
                <a:spcPts val="0"/>
              </a:spcBef>
              <a:spcAft>
                <a:spcPts val="0"/>
              </a:spcAft>
              <a:buSzPts val="1800"/>
              <a:buAutoNum type="arabicPeriod"/>
            </a:pPr>
            <a:r>
              <a:rPr lang="en" sz="1800"/>
              <a:t>앱 실행 빈도 (first_open attribution)</a:t>
            </a:r>
            <a:endParaRPr sz="1800"/>
          </a:p>
          <a:p>
            <a:pPr marL="457200" lvl="0" indent="-342900" rtl="0">
              <a:lnSpc>
                <a:spcPct val="115000"/>
              </a:lnSpc>
              <a:spcBef>
                <a:spcPts val="0"/>
              </a:spcBef>
              <a:spcAft>
                <a:spcPts val="0"/>
              </a:spcAft>
              <a:buSzPts val="1800"/>
              <a:buAutoNum type="arabicPeriod"/>
            </a:pPr>
            <a:r>
              <a:rPr lang="en" sz="1800"/>
              <a:t>사용자 잔존율 (Retention cohort)</a:t>
            </a:r>
            <a:endParaRPr sz="1800"/>
          </a:p>
          <a:p>
            <a:pPr marL="457200" lvl="0" indent="-342900" rtl="0">
              <a:lnSpc>
                <a:spcPct val="115000"/>
              </a:lnSpc>
              <a:spcBef>
                <a:spcPts val="0"/>
              </a:spcBef>
              <a:spcAft>
                <a:spcPts val="0"/>
              </a:spcAft>
              <a:buSzPts val="1800"/>
              <a:buAutoNum type="arabicPeriod"/>
            </a:pPr>
            <a:r>
              <a:rPr lang="en" sz="1800"/>
              <a:t>사용자 활동 지표 (User engagement)</a:t>
            </a:r>
            <a:endParaRPr sz="1800"/>
          </a:p>
          <a:p>
            <a:pPr marL="457200" lvl="0" indent="-342900" rtl="0">
              <a:lnSpc>
                <a:spcPct val="115000"/>
              </a:lnSpc>
              <a:spcBef>
                <a:spcPts val="0"/>
              </a:spcBef>
              <a:spcAft>
                <a:spcPts val="0"/>
              </a:spcAft>
              <a:buSzPts val="1800"/>
              <a:buAutoNum type="arabicPeriod"/>
            </a:pPr>
            <a:r>
              <a:rPr lang="en" sz="1800"/>
              <a:t>인앱 구매율 (In-App purchase)</a:t>
            </a:r>
            <a:endParaRPr sz="1800"/>
          </a:p>
          <a:p>
            <a:pPr marL="457200" lvl="0" indent="-342900" rtl="0">
              <a:lnSpc>
                <a:spcPct val="115000"/>
              </a:lnSpc>
              <a:spcBef>
                <a:spcPts val="0"/>
              </a:spcBef>
              <a:spcAft>
                <a:spcPts val="0"/>
              </a:spcAft>
              <a:buSzPts val="1800"/>
              <a:buAutoNum type="arabicPeriod"/>
            </a:pPr>
            <a:r>
              <a:rPr lang="en" sz="1800"/>
              <a:t>앱 버전 (App version)</a:t>
            </a:r>
            <a:endParaRPr sz="1800"/>
          </a:p>
          <a:p>
            <a:pPr marL="457200" lvl="0" indent="-342900" rtl="0">
              <a:lnSpc>
                <a:spcPct val="115000"/>
              </a:lnSpc>
              <a:spcBef>
                <a:spcPts val="0"/>
              </a:spcBef>
              <a:spcAft>
                <a:spcPts val="0"/>
              </a:spcAft>
              <a:buSzPts val="1800"/>
              <a:buAutoNum type="arabicPeriod"/>
            </a:pPr>
            <a:r>
              <a:rPr lang="en" sz="1800"/>
              <a:t>디바이스 정보 (Devices)</a:t>
            </a:r>
            <a:endParaRPr sz="1800"/>
          </a:p>
          <a:p>
            <a:pPr marL="457200" lvl="0" indent="-342900" rtl="0">
              <a:lnSpc>
                <a:spcPct val="115000"/>
              </a:lnSpc>
              <a:spcBef>
                <a:spcPts val="0"/>
              </a:spcBef>
              <a:spcAft>
                <a:spcPts val="0"/>
              </a:spcAft>
              <a:buSzPts val="1800"/>
              <a:buAutoNum type="arabicPeriod"/>
            </a:pPr>
            <a:r>
              <a:rPr lang="en" sz="1800"/>
              <a:t>위치 (Location) </a:t>
            </a:r>
            <a:endParaRPr sz="1800"/>
          </a:p>
          <a:p>
            <a:pPr marL="457200" lvl="0" indent="-342900" rtl="0">
              <a:lnSpc>
                <a:spcPct val="115000"/>
              </a:lnSpc>
              <a:spcBef>
                <a:spcPts val="0"/>
              </a:spcBef>
              <a:spcAft>
                <a:spcPts val="0"/>
              </a:spcAft>
              <a:buSzPts val="1800"/>
              <a:buAutoNum type="arabicPeriod"/>
            </a:pPr>
            <a:r>
              <a:rPr lang="en" sz="1800"/>
              <a:t>성별 및 연령등 데모 그래픽 정보 (Demographic 정보)</a:t>
            </a:r>
            <a:endParaRPr sz="1800"/>
          </a:p>
          <a:p>
            <a:pPr marL="457200" lvl="0" indent="-342900" rtl="0">
              <a:lnSpc>
                <a:spcPct val="115000"/>
              </a:lnSpc>
              <a:spcBef>
                <a:spcPts val="0"/>
              </a:spcBef>
              <a:spcAft>
                <a:spcPts val="0"/>
              </a:spcAft>
              <a:buSzPts val="1800"/>
              <a:buAutoNum type="arabicPeriod"/>
            </a:pPr>
            <a:r>
              <a:rPr lang="en" sz="1800"/>
              <a:t>사용자 관심사  (Interst)</a:t>
            </a:r>
            <a:endParaRPr sz="1800"/>
          </a:p>
        </p:txBody>
      </p:sp>
      <p:pic>
        <p:nvPicPr>
          <p:cNvPr id="5756" name="Google Shape;5756;p477"/>
          <p:cNvPicPr preferRelativeResize="0"/>
          <p:nvPr/>
        </p:nvPicPr>
        <p:blipFill>
          <a:blip r:embed="rId3">
            <a:alphaModFix/>
          </a:blip>
          <a:stretch>
            <a:fillRect/>
          </a:stretch>
        </p:blipFill>
        <p:spPr>
          <a:xfrm>
            <a:off x="794500" y="1175650"/>
            <a:ext cx="1452425" cy="3774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61"/>
        <p:cNvGrpSpPr/>
        <p:nvPr/>
      </p:nvGrpSpPr>
      <p:grpSpPr>
        <a:xfrm>
          <a:off x="0" y="0"/>
          <a:ext cx="0" cy="0"/>
          <a:chOff x="0" y="0"/>
          <a:chExt cx="0" cy="0"/>
        </a:xfrm>
      </p:grpSpPr>
      <p:sp>
        <p:nvSpPr>
          <p:cNvPr id="5762" name="Google Shape;5762;p478"/>
          <p:cNvSpPr txBox="1"/>
          <p:nvPr/>
        </p:nvSpPr>
        <p:spPr>
          <a:xfrm>
            <a:off x="334600" y="489475"/>
            <a:ext cx="8480400" cy="91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500" b="1" i="1">
                <a:solidFill>
                  <a:srgbClr val="039BE5"/>
                </a:solidFill>
                <a:latin typeface="Roboto"/>
                <a:ea typeface="Roboto"/>
                <a:cs typeface="Roboto"/>
                <a:sym typeface="Roboto"/>
              </a:rPr>
              <a:t>StreamView</a:t>
            </a:r>
            <a:r>
              <a:rPr lang="en" sz="3500">
                <a:solidFill>
                  <a:srgbClr val="039BE5"/>
                </a:solidFill>
                <a:latin typeface="Roboto"/>
                <a:ea typeface="Roboto"/>
                <a:cs typeface="Roboto"/>
                <a:sym typeface="Roboto"/>
              </a:rPr>
              <a:t> : a sneak preview</a:t>
            </a:r>
            <a:endParaRPr sz="3500" i="1">
              <a:solidFill>
                <a:srgbClr val="039BE5"/>
              </a:solidFill>
              <a:latin typeface="Roboto"/>
              <a:ea typeface="Roboto"/>
              <a:cs typeface="Roboto"/>
              <a:sym typeface="Roboto"/>
            </a:endParaRPr>
          </a:p>
          <a:p>
            <a:pPr marL="0" lvl="0" indent="0" rtl="0">
              <a:spcBef>
                <a:spcPts val="0"/>
              </a:spcBef>
              <a:spcAft>
                <a:spcPts val="0"/>
              </a:spcAft>
              <a:buNone/>
            </a:pPr>
            <a:r>
              <a:rPr lang="en" sz="2200">
                <a:solidFill>
                  <a:srgbClr val="47505C"/>
                </a:solidFill>
                <a:latin typeface="Roboto"/>
                <a:ea typeface="Roboto"/>
                <a:cs typeface="Roboto"/>
                <a:sym typeface="Roboto"/>
              </a:rPr>
              <a:t>An inspiring live view of your analytics data</a:t>
            </a:r>
            <a:endParaRPr sz="3500" i="1">
              <a:solidFill>
                <a:srgbClr val="039BE5"/>
              </a:solidFill>
              <a:latin typeface="Roboto"/>
              <a:ea typeface="Roboto"/>
              <a:cs typeface="Roboto"/>
              <a:sym typeface="Roboto"/>
            </a:endParaRPr>
          </a:p>
          <a:p>
            <a:pPr marL="0" lvl="0" indent="0" rtl="0">
              <a:spcBef>
                <a:spcPts val="0"/>
              </a:spcBef>
              <a:spcAft>
                <a:spcPts val="0"/>
              </a:spcAft>
              <a:buNone/>
            </a:pPr>
            <a:endParaRPr sz="2200">
              <a:solidFill>
                <a:srgbClr val="47505C"/>
              </a:solidFill>
              <a:latin typeface="Roboto"/>
              <a:ea typeface="Roboto"/>
              <a:cs typeface="Roboto"/>
              <a:sym typeface="Roboto"/>
            </a:endParaRPr>
          </a:p>
          <a:p>
            <a:pPr marL="0" lvl="0" indent="0" rtl="0">
              <a:spcBef>
                <a:spcPts val="0"/>
              </a:spcBef>
              <a:spcAft>
                <a:spcPts val="0"/>
              </a:spcAft>
              <a:buNone/>
            </a:pPr>
            <a:endParaRPr sz="2000">
              <a:solidFill>
                <a:srgbClr val="47505C"/>
              </a:solidFill>
              <a:latin typeface="Roboto"/>
              <a:ea typeface="Roboto"/>
              <a:cs typeface="Roboto"/>
              <a:sym typeface="Roboto"/>
            </a:endParaRPr>
          </a:p>
          <a:p>
            <a:pPr marL="0" lvl="0" indent="0" rtl="0">
              <a:spcBef>
                <a:spcPts val="0"/>
              </a:spcBef>
              <a:spcAft>
                <a:spcPts val="0"/>
              </a:spcAft>
              <a:buNone/>
            </a:pPr>
            <a:endParaRPr sz="1900">
              <a:solidFill>
                <a:srgbClr val="47505C"/>
              </a:solidFill>
              <a:latin typeface="Roboto"/>
              <a:ea typeface="Roboto"/>
              <a:cs typeface="Roboto"/>
              <a:sym typeface="Roboto"/>
            </a:endParaRPr>
          </a:p>
          <a:p>
            <a:pPr marL="0" lvl="0" indent="0" rtl="0">
              <a:spcBef>
                <a:spcPts val="0"/>
              </a:spcBef>
              <a:spcAft>
                <a:spcPts val="0"/>
              </a:spcAft>
              <a:buNone/>
            </a:pPr>
            <a:endParaRPr sz="2000">
              <a:solidFill>
                <a:srgbClr val="47505C"/>
              </a:solidFill>
              <a:latin typeface="Roboto"/>
              <a:ea typeface="Roboto"/>
              <a:cs typeface="Roboto"/>
              <a:sym typeface="Roboto"/>
            </a:endParaRPr>
          </a:p>
        </p:txBody>
      </p:sp>
      <p:sp>
        <p:nvSpPr>
          <p:cNvPr id="5763" name="Google Shape;5763;p478"/>
          <p:cNvSpPr txBox="1"/>
          <p:nvPr/>
        </p:nvSpPr>
        <p:spPr>
          <a:xfrm>
            <a:off x="3980527" y="3305644"/>
            <a:ext cx="2174400" cy="312600"/>
          </a:xfrm>
          <a:prstGeom prst="rect">
            <a:avLst/>
          </a:prstGeom>
          <a:noFill/>
          <a:ln>
            <a:noFill/>
          </a:ln>
        </p:spPr>
        <p:txBody>
          <a:bodyPr spcFirstLastPara="1" wrap="square" lIns="34275" tIns="34275" rIns="34275" bIns="34275" anchor="t" anchorCtr="0">
            <a:noAutofit/>
          </a:bodyPr>
          <a:lstStyle/>
          <a:p>
            <a:pPr marL="0" lvl="0" indent="0" algn="ctr" rtl="0">
              <a:spcBef>
                <a:spcPts val="0"/>
              </a:spcBef>
              <a:spcAft>
                <a:spcPts val="0"/>
              </a:spcAft>
              <a:buNone/>
            </a:pPr>
            <a:endParaRPr sz="1800">
              <a:solidFill>
                <a:srgbClr val="EEEEEE"/>
              </a:solidFill>
              <a:latin typeface="Roboto"/>
              <a:ea typeface="Roboto"/>
              <a:cs typeface="Roboto"/>
              <a:sym typeface="Roboto"/>
            </a:endParaRPr>
          </a:p>
        </p:txBody>
      </p:sp>
      <p:pic>
        <p:nvPicPr>
          <p:cNvPr id="5764" name="Google Shape;5764;p478"/>
          <p:cNvPicPr preferRelativeResize="0"/>
          <p:nvPr/>
        </p:nvPicPr>
        <p:blipFill>
          <a:blip r:embed="rId3">
            <a:alphaModFix/>
          </a:blip>
          <a:stretch>
            <a:fillRect/>
          </a:stretch>
        </p:blipFill>
        <p:spPr>
          <a:xfrm>
            <a:off x="552850" y="1779125"/>
            <a:ext cx="3694549" cy="2075101"/>
          </a:xfrm>
          <a:prstGeom prst="rect">
            <a:avLst/>
          </a:prstGeom>
          <a:noFill/>
          <a:ln>
            <a:noFill/>
          </a:ln>
        </p:spPr>
      </p:pic>
      <p:pic>
        <p:nvPicPr>
          <p:cNvPr id="5765" name="Google Shape;5765;p478"/>
          <p:cNvPicPr preferRelativeResize="0"/>
          <p:nvPr/>
        </p:nvPicPr>
        <p:blipFill>
          <a:blip r:embed="rId4">
            <a:alphaModFix/>
          </a:blip>
          <a:stretch>
            <a:fillRect/>
          </a:stretch>
        </p:blipFill>
        <p:spPr>
          <a:xfrm>
            <a:off x="4406050" y="1779125"/>
            <a:ext cx="3694550" cy="2075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69"/>
        <p:cNvGrpSpPr/>
        <p:nvPr/>
      </p:nvGrpSpPr>
      <p:grpSpPr>
        <a:xfrm>
          <a:off x="0" y="0"/>
          <a:ext cx="0" cy="0"/>
          <a:chOff x="0" y="0"/>
          <a:chExt cx="0" cy="0"/>
        </a:xfrm>
      </p:grpSpPr>
      <p:sp>
        <p:nvSpPr>
          <p:cNvPr id="5770" name="Google Shape;5770;p479"/>
          <p:cNvSpPr txBox="1">
            <a:spLocks noGrp="1"/>
          </p:cNvSpPr>
          <p:nvPr>
            <p:ph type="title"/>
          </p:nvPr>
        </p:nvSpPr>
        <p:spPr>
          <a:xfrm>
            <a:off x="685800" y="95125"/>
            <a:ext cx="79266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latin typeface="Google Sans"/>
                <a:ea typeface="Google Sans"/>
                <a:cs typeface="Google Sans"/>
                <a:sym typeface="Google Sans"/>
              </a:rPr>
              <a:t>구글 빅데이타 분석 플랫폼</a:t>
            </a:r>
            <a:endParaRPr sz="2400">
              <a:latin typeface="Google Sans"/>
              <a:ea typeface="Google Sans"/>
              <a:cs typeface="Google Sans"/>
              <a:sym typeface="Google Sans"/>
            </a:endParaRPr>
          </a:p>
        </p:txBody>
      </p:sp>
      <p:pic>
        <p:nvPicPr>
          <p:cNvPr id="5771" name="Google Shape;5771;p479" descr="panel.png"/>
          <p:cNvPicPr preferRelativeResize="0"/>
          <p:nvPr/>
        </p:nvPicPr>
        <p:blipFill>
          <a:blip r:embed="rId3">
            <a:alphaModFix/>
          </a:blip>
          <a:stretch>
            <a:fillRect/>
          </a:stretch>
        </p:blipFill>
        <p:spPr>
          <a:xfrm>
            <a:off x="8454527" y="3723438"/>
            <a:ext cx="481229" cy="481229"/>
          </a:xfrm>
          <a:prstGeom prst="rect">
            <a:avLst/>
          </a:prstGeom>
          <a:noFill/>
          <a:ln>
            <a:noFill/>
          </a:ln>
        </p:spPr>
      </p:pic>
      <p:sp>
        <p:nvSpPr>
          <p:cNvPr id="5772" name="Google Shape;5772;p479"/>
          <p:cNvSpPr txBox="1"/>
          <p:nvPr/>
        </p:nvSpPr>
        <p:spPr>
          <a:xfrm>
            <a:off x="6046436" y="955106"/>
            <a:ext cx="2217000" cy="374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800">
                <a:solidFill>
                  <a:srgbClr val="4D4D4D"/>
                </a:solidFill>
                <a:latin typeface="Open Sans"/>
                <a:ea typeface="Open Sans"/>
                <a:cs typeface="Open Sans"/>
                <a:sym typeface="Open Sans"/>
              </a:rPr>
              <a:t>Analyze</a:t>
            </a:r>
            <a:endParaRPr sz="1800">
              <a:solidFill>
                <a:srgbClr val="4D4D4D"/>
              </a:solidFill>
              <a:latin typeface="Open Sans"/>
              <a:ea typeface="Open Sans"/>
              <a:cs typeface="Open Sans"/>
              <a:sym typeface="Open Sans"/>
            </a:endParaRPr>
          </a:p>
        </p:txBody>
      </p:sp>
      <p:sp>
        <p:nvSpPr>
          <p:cNvPr id="5773" name="Google Shape;5773;p479"/>
          <p:cNvSpPr/>
          <p:nvPr/>
        </p:nvSpPr>
        <p:spPr>
          <a:xfrm>
            <a:off x="106500" y="1928025"/>
            <a:ext cx="8939100" cy="1447800"/>
          </a:xfrm>
          <a:prstGeom prst="rect">
            <a:avLst/>
          </a:prstGeom>
          <a:solidFill>
            <a:srgbClr val="F3F3F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774" name="Google Shape;5774;p479" descr="panel.png"/>
          <p:cNvPicPr preferRelativeResize="0"/>
          <p:nvPr/>
        </p:nvPicPr>
        <p:blipFill>
          <a:blip r:embed="rId3">
            <a:alphaModFix/>
          </a:blip>
          <a:stretch>
            <a:fillRect/>
          </a:stretch>
        </p:blipFill>
        <p:spPr>
          <a:xfrm>
            <a:off x="1057640" y="3687413"/>
            <a:ext cx="578555" cy="578555"/>
          </a:xfrm>
          <a:prstGeom prst="rect">
            <a:avLst/>
          </a:prstGeom>
          <a:noFill/>
          <a:ln>
            <a:noFill/>
          </a:ln>
        </p:spPr>
      </p:pic>
      <p:sp>
        <p:nvSpPr>
          <p:cNvPr id="5775" name="Google Shape;5775;p479"/>
          <p:cNvSpPr txBox="1"/>
          <p:nvPr/>
        </p:nvSpPr>
        <p:spPr>
          <a:xfrm>
            <a:off x="2724668" y="955106"/>
            <a:ext cx="1825500" cy="3660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800">
                <a:solidFill>
                  <a:srgbClr val="4D4D4D"/>
                </a:solidFill>
                <a:latin typeface="Open Sans"/>
                <a:ea typeface="Open Sans"/>
                <a:cs typeface="Open Sans"/>
                <a:sym typeface="Open Sans"/>
              </a:rPr>
              <a:t>Store</a:t>
            </a:r>
            <a:endParaRPr sz="1800">
              <a:solidFill>
                <a:srgbClr val="4D4D4D"/>
              </a:solidFill>
              <a:latin typeface="Open Sans"/>
              <a:ea typeface="Open Sans"/>
              <a:cs typeface="Open Sans"/>
              <a:sym typeface="Open Sans"/>
            </a:endParaRPr>
          </a:p>
        </p:txBody>
      </p:sp>
      <p:sp>
        <p:nvSpPr>
          <p:cNvPr id="5776" name="Google Shape;5776;p479"/>
          <p:cNvSpPr txBox="1"/>
          <p:nvPr/>
        </p:nvSpPr>
        <p:spPr>
          <a:xfrm>
            <a:off x="1202395" y="955106"/>
            <a:ext cx="1020900" cy="394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800">
                <a:solidFill>
                  <a:srgbClr val="4D4D4D"/>
                </a:solidFill>
                <a:latin typeface="Open Sans"/>
                <a:ea typeface="Open Sans"/>
                <a:cs typeface="Open Sans"/>
                <a:sym typeface="Open Sans"/>
              </a:rPr>
              <a:t>Capture</a:t>
            </a:r>
            <a:endParaRPr sz="1800">
              <a:solidFill>
                <a:srgbClr val="4D4D4D"/>
              </a:solidFill>
              <a:latin typeface="Open Sans"/>
              <a:ea typeface="Open Sans"/>
              <a:cs typeface="Open Sans"/>
              <a:sym typeface="Open Sans"/>
            </a:endParaRPr>
          </a:p>
        </p:txBody>
      </p:sp>
      <p:sp>
        <p:nvSpPr>
          <p:cNvPr id="5777" name="Google Shape;5777;p479"/>
          <p:cNvSpPr txBox="1"/>
          <p:nvPr/>
        </p:nvSpPr>
        <p:spPr>
          <a:xfrm>
            <a:off x="6513575" y="1936400"/>
            <a:ext cx="1294800" cy="1447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000" b="1">
                <a:solidFill>
                  <a:srgbClr val="666666"/>
                </a:solidFill>
                <a:latin typeface="Roboto"/>
                <a:ea typeface="Roboto"/>
                <a:cs typeface="Roboto"/>
                <a:sym typeface="Roboto"/>
              </a:rPr>
              <a:t>BigQuery</a:t>
            </a:r>
            <a:endParaRPr sz="1000" b="1">
              <a:solidFill>
                <a:srgbClr val="666666"/>
              </a:solidFill>
              <a:latin typeface="Roboto"/>
              <a:ea typeface="Roboto"/>
              <a:cs typeface="Roboto"/>
              <a:sym typeface="Roboto"/>
            </a:endParaRPr>
          </a:p>
          <a:p>
            <a:pPr marL="0" lvl="0" indent="0" algn="ctr" rtl="0">
              <a:spcBef>
                <a:spcPts val="0"/>
              </a:spcBef>
              <a:spcAft>
                <a:spcPts val="0"/>
              </a:spcAft>
              <a:buNone/>
            </a:pPr>
            <a:r>
              <a:rPr lang="en" sz="900" b="1" i="1">
                <a:solidFill>
                  <a:srgbClr val="666666"/>
                </a:solidFill>
                <a:latin typeface="Roboto"/>
                <a:ea typeface="Roboto"/>
                <a:cs typeface="Roboto"/>
                <a:sym typeface="Roboto"/>
              </a:rPr>
              <a:t>(large scale SQL)</a:t>
            </a:r>
            <a:endParaRPr sz="900" b="1" i="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666666"/>
              </a:solidFill>
              <a:latin typeface="Roboto"/>
              <a:ea typeface="Roboto"/>
              <a:cs typeface="Roboto"/>
              <a:sym typeface="Roboto"/>
            </a:endParaRPr>
          </a:p>
          <a:p>
            <a:pPr marL="0" lvl="0" indent="0" algn="ctr" rtl="0">
              <a:spcBef>
                <a:spcPts val="0"/>
              </a:spcBef>
              <a:spcAft>
                <a:spcPts val="0"/>
              </a:spcAft>
              <a:buNone/>
            </a:pPr>
            <a:r>
              <a:rPr lang="en" sz="1000" b="1">
                <a:solidFill>
                  <a:srgbClr val="666666"/>
                </a:solidFill>
                <a:latin typeface="Roboto"/>
                <a:ea typeface="Roboto"/>
                <a:cs typeface="Roboto"/>
                <a:sym typeface="Roboto"/>
              </a:rPr>
              <a:t>Cloud Machine Learning</a:t>
            </a:r>
            <a:endParaRPr sz="1000" b="1">
              <a:solidFill>
                <a:srgbClr val="666666"/>
              </a:solidFill>
              <a:latin typeface="Roboto"/>
              <a:ea typeface="Roboto"/>
              <a:cs typeface="Roboto"/>
              <a:sym typeface="Roboto"/>
            </a:endParaRPr>
          </a:p>
        </p:txBody>
      </p:sp>
      <p:sp>
        <p:nvSpPr>
          <p:cNvPr id="5778" name="Google Shape;5778;p479"/>
          <p:cNvSpPr txBox="1"/>
          <p:nvPr/>
        </p:nvSpPr>
        <p:spPr>
          <a:xfrm>
            <a:off x="1000275" y="1928025"/>
            <a:ext cx="1350300" cy="1447800"/>
          </a:xfrm>
          <a:prstGeom prst="rect">
            <a:avLst/>
          </a:prstGeom>
          <a:noFill/>
          <a:ln>
            <a:noFill/>
          </a:ln>
        </p:spPr>
        <p:txBody>
          <a:bodyPr spcFirstLastPara="1" wrap="square" lIns="68575" tIns="68575" rIns="68575" bIns="68575" anchor="t" anchorCtr="0">
            <a:noAutofit/>
          </a:bodyPr>
          <a:lstStyle/>
          <a:p>
            <a:pPr marL="0" lvl="0" indent="0" algn="ctr" rtl="0">
              <a:lnSpc>
                <a:spcPct val="150000"/>
              </a:lnSpc>
              <a:spcBef>
                <a:spcPts val="0"/>
              </a:spcBef>
              <a:spcAft>
                <a:spcPts val="0"/>
              </a:spcAft>
              <a:buNone/>
            </a:pPr>
            <a:r>
              <a:rPr lang="en" sz="1000" b="1">
                <a:solidFill>
                  <a:srgbClr val="666666"/>
                </a:solidFill>
                <a:latin typeface="Roboto"/>
                <a:ea typeface="Roboto"/>
                <a:cs typeface="Roboto"/>
                <a:sym typeface="Roboto"/>
              </a:rPr>
              <a:t>Cloud Pub/Sub</a:t>
            </a:r>
            <a:endParaRPr sz="1000" b="1">
              <a:solidFill>
                <a:srgbClr val="666666"/>
              </a:solidFill>
              <a:latin typeface="Roboto"/>
              <a:ea typeface="Roboto"/>
              <a:cs typeface="Roboto"/>
              <a:sym typeface="Roboto"/>
            </a:endParaRPr>
          </a:p>
          <a:p>
            <a:pPr marL="0" lvl="0" indent="0" algn="ctr" rtl="0">
              <a:lnSpc>
                <a:spcPct val="150000"/>
              </a:lnSpc>
              <a:spcBef>
                <a:spcPts val="0"/>
              </a:spcBef>
              <a:spcAft>
                <a:spcPts val="0"/>
              </a:spcAft>
              <a:buNone/>
            </a:pPr>
            <a:endParaRPr sz="1000" b="1">
              <a:solidFill>
                <a:srgbClr val="666666"/>
              </a:solidFill>
              <a:latin typeface="Roboto"/>
              <a:ea typeface="Roboto"/>
              <a:cs typeface="Roboto"/>
              <a:sym typeface="Roboto"/>
            </a:endParaRPr>
          </a:p>
          <a:p>
            <a:pPr marL="0" lvl="0" indent="0" algn="ctr" rtl="0">
              <a:lnSpc>
                <a:spcPct val="150000"/>
              </a:lnSpc>
              <a:spcBef>
                <a:spcPts val="0"/>
              </a:spcBef>
              <a:spcAft>
                <a:spcPts val="0"/>
              </a:spcAft>
              <a:buNone/>
            </a:pPr>
            <a:r>
              <a:rPr lang="en" sz="1000" b="1">
                <a:solidFill>
                  <a:srgbClr val="666666"/>
                </a:solidFill>
                <a:latin typeface="Roboto"/>
                <a:ea typeface="Roboto"/>
                <a:cs typeface="Roboto"/>
                <a:sym typeface="Roboto"/>
              </a:rPr>
              <a:t>Logs, App Engine</a:t>
            </a:r>
            <a:endParaRPr sz="1000" b="1">
              <a:solidFill>
                <a:srgbClr val="666666"/>
              </a:solidFill>
              <a:latin typeface="Roboto"/>
              <a:ea typeface="Roboto"/>
              <a:cs typeface="Roboto"/>
              <a:sym typeface="Roboto"/>
            </a:endParaRPr>
          </a:p>
          <a:p>
            <a:pPr marL="0" lvl="0" indent="0" algn="ctr" rtl="0">
              <a:lnSpc>
                <a:spcPct val="150000"/>
              </a:lnSpc>
              <a:spcBef>
                <a:spcPts val="0"/>
              </a:spcBef>
              <a:spcAft>
                <a:spcPts val="0"/>
              </a:spcAft>
              <a:buNone/>
            </a:pPr>
            <a:endParaRPr sz="1000" b="1">
              <a:solidFill>
                <a:srgbClr val="666666"/>
              </a:solidFill>
              <a:latin typeface="Roboto"/>
              <a:ea typeface="Roboto"/>
              <a:cs typeface="Roboto"/>
              <a:sym typeface="Roboto"/>
            </a:endParaRPr>
          </a:p>
          <a:p>
            <a:pPr marL="0" lvl="0" indent="0" algn="ctr" rtl="0">
              <a:lnSpc>
                <a:spcPct val="150000"/>
              </a:lnSpc>
              <a:spcBef>
                <a:spcPts val="0"/>
              </a:spcBef>
              <a:spcAft>
                <a:spcPts val="0"/>
              </a:spcAft>
              <a:buNone/>
            </a:pPr>
            <a:r>
              <a:rPr lang="en" sz="1000" b="1">
                <a:solidFill>
                  <a:srgbClr val="666666"/>
                </a:solidFill>
                <a:latin typeface="Roboto"/>
                <a:ea typeface="Roboto"/>
                <a:cs typeface="Roboto"/>
                <a:sym typeface="Roboto"/>
              </a:rPr>
              <a:t>BigQuery streaming</a:t>
            </a:r>
            <a:endParaRPr sz="1000" b="1">
              <a:solidFill>
                <a:srgbClr val="666666"/>
              </a:solidFill>
              <a:latin typeface="Roboto"/>
              <a:ea typeface="Roboto"/>
              <a:cs typeface="Roboto"/>
              <a:sym typeface="Roboto"/>
            </a:endParaRPr>
          </a:p>
        </p:txBody>
      </p:sp>
      <p:sp>
        <p:nvSpPr>
          <p:cNvPr id="5779" name="Google Shape;5779;p479"/>
          <p:cNvSpPr txBox="1"/>
          <p:nvPr/>
        </p:nvSpPr>
        <p:spPr>
          <a:xfrm>
            <a:off x="5312946" y="955106"/>
            <a:ext cx="968100" cy="3945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800">
                <a:solidFill>
                  <a:srgbClr val="4D4D4D"/>
                </a:solidFill>
                <a:latin typeface="Open Sans"/>
                <a:ea typeface="Open Sans"/>
                <a:cs typeface="Open Sans"/>
                <a:sym typeface="Open Sans"/>
              </a:rPr>
              <a:t>Process</a:t>
            </a:r>
            <a:endParaRPr sz="1800">
              <a:solidFill>
                <a:srgbClr val="4D4D4D"/>
              </a:solidFill>
              <a:latin typeface="Open Sans"/>
              <a:ea typeface="Open Sans"/>
              <a:cs typeface="Open Sans"/>
              <a:sym typeface="Open Sans"/>
            </a:endParaRPr>
          </a:p>
        </p:txBody>
      </p:sp>
      <p:sp>
        <p:nvSpPr>
          <p:cNvPr id="5780" name="Google Shape;5780;p479"/>
          <p:cNvSpPr txBox="1"/>
          <p:nvPr/>
        </p:nvSpPr>
        <p:spPr>
          <a:xfrm>
            <a:off x="5084350" y="1936400"/>
            <a:ext cx="1411500" cy="1447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000" b="1">
                <a:solidFill>
                  <a:srgbClr val="666666"/>
                </a:solidFill>
                <a:latin typeface="Roboto"/>
                <a:ea typeface="Roboto"/>
                <a:cs typeface="Roboto"/>
                <a:sym typeface="Roboto"/>
              </a:rPr>
              <a:t>Cloud Dataflow</a:t>
            </a:r>
            <a:endParaRPr sz="1000" b="1">
              <a:solidFill>
                <a:srgbClr val="666666"/>
              </a:solidFill>
              <a:latin typeface="Roboto"/>
              <a:ea typeface="Roboto"/>
              <a:cs typeface="Roboto"/>
              <a:sym typeface="Roboto"/>
            </a:endParaRPr>
          </a:p>
          <a:p>
            <a:pPr marL="0" lvl="0" indent="0" algn="ctr" rtl="0">
              <a:spcBef>
                <a:spcPts val="0"/>
              </a:spcBef>
              <a:spcAft>
                <a:spcPts val="0"/>
              </a:spcAft>
              <a:buNone/>
            </a:pPr>
            <a:r>
              <a:rPr lang="en" sz="900" b="1" i="1">
                <a:solidFill>
                  <a:srgbClr val="666666"/>
                </a:solidFill>
                <a:latin typeface="Roboto"/>
                <a:ea typeface="Roboto"/>
                <a:cs typeface="Roboto"/>
                <a:sym typeface="Roboto"/>
              </a:rPr>
              <a:t>(stream and batch)</a:t>
            </a:r>
            <a:endParaRPr sz="900" b="1" i="1">
              <a:solidFill>
                <a:srgbClr val="666666"/>
              </a:solidFill>
              <a:latin typeface="Roboto"/>
              <a:ea typeface="Roboto"/>
              <a:cs typeface="Roboto"/>
              <a:sym typeface="Roboto"/>
            </a:endParaRPr>
          </a:p>
        </p:txBody>
      </p:sp>
      <p:sp>
        <p:nvSpPr>
          <p:cNvPr id="5781" name="Google Shape;5781;p479"/>
          <p:cNvSpPr txBox="1"/>
          <p:nvPr/>
        </p:nvSpPr>
        <p:spPr>
          <a:xfrm>
            <a:off x="2351075" y="1928025"/>
            <a:ext cx="755100" cy="1447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000" b="1">
                <a:solidFill>
                  <a:srgbClr val="666666"/>
                </a:solidFill>
                <a:latin typeface="Roboto"/>
                <a:ea typeface="Roboto"/>
                <a:cs typeface="Roboto"/>
                <a:sym typeface="Roboto"/>
              </a:rPr>
              <a:t>Cloud</a:t>
            </a:r>
            <a:endParaRPr sz="1000" b="1">
              <a:solidFill>
                <a:srgbClr val="666666"/>
              </a:solidFill>
              <a:latin typeface="Roboto"/>
              <a:ea typeface="Roboto"/>
              <a:cs typeface="Roboto"/>
              <a:sym typeface="Roboto"/>
            </a:endParaRPr>
          </a:p>
          <a:p>
            <a:pPr marL="0" lvl="0" indent="0" algn="ctr" rtl="0">
              <a:spcBef>
                <a:spcPts val="0"/>
              </a:spcBef>
              <a:spcAft>
                <a:spcPts val="0"/>
              </a:spcAft>
              <a:buNone/>
            </a:pPr>
            <a:r>
              <a:rPr lang="en" sz="1000" b="1">
                <a:solidFill>
                  <a:srgbClr val="666666"/>
                </a:solidFill>
                <a:latin typeface="Roboto"/>
                <a:ea typeface="Roboto"/>
                <a:cs typeface="Roboto"/>
                <a:sym typeface="Roboto"/>
              </a:rPr>
              <a:t>Storage</a:t>
            </a:r>
            <a:br>
              <a:rPr lang="en" sz="1000" b="1">
                <a:solidFill>
                  <a:srgbClr val="666666"/>
                </a:solidFill>
                <a:latin typeface="Roboto"/>
                <a:ea typeface="Roboto"/>
                <a:cs typeface="Roboto"/>
                <a:sym typeface="Roboto"/>
              </a:rPr>
            </a:br>
            <a:r>
              <a:rPr lang="en" sz="900" b="1" i="1">
                <a:solidFill>
                  <a:srgbClr val="666666"/>
                </a:solidFill>
                <a:latin typeface="Roboto"/>
                <a:ea typeface="Roboto"/>
                <a:cs typeface="Roboto"/>
                <a:sym typeface="Roboto"/>
              </a:rPr>
              <a:t>(objects)</a:t>
            </a:r>
            <a:endParaRPr sz="900" b="1" i="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666666"/>
              </a:solidFill>
              <a:latin typeface="Roboto"/>
              <a:ea typeface="Roboto"/>
              <a:cs typeface="Roboto"/>
              <a:sym typeface="Roboto"/>
            </a:endParaRPr>
          </a:p>
          <a:p>
            <a:pPr marL="0" lvl="0" indent="0" algn="ctr" rtl="0">
              <a:spcBef>
                <a:spcPts val="0"/>
              </a:spcBef>
              <a:spcAft>
                <a:spcPts val="0"/>
              </a:spcAft>
              <a:buNone/>
            </a:pPr>
            <a:r>
              <a:rPr lang="en" sz="1000" b="1">
                <a:solidFill>
                  <a:srgbClr val="666666"/>
                </a:solidFill>
                <a:latin typeface="Roboto"/>
                <a:ea typeface="Roboto"/>
                <a:cs typeface="Roboto"/>
                <a:sym typeface="Roboto"/>
              </a:rPr>
              <a:t>Cloud SQL</a:t>
            </a:r>
            <a:endParaRPr sz="1000" b="1">
              <a:solidFill>
                <a:srgbClr val="666666"/>
              </a:solidFill>
              <a:latin typeface="Roboto"/>
              <a:ea typeface="Roboto"/>
              <a:cs typeface="Roboto"/>
              <a:sym typeface="Roboto"/>
            </a:endParaRPr>
          </a:p>
          <a:p>
            <a:pPr marL="0" lvl="0" indent="0" algn="ctr" rtl="0">
              <a:spcBef>
                <a:spcPts val="0"/>
              </a:spcBef>
              <a:spcAft>
                <a:spcPts val="0"/>
              </a:spcAft>
              <a:buNone/>
            </a:pPr>
            <a:r>
              <a:rPr lang="en" sz="900" b="1" i="1">
                <a:solidFill>
                  <a:srgbClr val="666666"/>
                </a:solidFill>
                <a:latin typeface="Roboto"/>
                <a:ea typeface="Roboto"/>
                <a:cs typeface="Roboto"/>
                <a:sym typeface="Roboto"/>
              </a:rPr>
              <a:t>(SQL)</a:t>
            </a:r>
            <a:endParaRPr sz="1000" b="1">
              <a:solidFill>
                <a:srgbClr val="666666"/>
              </a:solidFill>
              <a:latin typeface="Roboto"/>
              <a:ea typeface="Roboto"/>
              <a:cs typeface="Roboto"/>
              <a:sym typeface="Roboto"/>
            </a:endParaRPr>
          </a:p>
        </p:txBody>
      </p:sp>
      <p:sp>
        <p:nvSpPr>
          <p:cNvPr id="5782" name="Google Shape;5782;p479"/>
          <p:cNvSpPr txBox="1"/>
          <p:nvPr/>
        </p:nvSpPr>
        <p:spPr>
          <a:xfrm>
            <a:off x="4400250" y="1936400"/>
            <a:ext cx="691200" cy="1447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000" b="1">
                <a:solidFill>
                  <a:srgbClr val="666666"/>
                </a:solidFill>
                <a:latin typeface="Roboto"/>
                <a:ea typeface="Roboto"/>
                <a:cs typeface="Roboto"/>
                <a:sym typeface="Roboto"/>
              </a:rPr>
              <a:t>Cloud</a:t>
            </a:r>
            <a:endParaRPr sz="1000" b="1">
              <a:solidFill>
                <a:srgbClr val="666666"/>
              </a:solidFill>
              <a:latin typeface="Roboto"/>
              <a:ea typeface="Roboto"/>
              <a:cs typeface="Roboto"/>
              <a:sym typeface="Roboto"/>
            </a:endParaRPr>
          </a:p>
          <a:p>
            <a:pPr marL="0" lvl="0" indent="0" algn="ctr" rtl="0">
              <a:spcBef>
                <a:spcPts val="0"/>
              </a:spcBef>
              <a:spcAft>
                <a:spcPts val="0"/>
              </a:spcAft>
              <a:buNone/>
            </a:pPr>
            <a:r>
              <a:rPr lang="en" sz="1000" b="1">
                <a:solidFill>
                  <a:srgbClr val="666666"/>
                </a:solidFill>
                <a:latin typeface="Roboto"/>
                <a:ea typeface="Roboto"/>
                <a:cs typeface="Roboto"/>
                <a:sym typeface="Roboto"/>
              </a:rPr>
              <a:t>Datastore</a:t>
            </a:r>
            <a:endParaRPr sz="1000" b="1">
              <a:solidFill>
                <a:srgbClr val="666666"/>
              </a:solidFill>
              <a:latin typeface="Roboto"/>
              <a:ea typeface="Roboto"/>
              <a:cs typeface="Roboto"/>
              <a:sym typeface="Roboto"/>
            </a:endParaRPr>
          </a:p>
          <a:p>
            <a:pPr marL="0" lvl="0" indent="0" algn="ctr" rtl="0">
              <a:spcBef>
                <a:spcPts val="0"/>
              </a:spcBef>
              <a:spcAft>
                <a:spcPts val="0"/>
              </a:spcAft>
              <a:buNone/>
            </a:pPr>
            <a:r>
              <a:rPr lang="en" sz="900" b="1" i="1">
                <a:solidFill>
                  <a:srgbClr val="666666"/>
                </a:solidFill>
                <a:latin typeface="Roboto"/>
                <a:ea typeface="Roboto"/>
                <a:cs typeface="Roboto"/>
                <a:sym typeface="Roboto"/>
              </a:rPr>
              <a:t>(NoSQL)</a:t>
            </a:r>
            <a:endParaRPr sz="1000" b="1">
              <a:solidFill>
                <a:srgbClr val="666666"/>
              </a:solidFill>
              <a:latin typeface="Roboto"/>
              <a:ea typeface="Roboto"/>
              <a:cs typeface="Roboto"/>
              <a:sym typeface="Roboto"/>
            </a:endParaRPr>
          </a:p>
        </p:txBody>
      </p:sp>
      <p:sp>
        <p:nvSpPr>
          <p:cNvPr id="5783" name="Google Shape;5783;p479"/>
          <p:cNvSpPr txBox="1"/>
          <p:nvPr/>
        </p:nvSpPr>
        <p:spPr>
          <a:xfrm>
            <a:off x="3036525" y="1936400"/>
            <a:ext cx="840000" cy="1447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000" b="1">
                <a:solidFill>
                  <a:srgbClr val="666666"/>
                </a:solidFill>
                <a:latin typeface="Roboto"/>
                <a:ea typeface="Roboto"/>
                <a:cs typeface="Roboto"/>
                <a:sym typeface="Roboto"/>
              </a:rPr>
              <a:t>BigQuery Storage</a:t>
            </a:r>
            <a:br>
              <a:rPr lang="en" sz="1000" b="1">
                <a:solidFill>
                  <a:srgbClr val="666666"/>
                </a:solidFill>
                <a:latin typeface="Roboto"/>
                <a:ea typeface="Roboto"/>
                <a:cs typeface="Roboto"/>
                <a:sym typeface="Roboto"/>
              </a:rPr>
            </a:br>
            <a:r>
              <a:rPr lang="en" sz="900" b="1" i="1">
                <a:solidFill>
                  <a:srgbClr val="666666"/>
                </a:solidFill>
                <a:latin typeface="Roboto"/>
                <a:ea typeface="Roboto"/>
                <a:cs typeface="Roboto"/>
                <a:sym typeface="Roboto"/>
              </a:rPr>
              <a:t>(structured)</a:t>
            </a:r>
            <a:endParaRPr sz="900" b="1" i="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666666"/>
              </a:solidFill>
              <a:latin typeface="Roboto"/>
              <a:ea typeface="Roboto"/>
              <a:cs typeface="Roboto"/>
              <a:sym typeface="Roboto"/>
            </a:endParaRPr>
          </a:p>
        </p:txBody>
      </p:sp>
      <p:sp>
        <p:nvSpPr>
          <p:cNvPr id="5784" name="Google Shape;5784;p479"/>
          <p:cNvSpPr txBox="1"/>
          <p:nvPr/>
        </p:nvSpPr>
        <p:spPr>
          <a:xfrm>
            <a:off x="5170500" y="3410225"/>
            <a:ext cx="2585700" cy="2490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900" b="1">
                <a:solidFill>
                  <a:srgbClr val="666666"/>
                </a:solidFill>
                <a:latin typeface="Roboto"/>
                <a:ea typeface="Roboto"/>
                <a:cs typeface="Roboto"/>
                <a:sym typeface="Roboto"/>
              </a:rPr>
              <a:t>Hadoop &amp; Ecosystem</a:t>
            </a:r>
            <a:endParaRPr sz="900" b="1">
              <a:solidFill>
                <a:srgbClr val="666666"/>
              </a:solidFill>
              <a:latin typeface="Roboto"/>
              <a:ea typeface="Roboto"/>
              <a:cs typeface="Roboto"/>
              <a:sym typeface="Roboto"/>
            </a:endParaRPr>
          </a:p>
        </p:txBody>
      </p:sp>
      <p:sp>
        <p:nvSpPr>
          <p:cNvPr id="5785" name="Google Shape;5785;p479"/>
          <p:cNvSpPr txBox="1"/>
          <p:nvPr/>
        </p:nvSpPr>
        <p:spPr>
          <a:xfrm>
            <a:off x="3788202" y="1916250"/>
            <a:ext cx="663600" cy="1447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000" b="1">
                <a:solidFill>
                  <a:srgbClr val="666666"/>
                </a:solidFill>
                <a:latin typeface="Roboto"/>
                <a:ea typeface="Roboto"/>
                <a:cs typeface="Roboto"/>
                <a:sym typeface="Roboto"/>
              </a:rPr>
              <a:t>Cloud Bigtable</a:t>
            </a:r>
            <a:endParaRPr sz="1000" b="1">
              <a:solidFill>
                <a:srgbClr val="666666"/>
              </a:solidFill>
              <a:latin typeface="Roboto"/>
              <a:ea typeface="Roboto"/>
              <a:cs typeface="Roboto"/>
              <a:sym typeface="Roboto"/>
            </a:endParaRPr>
          </a:p>
          <a:p>
            <a:pPr marL="0" lvl="0" indent="0" algn="ctr" rtl="0">
              <a:spcBef>
                <a:spcPts val="0"/>
              </a:spcBef>
              <a:spcAft>
                <a:spcPts val="0"/>
              </a:spcAft>
              <a:buNone/>
            </a:pPr>
            <a:r>
              <a:rPr lang="en" sz="900" b="1" i="1">
                <a:solidFill>
                  <a:srgbClr val="666666"/>
                </a:solidFill>
                <a:latin typeface="Roboto"/>
                <a:ea typeface="Roboto"/>
                <a:cs typeface="Roboto"/>
                <a:sym typeface="Roboto"/>
              </a:rPr>
              <a:t>(NoSQL</a:t>
            </a:r>
            <a:endParaRPr sz="900" b="1" i="1">
              <a:solidFill>
                <a:srgbClr val="666666"/>
              </a:solidFill>
              <a:latin typeface="Roboto"/>
              <a:ea typeface="Roboto"/>
              <a:cs typeface="Roboto"/>
              <a:sym typeface="Roboto"/>
            </a:endParaRPr>
          </a:p>
          <a:p>
            <a:pPr marL="0" lvl="0" indent="0" algn="ctr" rtl="0">
              <a:spcBef>
                <a:spcPts val="0"/>
              </a:spcBef>
              <a:spcAft>
                <a:spcPts val="0"/>
              </a:spcAft>
              <a:buNone/>
            </a:pPr>
            <a:r>
              <a:rPr lang="en" sz="900" b="1" i="1">
                <a:solidFill>
                  <a:srgbClr val="666666"/>
                </a:solidFill>
                <a:latin typeface="Roboto"/>
                <a:ea typeface="Roboto"/>
                <a:cs typeface="Roboto"/>
                <a:sym typeface="Roboto"/>
              </a:rPr>
              <a:t>HBase)</a:t>
            </a:r>
            <a:endParaRPr sz="900" b="1" i="1">
              <a:solidFill>
                <a:srgbClr val="666666"/>
              </a:solidFill>
              <a:latin typeface="Roboto"/>
              <a:ea typeface="Roboto"/>
              <a:cs typeface="Roboto"/>
              <a:sym typeface="Roboto"/>
            </a:endParaRPr>
          </a:p>
        </p:txBody>
      </p:sp>
      <p:sp>
        <p:nvSpPr>
          <p:cNvPr id="5786" name="Google Shape;5786;p479"/>
          <p:cNvSpPr txBox="1"/>
          <p:nvPr/>
        </p:nvSpPr>
        <p:spPr>
          <a:xfrm>
            <a:off x="2550700" y="3410225"/>
            <a:ext cx="792300" cy="6972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900" b="1">
                <a:solidFill>
                  <a:srgbClr val="666666"/>
                </a:solidFill>
                <a:latin typeface="Roboto"/>
                <a:ea typeface="Roboto"/>
                <a:cs typeface="Roboto"/>
                <a:sym typeface="Roboto"/>
              </a:rPr>
              <a:t>Cassandra</a:t>
            </a:r>
            <a:endParaRPr sz="900" b="1">
              <a:solidFill>
                <a:srgbClr val="666666"/>
              </a:solidFill>
              <a:latin typeface="Roboto"/>
              <a:ea typeface="Roboto"/>
              <a:cs typeface="Roboto"/>
              <a:sym typeface="Roboto"/>
            </a:endParaRPr>
          </a:p>
        </p:txBody>
      </p:sp>
      <p:sp>
        <p:nvSpPr>
          <p:cNvPr id="5787" name="Google Shape;5787;p479"/>
          <p:cNvSpPr txBox="1"/>
          <p:nvPr/>
        </p:nvSpPr>
        <p:spPr>
          <a:xfrm>
            <a:off x="3312700" y="3410225"/>
            <a:ext cx="792300" cy="6972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900" b="1">
                <a:solidFill>
                  <a:srgbClr val="666666"/>
                </a:solidFill>
                <a:latin typeface="Roboto"/>
                <a:ea typeface="Roboto"/>
                <a:cs typeface="Roboto"/>
                <a:sym typeface="Roboto"/>
              </a:rPr>
              <a:t>hBase</a:t>
            </a:r>
            <a:endParaRPr sz="900" b="1">
              <a:solidFill>
                <a:srgbClr val="666666"/>
              </a:solidFill>
              <a:latin typeface="Roboto"/>
              <a:ea typeface="Roboto"/>
              <a:cs typeface="Roboto"/>
              <a:sym typeface="Roboto"/>
            </a:endParaRPr>
          </a:p>
        </p:txBody>
      </p:sp>
      <p:sp>
        <p:nvSpPr>
          <p:cNvPr id="5788" name="Google Shape;5788;p479"/>
          <p:cNvSpPr txBox="1"/>
          <p:nvPr/>
        </p:nvSpPr>
        <p:spPr>
          <a:xfrm>
            <a:off x="4074700" y="3410225"/>
            <a:ext cx="792300" cy="6972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900" b="1">
                <a:solidFill>
                  <a:srgbClr val="666666"/>
                </a:solidFill>
                <a:latin typeface="Roboto"/>
                <a:ea typeface="Roboto"/>
                <a:cs typeface="Roboto"/>
                <a:sym typeface="Roboto"/>
              </a:rPr>
              <a:t>MongoDB</a:t>
            </a:r>
            <a:endParaRPr sz="900" b="1">
              <a:solidFill>
                <a:srgbClr val="666666"/>
              </a:solidFill>
              <a:latin typeface="Roboto"/>
              <a:ea typeface="Roboto"/>
              <a:cs typeface="Roboto"/>
              <a:sym typeface="Roboto"/>
            </a:endParaRPr>
          </a:p>
        </p:txBody>
      </p:sp>
      <p:sp>
        <p:nvSpPr>
          <p:cNvPr id="5789" name="Google Shape;5789;p479"/>
          <p:cNvSpPr txBox="1"/>
          <p:nvPr/>
        </p:nvSpPr>
        <p:spPr>
          <a:xfrm>
            <a:off x="950500" y="3410225"/>
            <a:ext cx="792300" cy="2490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Clr>
                <a:srgbClr val="000000"/>
              </a:buClr>
              <a:buSzPts val="1100"/>
              <a:buFont typeface="Arial"/>
              <a:buNone/>
            </a:pPr>
            <a:r>
              <a:rPr lang="en" sz="900" b="1">
                <a:solidFill>
                  <a:srgbClr val="666666"/>
                </a:solidFill>
                <a:latin typeface="Roboto"/>
                <a:ea typeface="Roboto"/>
                <a:cs typeface="Roboto"/>
                <a:sym typeface="Roboto"/>
              </a:rPr>
              <a:t>Rabbit MQ</a:t>
            </a:r>
            <a:endParaRPr sz="900" b="1">
              <a:solidFill>
                <a:srgbClr val="666666"/>
              </a:solidFill>
              <a:latin typeface="Roboto"/>
              <a:ea typeface="Roboto"/>
              <a:cs typeface="Roboto"/>
              <a:sym typeface="Roboto"/>
            </a:endParaRPr>
          </a:p>
        </p:txBody>
      </p:sp>
      <p:cxnSp>
        <p:nvCxnSpPr>
          <p:cNvPr id="5790" name="Google Shape;5790;p479"/>
          <p:cNvCxnSpPr/>
          <p:nvPr/>
        </p:nvCxnSpPr>
        <p:spPr>
          <a:xfrm>
            <a:off x="106500" y="3375825"/>
            <a:ext cx="8952300" cy="0"/>
          </a:xfrm>
          <a:prstGeom prst="straightConnector1">
            <a:avLst/>
          </a:prstGeom>
          <a:noFill/>
          <a:ln w="9525" cap="flat" cmpd="sng">
            <a:solidFill>
              <a:srgbClr val="D9D9D9"/>
            </a:solidFill>
            <a:prstDash val="solid"/>
            <a:round/>
            <a:headEnd type="none" w="med" len="med"/>
            <a:tailEnd type="none" w="med" len="med"/>
          </a:ln>
        </p:spPr>
      </p:cxnSp>
      <p:cxnSp>
        <p:nvCxnSpPr>
          <p:cNvPr id="5791" name="Google Shape;5791;p479"/>
          <p:cNvCxnSpPr/>
          <p:nvPr/>
        </p:nvCxnSpPr>
        <p:spPr>
          <a:xfrm>
            <a:off x="106500" y="4366425"/>
            <a:ext cx="8939100" cy="0"/>
          </a:xfrm>
          <a:prstGeom prst="straightConnector1">
            <a:avLst/>
          </a:prstGeom>
          <a:noFill/>
          <a:ln w="9525" cap="flat" cmpd="sng">
            <a:solidFill>
              <a:srgbClr val="D9D9D9"/>
            </a:solidFill>
            <a:prstDash val="solid"/>
            <a:round/>
            <a:headEnd type="none" w="med" len="med"/>
            <a:tailEnd type="none" w="med" len="med"/>
          </a:ln>
        </p:spPr>
      </p:cxnSp>
      <p:cxnSp>
        <p:nvCxnSpPr>
          <p:cNvPr id="5792" name="Google Shape;5792;p479"/>
          <p:cNvCxnSpPr/>
          <p:nvPr/>
        </p:nvCxnSpPr>
        <p:spPr>
          <a:xfrm>
            <a:off x="106500" y="1928025"/>
            <a:ext cx="8939100" cy="0"/>
          </a:xfrm>
          <a:prstGeom prst="straightConnector1">
            <a:avLst/>
          </a:prstGeom>
          <a:noFill/>
          <a:ln w="9525" cap="flat" cmpd="sng">
            <a:solidFill>
              <a:srgbClr val="D9D9D9"/>
            </a:solidFill>
            <a:prstDash val="solid"/>
            <a:round/>
            <a:headEnd type="none" w="med" len="med"/>
            <a:tailEnd type="none" w="med" len="med"/>
          </a:ln>
        </p:spPr>
      </p:cxnSp>
      <p:pic>
        <p:nvPicPr>
          <p:cNvPr id="5793" name="Google Shape;5793;p479" descr="AvjdBC0oYlV9fYlC1sjJaZTwFR4ksgKORnSdXD1ZJo0LbA6bAcy-FbNo3sGZ_5xbq_75NNu5fpw"/>
          <p:cNvPicPr preferRelativeResize="0"/>
          <p:nvPr/>
        </p:nvPicPr>
        <p:blipFill>
          <a:blip r:embed="rId4">
            <a:alphaModFix/>
          </a:blip>
          <a:stretch>
            <a:fillRect/>
          </a:stretch>
        </p:blipFill>
        <p:spPr>
          <a:xfrm>
            <a:off x="1115545" y="3716130"/>
            <a:ext cx="501524" cy="501524"/>
          </a:xfrm>
          <a:prstGeom prst="rect">
            <a:avLst/>
          </a:prstGeom>
          <a:noFill/>
          <a:ln>
            <a:noFill/>
          </a:ln>
        </p:spPr>
      </p:pic>
      <p:pic>
        <p:nvPicPr>
          <p:cNvPr id="5794" name="Google Shape;5794;p479" descr="panel.png"/>
          <p:cNvPicPr preferRelativeResize="0"/>
          <p:nvPr/>
        </p:nvPicPr>
        <p:blipFill>
          <a:blip r:embed="rId3">
            <a:alphaModFix/>
          </a:blip>
          <a:stretch>
            <a:fillRect/>
          </a:stretch>
        </p:blipFill>
        <p:spPr>
          <a:xfrm>
            <a:off x="2657495" y="3687413"/>
            <a:ext cx="578555" cy="578555"/>
          </a:xfrm>
          <a:prstGeom prst="rect">
            <a:avLst/>
          </a:prstGeom>
          <a:noFill/>
          <a:ln>
            <a:noFill/>
          </a:ln>
        </p:spPr>
      </p:pic>
      <p:pic>
        <p:nvPicPr>
          <p:cNvPr id="5795" name="Google Shape;5795;p479" descr="tHb-PxA0_Uanbe_x8vJ_EmqZQcJ25IDTPrhokEgobBHcmCbaTMuolK-x0ipFnlXxZVr2qUE9tQ"/>
          <p:cNvPicPr preferRelativeResize="0"/>
          <p:nvPr/>
        </p:nvPicPr>
        <p:blipFill>
          <a:blip r:embed="rId5">
            <a:alphaModFix/>
          </a:blip>
          <a:stretch>
            <a:fillRect/>
          </a:stretch>
        </p:blipFill>
        <p:spPr>
          <a:xfrm>
            <a:off x="2696025" y="3735750"/>
            <a:ext cx="501524" cy="501524"/>
          </a:xfrm>
          <a:prstGeom prst="rect">
            <a:avLst/>
          </a:prstGeom>
          <a:noFill/>
          <a:ln>
            <a:noFill/>
          </a:ln>
        </p:spPr>
      </p:pic>
      <p:pic>
        <p:nvPicPr>
          <p:cNvPr id="5796" name="Google Shape;5796;p479" descr="panel.png"/>
          <p:cNvPicPr preferRelativeResize="0"/>
          <p:nvPr/>
        </p:nvPicPr>
        <p:blipFill>
          <a:blip r:embed="rId3">
            <a:alphaModFix/>
          </a:blip>
          <a:stretch>
            <a:fillRect/>
          </a:stretch>
        </p:blipFill>
        <p:spPr>
          <a:xfrm>
            <a:off x="3419495" y="3687413"/>
            <a:ext cx="578555" cy="578555"/>
          </a:xfrm>
          <a:prstGeom prst="rect">
            <a:avLst/>
          </a:prstGeom>
          <a:noFill/>
          <a:ln>
            <a:noFill/>
          </a:ln>
        </p:spPr>
      </p:pic>
      <p:pic>
        <p:nvPicPr>
          <p:cNvPr id="5797" name="Google Shape;5797;p479" descr="panel.png"/>
          <p:cNvPicPr preferRelativeResize="0"/>
          <p:nvPr/>
        </p:nvPicPr>
        <p:blipFill>
          <a:blip r:embed="rId3">
            <a:alphaModFix/>
          </a:blip>
          <a:stretch>
            <a:fillRect/>
          </a:stretch>
        </p:blipFill>
        <p:spPr>
          <a:xfrm>
            <a:off x="4154882" y="3687413"/>
            <a:ext cx="578555" cy="578555"/>
          </a:xfrm>
          <a:prstGeom prst="rect">
            <a:avLst/>
          </a:prstGeom>
          <a:noFill/>
          <a:ln>
            <a:noFill/>
          </a:ln>
        </p:spPr>
      </p:pic>
      <p:pic>
        <p:nvPicPr>
          <p:cNvPr id="5798" name="Google Shape;5798;p479" descr="panel.png"/>
          <p:cNvPicPr preferRelativeResize="0"/>
          <p:nvPr/>
        </p:nvPicPr>
        <p:blipFill>
          <a:blip r:embed="rId3">
            <a:alphaModFix/>
          </a:blip>
          <a:stretch>
            <a:fillRect/>
          </a:stretch>
        </p:blipFill>
        <p:spPr>
          <a:xfrm>
            <a:off x="5877151" y="3687413"/>
            <a:ext cx="578555" cy="578555"/>
          </a:xfrm>
          <a:prstGeom prst="rect">
            <a:avLst/>
          </a:prstGeom>
          <a:noFill/>
          <a:ln>
            <a:noFill/>
          </a:ln>
        </p:spPr>
      </p:pic>
      <p:pic>
        <p:nvPicPr>
          <p:cNvPr id="5799" name="Google Shape;5799;p479" descr="panel.png"/>
          <p:cNvPicPr preferRelativeResize="0"/>
          <p:nvPr/>
        </p:nvPicPr>
        <p:blipFill>
          <a:blip r:embed="rId3">
            <a:alphaModFix/>
          </a:blip>
          <a:stretch>
            <a:fillRect/>
          </a:stretch>
        </p:blipFill>
        <p:spPr>
          <a:xfrm>
            <a:off x="6495664" y="3677600"/>
            <a:ext cx="578555" cy="578555"/>
          </a:xfrm>
          <a:prstGeom prst="rect">
            <a:avLst/>
          </a:prstGeom>
          <a:noFill/>
          <a:ln>
            <a:noFill/>
          </a:ln>
        </p:spPr>
      </p:pic>
      <p:pic>
        <p:nvPicPr>
          <p:cNvPr id="5800" name="Google Shape;5800;p479" descr="Apache-HBase-Fixes-Denial-of-Service-Info-Disclosure-Flaw-482304-2.jpg"/>
          <p:cNvPicPr preferRelativeResize="0"/>
          <p:nvPr/>
        </p:nvPicPr>
        <p:blipFill>
          <a:blip r:embed="rId6">
            <a:alphaModFix/>
          </a:blip>
          <a:stretch>
            <a:fillRect/>
          </a:stretch>
        </p:blipFill>
        <p:spPr>
          <a:xfrm>
            <a:off x="3468179" y="3716125"/>
            <a:ext cx="481212" cy="501523"/>
          </a:xfrm>
          <a:prstGeom prst="rect">
            <a:avLst/>
          </a:prstGeom>
          <a:noFill/>
          <a:ln>
            <a:noFill/>
          </a:ln>
        </p:spPr>
      </p:pic>
      <p:pic>
        <p:nvPicPr>
          <p:cNvPr id="5801" name="Google Shape;5801;p479" descr="4s3fSuWRSfw_4-xG5dDFjuz9cPiKbZJTsE4ExIbddw99ayM6XM2az2Qfqeoq7mQ4c6UPk2wOpw"/>
          <p:cNvPicPr preferRelativeResize="0"/>
          <p:nvPr/>
        </p:nvPicPr>
        <p:blipFill>
          <a:blip r:embed="rId7">
            <a:alphaModFix/>
          </a:blip>
          <a:stretch>
            <a:fillRect/>
          </a:stretch>
        </p:blipFill>
        <p:spPr>
          <a:xfrm>
            <a:off x="4199125" y="3716125"/>
            <a:ext cx="501524" cy="501524"/>
          </a:xfrm>
          <a:prstGeom prst="rect">
            <a:avLst/>
          </a:prstGeom>
          <a:noFill/>
          <a:ln>
            <a:noFill/>
          </a:ln>
        </p:spPr>
      </p:pic>
      <p:pic>
        <p:nvPicPr>
          <p:cNvPr id="5802" name="Google Shape;5802;p479" descr="FHvx8d-nZD0Jw-HmwER2msuDr9Ssim5CF49PFnmJd6eBJfsfH8bW-e36evJbKtCYrwpcw-YsAw"/>
          <p:cNvPicPr preferRelativeResize="0"/>
          <p:nvPr/>
        </p:nvPicPr>
        <p:blipFill>
          <a:blip r:embed="rId8">
            <a:alphaModFix/>
          </a:blip>
          <a:stretch>
            <a:fillRect/>
          </a:stretch>
        </p:blipFill>
        <p:spPr>
          <a:xfrm>
            <a:off x="5915681" y="3716125"/>
            <a:ext cx="501524" cy="501524"/>
          </a:xfrm>
          <a:prstGeom prst="rect">
            <a:avLst/>
          </a:prstGeom>
          <a:noFill/>
          <a:ln>
            <a:noFill/>
          </a:ln>
        </p:spPr>
      </p:pic>
      <p:pic>
        <p:nvPicPr>
          <p:cNvPr id="5803" name="Google Shape;5803;p479" descr="spark-logo-hd.png"/>
          <p:cNvPicPr preferRelativeResize="0"/>
          <p:nvPr/>
        </p:nvPicPr>
        <p:blipFill>
          <a:blip r:embed="rId9">
            <a:alphaModFix/>
          </a:blip>
          <a:stretch>
            <a:fillRect/>
          </a:stretch>
        </p:blipFill>
        <p:spPr>
          <a:xfrm>
            <a:off x="6547406" y="3815790"/>
            <a:ext cx="501524" cy="321844"/>
          </a:xfrm>
          <a:prstGeom prst="rect">
            <a:avLst/>
          </a:prstGeom>
          <a:noFill/>
          <a:ln>
            <a:noFill/>
          </a:ln>
        </p:spPr>
      </p:pic>
      <p:pic>
        <p:nvPicPr>
          <p:cNvPr id="5804" name="Google Shape;5804;p479" descr="panel.png"/>
          <p:cNvPicPr preferRelativeResize="0"/>
          <p:nvPr/>
        </p:nvPicPr>
        <p:blipFill>
          <a:blip r:embed="rId3">
            <a:alphaModFix/>
          </a:blip>
          <a:stretch>
            <a:fillRect/>
          </a:stretch>
        </p:blipFill>
        <p:spPr>
          <a:xfrm>
            <a:off x="7112488" y="3677844"/>
            <a:ext cx="578555" cy="578555"/>
          </a:xfrm>
          <a:prstGeom prst="rect">
            <a:avLst/>
          </a:prstGeom>
          <a:noFill/>
          <a:ln>
            <a:noFill/>
          </a:ln>
        </p:spPr>
      </p:pic>
      <p:pic>
        <p:nvPicPr>
          <p:cNvPr id="5805" name="Google Shape;5805;p479" descr="hive-logo.png"/>
          <p:cNvPicPr preferRelativeResize="0"/>
          <p:nvPr/>
        </p:nvPicPr>
        <p:blipFill>
          <a:blip r:embed="rId10">
            <a:alphaModFix/>
          </a:blip>
          <a:stretch>
            <a:fillRect/>
          </a:stretch>
        </p:blipFill>
        <p:spPr>
          <a:xfrm>
            <a:off x="7174283" y="3744377"/>
            <a:ext cx="481229" cy="445530"/>
          </a:xfrm>
          <a:prstGeom prst="rect">
            <a:avLst/>
          </a:prstGeom>
          <a:noFill/>
          <a:ln>
            <a:noFill/>
          </a:ln>
        </p:spPr>
      </p:pic>
      <p:cxnSp>
        <p:nvCxnSpPr>
          <p:cNvPr id="5806" name="Google Shape;5806;p479"/>
          <p:cNvCxnSpPr/>
          <p:nvPr/>
        </p:nvCxnSpPr>
        <p:spPr>
          <a:xfrm rot="10800000">
            <a:off x="2351075" y="1424250"/>
            <a:ext cx="0" cy="2959800"/>
          </a:xfrm>
          <a:prstGeom prst="straightConnector1">
            <a:avLst/>
          </a:prstGeom>
          <a:noFill/>
          <a:ln w="9525" cap="flat" cmpd="sng">
            <a:solidFill>
              <a:srgbClr val="D9D9D9"/>
            </a:solidFill>
            <a:prstDash val="solid"/>
            <a:round/>
            <a:headEnd type="none" w="med" len="med"/>
            <a:tailEnd type="none" w="med" len="med"/>
          </a:ln>
        </p:spPr>
      </p:cxnSp>
      <p:cxnSp>
        <p:nvCxnSpPr>
          <p:cNvPr id="5807" name="Google Shape;5807;p479"/>
          <p:cNvCxnSpPr/>
          <p:nvPr/>
        </p:nvCxnSpPr>
        <p:spPr>
          <a:xfrm rot="10800000">
            <a:off x="1000270" y="1393225"/>
            <a:ext cx="0" cy="2959800"/>
          </a:xfrm>
          <a:prstGeom prst="straightConnector1">
            <a:avLst/>
          </a:prstGeom>
          <a:noFill/>
          <a:ln w="9525" cap="flat" cmpd="sng">
            <a:solidFill>
              <a:srgbClr val="D9D9D9"/>
            </a:solidFill>
            <a:prstDash val="solid"/>
            <a:round/>
            <a:headEnd type="none" w="med" len="med"/>
            <a:tailEnd type="none" w="med" len="med"/>
          </a:ln>
        </p:spPr>
      </p:cxnSp>
      <p:cxnSp>
        <p:nvCxnSpPr>
          <p:cNvPr id="5808" name="Google Shape;5808;p479"/>
          <p:cNvCxnSpPr/>
          <p:nvPr/>
        </p:nvCxnSpPr>
        <p:spPr>
          <a:xfrm rot="10800000">
            <a:off x="5084345" y="1393225"/>
            <a:ext cx="0" cy="2959800"/>
          </a:xfrm>
          <a:prstGeom prst="straightConnector1">
            <a:avLst/>
          </a:prstGeom>
          <a:noFill/>
          <a:ln w="9525" cap="flat" cmpd="sng">
            <a:solidFill>
              <a:srgbClr val="D9D9D9"/>
            </a:solidFill>
            <a:prstDash val="solid"/>
            <a:round/>
            <a:headEnd type="none" w="med" len="med"/>
            <a:tailEnd type="none" w="med" len="med"/>
          </a:ln>
        </p:spPr>
      </p:cxnSp>
      <p:cxnSp>
        <p:nvCxnSpPr>
          <p:cNvPr id="5809" name="Google Shape;5809;p479"/>
          <p:cNvCxnSpPr/>
          <p:nvPr/>
        </p:nvCxnSpPr>
        <p:spPr>
          <a:xfrm rot="10800000">
            <a:off x="6513575" y="1424225"/>
            <a:ext cx="0" cy="1954500"/>
          </a:xfrm>
          <a:prstGeom prst="straightConnector1">
            <a:avLst/>
          </a:prstGeom>
          <a:noFill/>
          <a:ln w="9525" cap="flat" cmpd="sng">
            <a:solidFill>
              <a:srgbClr val="D9D9D9"/>
            </a:solidFill>
            <a:prstDash val="solid"/>
            <a:round/>
            <a:headEnd type="none" w="med" len="med"/>
            <a:tailEnd type="none" w="med" len="med"/>
          </a:ln>
        </p:spPr>
      </p:cxnSp>
      <p:pic>
        <p:nvPicPr>
          <p:cNvPr id="5810" name="Google Shape;5810;p479" descr="panel.png"/>
          <p:cNvPicPr preferRelativeResize="0"/>
          <p:nvPr/>
        </p:nvPicPr>
        <p:blipFill>
          <a:blip r:embed="rId3">
            <a:alphaModFix/>
          </a:blip>
          <a:stretch>
            <a:fillRect/>
          </a:stretch>
        </p:blipFill>
        <p:spPr>
          <a:xfrm>
            <a:off x="1694778" y="3697225"/>
            <a:ext cx="578555" cy="578555"/>
          </a:xfrm>
          <a:prstGeom prst="rect">
            <a:avLst/>
          </a:prstGeom>
          <a:noFill/>
          <a:ln>
            <a:noFill/>
          </a:ln>
        </p:spPr>
      </p:pic>
      <p:sp>
        <p:nvSpPr>
          <p:cNvPr id="5811" name="Google Shape;5811;p479"/>
          <p:cNvSpPr txBox="1"/>
          <p:nvPr/>
        </p:nvSpPr>
        <p:spPr>
          <a:xfrm>
            <a:off x="1587975" y="3445375"/>
            <a:ext cx="792300" cy="17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666666"/>
                </a:solidFill>
                <a:latin typeface="Roboto"/>
                <a:ea typeface="Roboto"/>
                <a:cs typeface="Roboto"/>
                <a:sym typeface="Roboto"/>
              </a:rPr>
              <a:t>Kafka</a:t>
            </a:r>
            <a:endParaRPr sz="900">
              <a:solidFill>
                <a:srgbClr val="666666"/>
              </a:solidFill>
              <a:latin typeface="Roboto"/>
              <a:ea typeface="Roboto"/>
              <a:cs typeface="Roboto"/>
              <a:sym typeface="Roboto"/>
            </a:endParaRPr>
          </a:p>
        </p:txBody>
      </p:sp>
      <p:pic>
        <p:nvPicPr>
          <p:cNvPr id="5812" name="Google Shape;5812;p479" descr="kafka-logo-no-text.png"/>
          <p:cNvPicPr preferRelativeResize="0"/>
          <p:nvPr/>
        </p:nvPicPr>
        <p:blipFill>
          <a:blip r:embed="rId11">
            <a:alphaModFix/>
          </a:blip>
          <a:stretch>
            <a:fillRect/>
          </a:stretch>
        </p:blipFill>
        <p:spPr>
          <a:xfrm>
            <a:off x="1816254" y="3741314"/>
            <a:ext cx="354820" cy="501525"/>
          </a:xfrm>
          <a:prstGeom prst="rect">
            <a:avLst/>
          </a:prstGeom>
          <a:noFill/>
          <a:ln>
            <a:noFill/>
          </a:ln>
        </p:spPr>
      </p:pic>
      <p:sp>
        <p:nvSpPr>
          <p:cNvPr id="5813" name="Google Shape;5813;p479"/>
          <p:cNvSpPr txBox="1"/>
          <p:nvPr/>
        </p:nvSpPr>
        <p:spPr>
          <a:xfrm>
            <a:off x="39411" y="3494155"/>
            <a:ext cx="968100" cy="7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333333"/>
                </a:solidFill>
                <a:latin typeface="Roboto"/>
                <a:ea typeface="Roboto"/>
                <a:cs typeface="Roboto"/>
                <a:sym typeface="Roboto"/>
              </a:rPr>
              <a:t>Cloud 2.0</a:t>
            </a:r>
            <a:endParaRPr sz="1200" b="1">
              <a:solidFill>
                <a:srgbClr val="333333"/>
              </a:solidFill>
              <a:latin typeface="Roboto"/>
              <a:ea typeface="Roboto"/>
              <a:cs typeface="Roboto"/>
              <a:sym typeface="Roboto"/>
            </a:endParaRPr>
          </a:p>
        </p:txBody>
      </p:sp>
      <p:sp>
        <p:nvSpPr>
          <p:cNvPr id="5814" name="Google Shape;5814;p479"/>
          <p:cNvSpPr txBox="1"/>
          <p:nvPr/>
        </p:nvSpPr>
        <p:spPr>
          <a:xfrm>
            <a:off x="39411" y="2271675"/>
            <a:ext cx="968100" cy="7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333333"/>
                </a:solidFill>
                <a:latin typeface="Roboto"/>
                <a:ea typeface="Roboto"/>
                <a:cs typeface="Roboto"/>
                <a:sym typeface="Roboto"/>
              </a:rPr>
              <a:t>Cloud 3.0</a:t>
            </a:r>
            <a:endParaRPr sz="1200" b="1">
              <a:latin typeface="Roboto"/>
              <a:ea typeface="Roboto"/>
              <a:cs typeface="Roboto"/>
              <a:sym typeface="Roboto"/>
            </a:endParaRPr>
          </a:p>
        </p:txBody>
      </p:sp>
      <p:cxnSp>
        <p:nvCxnSpPr>
          <p:cNvPr id="5815" name="Google Shape;5815;p479"/>
          <p:cNvCxnSpPr/>
          <p:nvPr/>
        </p:nvCxnSpPr>
        <p:spPr>
          <a:xfrm rot="10800000">
            <a:off x="7827545" y="1393225"/>
            <a:ext cx="0" cy="2959800"/>
          </a:xfrm>
          <a:prstGeom prst="straightConnector1">
            <a:avLst/>
          </a:prstGeom>
          <a:noFill/>
          <a:ln w="9525" cap="flat" cmpd="sng">
            <a:solidFill>
              <a:srgbClr val="D9D9D9"/>
            </a:solidFill>
            <a:prstDash val="solid"/>
            <a:round/>
            <a:headEnd type="none" w="med" len="med"/>
            <a:tailEnd type="none" w="med" len="med"/>
          </a:ln>
        </p:spPr>
      </p:cxnSp>
      <p:sp>
        <p:nvSpPr>
          <p:cNvPr id="5816" name="Google Shape;5816;p479"/>
          <p:cNvSpPr txBox="1"/>
          <p:nvPr/>
        </p:nvSpPr>
        <p:spPr>
          <a:xfrm>
            <a:off x="7827554" y="955100"/>
            <a:ext cx="1350300" cy="3741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800">
                <a:solidFill>
                  <a:srgbClr val="4D4D4D"/>
                </a:solidFill>
                <a:latin typeface="Open Sans"/>
                <a:ea typeface="Open Sans"/>
                <a:cs typeface="Open Sans"/>
                <a:sym typeface="Open Sans"/>
              </a:rPr>
              <a:t>Visualize</a:t>
            </a:r>
            <a:endParaRPr sz="1800">
              <a:solidFill>
                <a:srgbClr val="4D4D4D"/>
              </a:solidFill>
              <a:latin typeface="Open Sans"/>
              <a:ea typeface="Open Sans"/>
              <a:cs typeface="Open Sans"/>
              <a:sym typeface="Open Sans"/>
            </a:endParaRPr>
          </a:p>
        </p:txBody>
      </p:sp>
      <p:pic>
        <p:nvPicPr>
          <p:cNvPr id="5817" name="Google Shape;5817;p479"/>
          <p:cNvPicPr preferRelativeResize="0"/>
          <p:nvPr/>
        </p:nvPicPr>
        <p:blipFill>
          <a:blip r:embed="rId12">
            <a:alphaModFix/>
          </a:blip>
          <a:stretch>
            <a:fillRect/>
          </a:stretch>
        </p:blipFill>
        <p:spPr>
          <a:xfrm>
            <a:off x="6993361" y="1338053"/>
            <a:ext cx="455598" cy="412783"/>
          </a:xfrm>
          <a:prstGeom prst="rect">
            <a:avLst/>
          </a:prstGeom>
          <a:noFill/>
          <a:ln>
            <a:noFill/>
          </a:ln>
        </p:spPr>
      </p:pic>
      <p:pic>
        <p:nvPicPr>
          <p:cNvPr id="5818" name="Google Shape;5818;p479"/>
          <p:cNvPicPr preferRelativeResize="0"/>
          <p:nvPr/>
        </p:nvPicPr>
        <p:blipFill>
          <a:blip r:embed="rId13">
            <a:alphaModFix/>
          </a:blip>
          <a:stretch>
            <a:fillRect/>
          </a:stretch>
        </p:blipFill>
        <p:spPr>
          <a:xfrm>
            <a:off x="1457500" y="1326091"/>
            <a:ext cx="455461" cy="455845"/>
          </a:xfrm>
          <a:prstGeom prst="rect">
            <a:avLst/>
          </a:prstGeom>
          <a:noFill/>
          <a:ln>
            <a:noFill/>
          </a:ln>
        </p:spPr>
      </p:pic>
      <p:pic>
        <p:nvPicPr>
          <p:cNvPr id="5819" name="Google Shape;5819;p479"/>
          <p:cNvPicPr preferRelativeResize="0"/>
          <p:nvPr/>
        </p:nvPicPr>
        <p:blipFill>
          <a:blip r:embed="rId14">
            <a:alphaModFix/>
          </a:blip>
          <a:stretch>
            <a:fillRect/>
          </a:stretch>
        </p:blipFill>
        <p:spPr>
          <a:xfrm>
            <a:off x="5547001" y="1306838"/>
            <a:ext cx="474692" cy="475094"/>
          </a:xfrm>
          <a:prstGeom prst="rect">
            <a:avLst/>
          </a:prstGeom>
          <a:noFill/>
          <a:ln>
            <a:noFill/>
          </a:ln>
        </p:spPr>
      </p:pic>
      <p:pic>
        <p:nvPicPr>
          <p:cNvPr id="5820" name="Google Shape;5820;p479"/>
          <p:cNvPicPr preferRelativeResize="0"/>
          <p:nvPr/>
        </p:nvPicPr>
        <p:blipFill>
          <a:blip r:embed="rId15">
            <a:alphaModFix/>
          </a:blip>
          <a:stretch>
            <a:fillRect/>
          </a:stretch>
        </p:blipFill>
        <p:spPr>
          <a:xfrm>
            <a:off x="4472505" y="1332972"/>
            <a:ext cx="474694" cy="422839"/>
          </a:xfrm>
          <a:prstGeom prst="rect">
            <a:avLst/>
          </a:prstGeom>
          <a:noFill/>
          <a:ln>
            <a:noFill/>
          </a:ln>
        </p:spPr>
      </p:pic>
      <p:pic>
        <p:nvPicPr>
          <p:cNvPr id="5821" name="Google Shape;5821;p479"/>
          <p:cNvPicPr preferRelativeResize="0"/>
          <p:nvPr/>
        </p:nvPicPr>
        <p:blipFill>
          <a:blip r:embed="rId16">
            <a:alphaModFix/>
          </a:blip>
          <a:stretch>
            <a:fillRect/>
          </a:stretch>
        </p:blipFill>
        <p:spPr>
          <a:xfrm>
            <a:off x="3223013" y="1342608"/>
            <a:ext cx="474694" cy="422843"/>
          </a:xfrm>
          <a:prstGeom prst="rect">
            <a:avLst/>
          </a:prstGeom>
          <a:noFill/>
          <a:ln>
            <a:noFill/>
          </a:ln>
        </p:spPr>
      </p:pic>
      <p:pic>
        <p:nvPicPr>
          <p:cNvPr id="5822" name="Google Shape;5822;p479"/>
          <p:cNvPicPr preferRelativeResize="0"/>
          <p:nvPr/>
        </p:nvPicPr>
        <p:blipFill>
          <a:blip r:embed="rId17">
            <a:alphaModFix/>
          </a:blip>
          <a:stretch>
            <a:fillRect/>
          </a:stretch>
        </p:blipFill>
        <p:spPr>
          <a:xfrm>
            <a:off x="2498980" y="1332944"/>
            <a:ext cx="474694" cy="422845"/>
          </a:xfrm>
          <a:prstGeom prst="rect">
            <a:avLst/>
          </a:prstGeom>
          <a:noFill/>
          <a:ln>
            <a:noFill/>
          </a:ln>
        </p:spPr>
      </p:pic>
      <p:pic>
        <p:nvPicPr>
          <p:cNvPr id="5823" name="Google Shape;5823;p479"/>
          <p:cNvPicPr preferRelativeResize="0"/>
          <p:nvPr/>
        </p:nvPicPr>
        <p:blipFill rotWithShape="1">
          <a:blip r:embed="rId18">
            <a:alphaModFix/>
          </a:blip>
          <a:srcRect t="5456" b="5536"/>
          <a:stretch/>
        </p:blipFill>
        <p:spPr>
          <a:xfrm>
            <a:off x="3882590" y="1342594"/>
            <a:ext cx="474811" cy="422950"/>
          </a:xfrm>
          <a:prstGeom prst="rect">
            <a:avLst/>
          </a:prstGeom>
          <a:noFill/>
          <a:ln>
            <a:noFill/>
          </a:ln>
        </p:spPr>
      </p:pic>
      <p:pic>
        <p:nvPicPr>
          <p:cNvPr id="5824" name="Google Shape;5824;p479"/>
          <p:cNvPicPr preferRelativeResize="0"/>
          <p:nvPr/>
        </p:nvPicPr>
        <p:blipFill>
          <a:blip r:embed="rId19">
            <a:alphaModFix/>
          </a:blip>
          <a:stretch>
            <a:fillRect/>
          </a:stretch>
        </p:blipFill>
        <p:spPr>
          <a:xfrm>
            <a:off x="8268107" y="1316465"/>
            <a:ext cx="455460" cy="455845"/>
          </a:xfrm>
          <a:prstGeom prst="rect">
            <a:avLst/>
          </a:prstGeom>
          <a:noFill/>
          <a:ln>
            <a:noFill/>
          </a:ln>
        </p:spPr>
      </p:pic>
      <p:sp>
        <p:nvSpPr>
          <p:cNvPr id="5825" name="Google Shape;5825;p479"/>
          <p:cNvSpPr txBox="1"/>
          <p:nvPr/>
        </p:nvSpPr>
        <p:spPr>
          <a:xfrm>
            <a:off x="7827550" y="1936400"/>
            <a:ext cx="1218300" cy="1447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000" b="1">
                <a:solidFill>
                  <a:srgbClr val="666666"/>
                </a:solidFill>
                <a:latin typeface="Roboto"/>
                <a:ea typeface="Roboto"/>
                <a:cs typeface="Roboto"/>
                <a:sym typeface="Roboto"/>
              </a:rPr>
              <a:t>Cloud DataLab </a:t>
            </a:r>
            <a:r>
              <a:rPr lang="en" sz="900" b="1" i="1">
                <a:solidFill>
                  <a:srgbClr val="666666"/>
                </a:solidFill>
                <a:latin typeface="Roboto"/>
                <a:ea typeface="Roboto"/>
                <a:cs typeface="Roboto"/>
                <a:sym typeface="Roboto"/>
              </a:rPr>
              <a:t>(iPython/Jupyter)</a:t>
            </a:r>
            <a:r>
              <a:rPr lang="en" sz="1000" b="1">
                <a:solidFill>
                  <a:srgbClr val="666666"/>
                </a:solidFill>
                <a:latin typeface="Roboto"/>
                <a:ea typeface="Roboto"/>
                <a:cs typeface="Roboto"/>
                <a:sym typeface="Roboto"/>
              </a:rPr>
              <a:t/>
            </a:r>
            <a:br>
              <a:rPr lang="en" sz="1000" b="1">
                <a:solidFill>
                  <a:srgbClr val="666666"/>
                </a:solidFill>
                <a:latin typeface="Roboto"/>
                <a:ea typeface="Roboto"/>
                <a:cs typeface="Roboto"/>
                <a:sym typeface="Roboto"/>
              </a:rPr>
            </a:br>
            <a:endParaRPr sz="1000"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666666"/>
              </a:solidFill>
              <a:latin typeface="Roboto"/>
              <a:ea typeface="Roboto"/>
              <a:cs typeface="Roboto"/>
              <a:sym typeface="Roboto"/>
            </a:endParaRPr>
          </a:p>
          <a:p>
            <a:pPr marL="0" lvl="0" indent="0" algn="ctr" rtl="0">
              <a:spcBef>
                <a:spcPts val="0"/>
              </a:spcBef>
              <a:spcAft>
                <a:spcPts val="0"/>
              </a:spcAft>
              <a:buNone/>
            </a:pPr>
            <a:endParaRPr sz="1000" b="1">
              <a:solidFill>
                <a:srgbClr val="666666"/>
              </a:solidFill>
              <a:latin typeface="Roboto"/>
              <a:ea typeface="Roboto"/>
              <a:cs typeface="Roboto"/>
              <a:sym typeface="Roboto"/>
            </a:endParaRPr>
          </a:p>
        </p:txBody>
      </p:sp>
      <p:pic>
        <p:nvPicPr>
          <p:cNvPr id="5826" name="Google Shape;5826;p479" descr="panel.png"/>
          <p:cNvPicPr preferRelativeResize="0"/>
          <p:nvPr/>
        </p:nvPicPr>
        <p:blipFill>
          <a:blip r:embed="rId3">
            <a:alphaModFix/>
          </a:blip>
          <a:stretch>
            <a:fillRect/>
          </a:stretch>
        </p:blipFill>
        <p:spPr>
          <a:xfrm>
            <a:off x="7922433" y="3717225"/>
            <a:ext cx="481229" cy="481229"/>
          </a:xfrm>
          <a:prstGeom prst="rect">
            <a:avLst/>
          </a:prstGeom>
          <a:noFill/>
          <a:ln>
            <a:noFill/>
          </a:ln>
        </p:spPr>
      </p:pic>
      <p:pic>
        <p:nvPicPr>
          <p:cNvPr id="5827" name="Google Shape;5827;p479" descr="tableau-logo-4565a9f883d79ba34d7ed247e9b6a02d.gif"/>
          <p:cNvPicPr preferRelativeResize="0"/>
          <p:nvPr/>
        </p:nvPicPr>
        <p:blipFill>
          <a:blip r:embed="rId20">
            <a:alphaModFix/>
          </a:blip>
          <a:stretch>
            <a:fillRect/>
          </a:stretch>
        </p:blipFill>
        <p:spPr>
          <a:xfrm>
            <a:off x="8004003" y="3798276"/>
            <a:ext cx="321845" cy="321845"/>
          </a:xfrm>
          <a:prstGeom prst="rect">
            <a:avLst/>
          </a:prstGeom>
          <a:noFill/>
          <a:ln>
            <a:noFill/>
          </a:ln>
        </p:spPr>
      </p:pic>
      <p:sp>
        <p:nvSpPr>
          <p:cNvPr id="5828" name="Google Shape;5828;p479"/>
          <p:cNvSpPr txBox="1"/>
          <p:nvPr/>
        </p:nvSpPr>
        <p:spPr>
          <a:xfrm>
            <a:off x="7875925" y="3414125"/>
            <a:ext cx="578700" cy="2490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900" b="1">
                <a:solidFill>
                  <a:srgbClr val="666666"/>
                </a:solidFill>
                <a:latin typeface="Roboto"/>
                <a:ea typeface="Roboto"/>
                <a:cs typeface="Roboto"/>
                <a:sym typeface="Roboto"/>
              </a:rPr>
              <a:t>Tableau</a:t>
            </a:r>
            <a:endParaRPr sz="900" b="1">
              <a:solidFill>
                <a:srgbClr val="666666"/>
              </a:solidFill>
              <a:latin typeface="Roboto"/>
              <a:ea typeface="Roboto"/>
              <a:cs typeface="Roboto"/>
              <a:sym typeface="Roboto"/>
            </a:endParaRPr>
          </a:p>
        </p:txBody>
      </p:sp>
      <p:pic>
        <p:nvPicPr>
          <p:cNvPr id="5829" name="Google Shape;5829;p479"/>
          <p:cNvPicPr preferRelativeResize="0"/>
          <p:nvPr/>
        </p:nvPicPr>
        <p:blipFill>
          <a:blip r:embed="rId21">
            <a:alphaModFix/>
          </a:blip>
          <a:stretch>
            <a:fillRect/>
          </a:stretch>
        </p:blipFill>
        <p:spPr>
          <a:xfrm>
            <a:off x="5402227" y="2532800"/>
            <a:ext cx="578555" cy="578555"/>
          </a:xfrm>
          <a:prstGeom prst="rect">
            <a:avLst/>
          </a:prstGeom>
          <a:noFill/>
          <a:ln>
            <a:noFill/>
          </a:ln>
        </p:spPr>
      </p:pic>
      <p:pic>
        <p:nvPicPr>
          <p:cNvPr id="5830" name="Google Shape;5830;p479"/>
          <p:cNvPicPr preferRelativeResize="0"/>
          <p:nvPr/>
        </p:nvPicPr>
        <p:blipFill>
          <a:blip r:embed="rId22">
            <a:alphaModFix/>
          </a:blip>
          <a:stretch>
            <a:fillRect/>
          </a:stretch>
        </p:blipFill>
        <p:spPr>
          <a:xfrm>
            <a:off x="8501480" y="3781546"/>
            <a:ext cx="384452" cy="365910"/>
          </a:xfrm>
          <a:prstGeom prst="rect">
            <a:avLst/>
          </a:prstGeom>
          <a:noFill/>
          <a:ln>
            <a:noFill/>
          </a:ln>
        </p:spPr>
      </p:pic>
      <p:sp>
        <p:nvSpPr>
          <p:cNvPr id="5831" name="Google Shape;5831;p479"/>
          <p:cNvSpPr txBox="1"/>
          <p:nvPr/>
        </p:nvSpPr>
        <p:spPr>
          <a:xfrm>
            <a:off x="8439175" y="3414125"/>
            <a:ext cx="481500" cy="2490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900" b="1">
                <a:solidFill>
                  <a:srgbClr val="666666"/>
                </a:solidFill>
                <a:latin typeface="Roboto"/>
                <a:ea typeface="Roboto"/>
                <a:cs typeface="Roboto"/>
                <a:sym typeface="Roboto"/>
              </a:rPr>
              <a:t>Qlik</a:t>
            </a:r>
            <a:endParaRPr sz="900" b="1">
              <a:solidFill>
                <a:srgbClr val="666666"/>
              </a:solidFill>
              <a:latin typeface="Roboto"/>
              <a:ea typeface="Roboto"/>
              <a:cs typeface="Roboto"/>
              <a:sym typeface="Roboto"/>
            </a:endParaRPr>
          </a:p>
        </p:txBody>
      </p:sp>
      <p:sp>
        <p:nvSpPr>
          <p:cNvPr id="5832" name="Google Shape;5832;p479"/>
          <p:cNvSpPr txBox="1"/>
          <p:nvPr/>
        </p:nvSpPr>
        <p:spPr>
          <a:xfrm>
            <a:off x="8336948" y="4862475"/>
            <a:ext cx="807000" cy="2811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100">
                <a:solidFill>
                  <a:srgbClr val="666666"/>
                </a:solidFill>
                <a:latin typeface="Open Sans"/>
                <a:ea typeface="Open Sans"/>
                <a:cs typeface="Open Sans"/>
                <a:sym typeface="Open Sans"/>
              </a:rPr>
              <a:t>@thetinot</a:t>
            </a:r>
            <a:endParaRPr sz="1100">
              <a:solidFill>
                <a:srgbClr val="666666"/>
              </a:solidFill>
              <a:latin typeface="Open Sans"/>
              <a:ea typeface="Open Sans"/>
              <a:cs typeface="Open Sans"/>
              <a:sym typeface="Open Sans"/>
            </a:endParaRPr>
          </a:p>
        </p:txBody>
      </p:sp>
      <p:sp>
        <p:nvSpPr>
          <p:cNvPr id="5833" name="Google Shape;5833;p479"/>
          <p:cNvSpPr txBox="1"/>
          <p:nvPr/>
        </p:nvSpPr>
        <p:spPr>
          <a:xfrm>
            <a:off x="5170500" y="3119053"/>
            <a:ext cx="1105200" cy="2490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900" b="1">
                <a:solidFill>
                  <a:srgbClr val="666666"/>
                </a:solidFill>
                <a:latin typeface="Roboto"/>
                <a:ea typeface="Roboto"/>
                <a:cs typeface="Roboto"/>
                <a:sym typeface="Roboto"/>
              </a:rPr>
              <a:t>Cloud Dataproc </a:t>
            </a:r>
            <a:endParaRPr sz="900" b="1">
              <a:solidFill>
                <a:srgbClr val="666666"/>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37"/>
        <p:cNvGrpSpPr/>
        <p:nvPr/>
      </p:nvGrpSpPr>
      <p:grpSpPr>
        <a:xfrm>
          <a:off x="0" y="0"/>
          <a:ext cx="0" cy="0"/>
          <a:chOff x="0" y="0"/>
          <a:chExt cx="0" cy="0"/>
        </a:xfrm>
      </p:grpSpPr>
      <p:sp>
        <p:nvSpPr>
          <p:cNvPr id="5838" name="Google Shape;5838;p480"/>
          <p:cNvSpPr txBox="1"/>
          <p:nvPr/>
        </p:nvSpPr>
        <p:spPr>
          <a:xfrm>
            <a:off x="319075" y="450925"/>
            <a:ext cx="2623200" cy="1582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800">
                <a:solidFill>
                  <a:srgbClr val="666666"/>
                </a:solidFill>
                <a:latin typeface="Roboto"/>
                <a:ea typeface="Roboto"/>
                <a:cs typeface="Roboto"/>
                <a:sym typeface="Roboto"/>
              </a:rPr>
              <a:t>BigQuery</a:t>
            </a:r>
            <a:endParaRPr sz="2800">
              <a:solidFill>
                <a:srgbClr val="666666"/>
              </a:solidFill>
              <a:latin typeface="Roboto"/>
              <a:ea typeface="Roboto"/>
              <a:cs typeface="Roboto"/>
              <a:sym typeface="Roboto"/>
            </a:endParaRPr>
          </a:p>
          <a:p>
            <a:pPr marL="0" lvl="0" indent="0" rtl="0">
              <a:spcBef>
                <a:spcPts val="0"/>
              </a:spcBef>
              <a:spcAft>
                <a:spcPts val="0"/>
              </a:spcAft>
              <a:buNone/>
            </a:pPr>
            <a:r>
              <a:rPr lang="en" sz="2800">
                <a:solidFill>
                  <a:srgbClr val="666666"/>
                </a:solidFill>
                <a:latin typeface="Roboto"/>
                <a:ea typeface="Roboto"/>
                <a:cs typeface="Roboto"/>
                <a:sym typeface="Roboto"/>
              </a:rPr>
              <a:t>DML</a:t>
            </a:r>
            <a:endParaRPr sz="2800">
              <a:solidFill>
                <a:srgbClr val="666666"/>
              </a:solidFill>
              <a:latin typeface="Roboto"/>
              <a:ea typeface="Roboto"/>
              <a:cs typeface="Roboto"/>
              <a:sym typeface="Roboto"/>
            </a:endParaRPr>
          </a:p>
        </p:txBody>
      </p:sp>
      <p:sp>
        <p:nvSpPr>
          <p:cNvPr id="5839" name="Google Shape;5839;p480"/>
          <p:cNvSpPr txBox="1"/>
          <p:nvPr/>
        </p:nvSpPr>
        <p:spPr>
          <a:xfrm>
            <a:off x="2940400" y="1412475"/>
            <a:ext cx="6005100" cy="3278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b="1">
                <a:latin typeface="Google Sans"/>
                <a:ea typeface="Google Sans"/>
                <a:cs typeface="Google Sans"/>
                <a:sym typeface="Google Sans"/>
              </a:rPr>
              <a:t>GDPR</a:t>
            </a:r>
            <a:endParaRPr sz="3000" b="1">
              <a:latin typeface="Google Sans"/>
              <a:ea typeface="Google Sans"/>
              <a:cs typeface="Google Sans"/>
              <a:sym typeface="Google Sans"/>
            </a:endParaRPr>
          </a:p>
          <a:p>
            <a:pPr marL="0" lvl="0" indent="0" rtl="0">
              <a:spcBef>
                <a:spcPts val="0"/>
              </a:spcBef>
              <a:spcAft>
                <a:spcPts val="0"/>
              </a:spcAft>
              <a:buNone/>
            </a:pPr>
            <a:endParaRPr sz="2000">
              <a:latin typeface="Google Sans"/>
              <a:ea typeface="Google Sans"/>
              <a:cs typeface="Google Sans"/>
              <a:sym typeface="Google Sans"/>
            </a:endParaRPr>
          </a:p>
          <a:p>
            <a:pPr marL="0" lvl="0" indent="0" rtl="0">
              <a:spcBef>
                <a:spcPts val="0"/>
              </a:spcBef>
              <a:spcAft>
                <a:spcPts val="0"/>
              </a:spcAft>
              <a:buNone/>
            </a:pPr>
            <a:r>
              <a:rPr lang="en" sz="2000">
                <a:solidFill>
                  <a:srgbClr val="333333"/>
                </a:solidFill>
                <a:highlight>
                  <a:srgbClr val="FFFFFF"/>
                </a:highlight>
                <a:latin typeface="Google Sans"/>
                <a:ea typeface="Google Sans"/>
                <a:cs typeface="Google Sans"/>
                <a:sym typeface="Google Sans"/>
              </a:rPr>
              <a:t>Do we always have to delete personal data if a person asks? (</a:t>
            </a:r>
            <a:r>
              <a:rPr lang="en" sz="2000" u="sng">
                <a:solidFill>
                  <a:srgbClr val="0061A1"/>
                </a:solidFill>
                <a:highlight>
                  <a:srgbClr val="FFFFFF"/>
                </a:highlight>
                <a:latin typeface="Google Sans"/>
                <a:ea typeface="Google Sans"/>
                <a:cs typeface="Google Sans"/>
                <a:sym typeface="Google Sans"/>
                <a:hlinkClick r:id="rId3"/>
              </a:rPr>
              <a:t>Link</a:t>
            </a:r>
            <a:r>
              <a:rPr lang="en" sz="2000">
                <a:solidFill>
                  <a:srgbClr val="333333"/>
                </a:solidFill>
                <a:highlight>
                  <a:srgbClr val="FFFFFF"/>
                </a:highlight>
                <a:latin typeface="Google Sans"/>
                <a:ea typeface="Google Sans"/>
                <a:cs typeface="Google Sans"/>
                <a:sym typeface="Google Sans"/>
              </a:rPr>
              <a:t>)</a:t>
            </a:r>
            <a:endParaRPr sz="2000">
              <a:solidFill>
                <a:srgbClr val="333333"/>
              </a:solidFill>
              <a:highlight>
                <a:srgbClr val="FFFFFF"/>
              </a:highlight>
              <a:latin typeface="Google Sans"/>
              <a:ea typeface="Google Sans"/>
              <a:cs typeface="Google Sans"/>
              <a:sym typeface="Google Sans"/>
            </a:endParaRPr>
          </a:p>
          <a:p>
            <a:pPr marL="0" lvl="0" indent="0" rtl="0">
              <a:spcBef>
                <a:spcPts val="0"/>
              </a:spcBef>
              <a:spcAft>
                <a:spcPts val="0"/>
              </a:spcAft>
              <a:buNone/>
            </a:pPr>
            <a:r>
              <a:rPr lang="en" sz="2000">
                <a:latin typeface="Google Sans"/>
                <a:ea typeface="Google Sans"/>
                <a:cs typeface="Google Sans"/>
                <a:sym typeface="Google Sans"/>
              </a:rPr>
              <a:t>→ It can delete &amp; update row in BigQuery (DML)</a:t>
            </a:r>
            <a:endParaRPr sz="2000">
              <a:latin typeface="Google Sans"/>
              <a:ea typeface="Google Sans"/>
              <a:cs typeface="Google Sans"/>
              <a:sym typeface="Google Sans"/>
            </a:endParaRPr>
          </a:p>
          <a:p>
            <a:pPr marL="0" lvl="0" indent="0" rtl="0">
              <a:spcBef>
                <a:spcPts val="0"/>
              </a:spcBef>
              <a:spcAft>
                <a:spcPts val="0"/>
              </a:spcAft>
              <a:buNone/>
            </a:pPr>
            <a:endParaRPr sz="2000">
              <a:latin typeface="Google Sans"/>
              <a:ea typeface="Google Sans"/>
              <a:cs typeface="Google Sans"/>
              <a:sym typeface="Google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43"/>
        <p:cNvGrpSpPr/>
        <p:nvPr/>
      </p:nvGrpSpPr>
      <p:grpSpPr>
        <a:xfrm>
          <a:off x="0" y="0"/>
          <a:ext cx="0" cy="0"/>
          <a:chOff x="0" y="0"/>
          <a:chExt cx="0" cy="0"/>
        </a:xfrm>
      </p:grpSpPr>
      <p:sp>
        <p:nvSpPr>
          <p:cNvPr id="5844" name="Google Shape;5844;p481"/>
          <p:cNvSpPr txBox="1"/>
          <p:nvPr/>
        </p:nvSpPr>
        <p:spPr>
          <a:xfrm>
            <a:off x="298600" y="566875"/>
            <a:ext cx="8139000" cy="836100"/>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r>
              <a:rPr lang="en" sz="3000">
                <a:solidFill>
                  <a:srgbClr val="434343"/>
                </a:solidFill>
                <a:latin typeface="Roboto"/>
                <a:ea typeface="Roboto"/>
                <a:cs typeface="Roboto"/>
                <a:sym typeface="Roboto"/>
              </a:rPr>
              <a:t>Mask, de-ID, and transform data</a:t>
            </a:r>
            <a:endParaRPr sz="3000">
              <a:solidFill>
                <a:srgbClr val="434343"/>
              </a:solidFill>
              <a:latin typeface="Roboto"/>
              <a:ea typeface="Roboto"/>
              <a:cs typeface="Roboto"/>
              <a:sym typeface="Roboto"/>
            </a:endParaRPr>
          </a:p>
        </p:txBody>
      </p:sp>
      <p:sp>
        <p:nvSpPr>
          <p:cNvPr id="5845" name="Google Shape;5845;p481"/>
          <p:cNvSpPr txBox="1"/>
          <p:nvPr/>
        </p:nvSpPr>
        <p:spPr>
          <a:xfrm>
            <a:off x="298600" y="1402975"/>
            <a:ext cx="3987600" cy="3113700"/>
          </a:xfrm>
          <a:prstGeom prst="rect">
            <a:avLst/>
          </a:prstGeom>
          <a:noFill/>
          <a:ln>
            <a:noFill/>
          </a:ln>
        </p:spPr>
        <p:txBody>
          <a:bodyPr spcFirstLastPara="1" wrap="square" lIns="91425" tIns="45700" rIns="91425" bIns="45700" anchor="t" anchorCtr="0">
            <a:noAutofit/>
          </a:bodyPr>
          <a:lstStyle/>
          <a:p>
            <a:pPr marL="0" lvl="0" indent="0" rtl="0">
              <a:lnSpc>
                <a:spcPct val="115000"/>
              </a:lnSpc>
              <a:spcBef>
                <a:spcPts val="0"/>
              </a:spcBef>
              <a:spcAft>
                <a:spcPts val="0"/>
              </a:spcAft>
              <a:buNone/>
            </a:pPr>
            <a:r>
              <a:rPr lang="en">
                <a:solidFill>
                  <a:srgbClr val="434343"/>
                </a:solidFill>
                <a:latin typeface="Roboto"/>
                <a:ea typeface="Roboto"/>
                <a:cs typeface="Roboto"/>
                <a:sym typeface="Roboto"/>
              </a:rPr>
              <a:t>Consider transforming data to further reduce risk of exposure.</a:t>
            </a:r>
            <a:endParaRPr>
              <a:solidFill>
                <a:srgbClr val="434343"/>
              </a:solidFill>
              <a:latin typeface="Roboto"/>
              <a:ea typeface="Roboto"/>
              <a:cs typeface="Roboto"/>
              <a:sym typeface="Roboto"/>
            </a:endParaRPr>
          </a:p>
          <a:p>
            <a:pPr marL="0" lvl="0" indent="0" rtl="0">
              <a:lnSpc>
                <a:spcPct val="115000"/>
              </a:lnSpc>
              <a:spcBef>
                <a:spcPts val="600"/>
              </a:spcBef>
              <a:spcAft>
                <a:spcPts val="0"/>
              </a:spcAft>
              <a:buNone/>
            </a:pPr>
            <a:r>
              <a:rPr lang="en" b="1">
                <a:solidFill>
                  <a:srgbClr val="434343"/>
                </a:solidFill>
                <a:latin typeface="Roboto"/>
                <a:ea typeface="Roboto"/>
                <a:cs typeface="Roboto"/>
                <a:sym typeface="Roboto"/>
              </a:rPr>
              <a:t>Examples:</a:t>
            </a:r>
            <a:endParaRPr b="1">
              <a:solidFill>
                <a:srgbClr val="434343"/>
              </a:solidFill>
              <a:latin typeface="Roboto"/>
              <a:ea typeface="Roboto"/>
              <a:cs typeface="Roboto"/>
              <a:sym typeface="Roboto"/>
            </a:endParaRPr>
          </a:p>
          <a:p>
            <a:pPr marL="457200" lvl="0" indent="-317500" rtl="0">
              <a:lnSpc>
                <a:spcPct val="115000"/>
              </a:lnSpc>
              <a:spcBef>
                <a:spcPts val="0"/>
              </a:spcBef>
              <a:spcAft>
                <a:spcPts val="0"/>
              </a:spcAft>
              <a:buClr>
                <a:srgbClr val="434343"/>
              </a:buClr>
              <a:buSzPts val="1400"/>
              <a:buChar char="●"/>
            </a:pPr>
            <a:r>
              <a:rPr lang="en">
                <a:solidFill>
                  <a:srgbClr val="434343"/>
                </a:solidFill>
                <a:latin typeface="Roboto"/>
                <a:ea typeface="Roboto"/>
                <a:cs typeface="Roboto"/>
                <a:sym typeface="Roboto"/>
              </a:rPr>
              <a:t>Scan and redact sensitive data to prevent inadvertent collection</a:t>
            </a:r>
            <a:endParaRPr>
              <a:solidFill>
                <a:srgbClr val="434343"/>
              </a:solidFill>
              <a:latin typeface="Roboto"/>
              <a:ea typeface="Roboto"/>
              <a:cs typeface="Roboto"/>
              <a:sym typeface="Roboto"/>
            </a:endParaRPr>
          </a:p>
          <a:p>
            <a:pPr marL="457200" lvl="0" indent="-317500" rtl="0">
              <a:lnSpc>
                <a:spcPct val="115000"/>
              </a:lnSpc>
              <a:spcBef>
                <a:spcPts val="0"/>
              </a:spcBef>
              <a:spcAft>
                <a:spcPts val="0"/>
              </a:spcAft>
              <a:buClr>
                <a:srgbClr val="434343"/>
              </a:buClr>
              <a:buSzPts val="1400"/>
              <a:buChar char="●"/>
            </a:pPr>
            <a:r>
              <a:rPr lang="en">
                <a:solidFill>
                  <a:srgbClr val="434343"/>
                </a:solidFill>
                <a:latin typeface="Roboto"/>
                <a:ea typeface="Roboto"/>
                <a:cs typeface="Roboto"/>
                <a:sym typeface="Roboto"/>
              </a:rPr>
              <a:t>Tokenize PII before sharing instead of sending raw identifiers. </a:t>
            </a:r>
            <a:endParaRPr>
              <a:solidFill>
                <a:srgbClr val="434343"/>
              </a:solidFill>
              <a:latin typeface="Roboto"/>
              <a:ea typeface="Roboto"/>
              <a:cs typeface="Roboto"/>
              <a:sym typeface="Roboto"/>
            </a:endParaRPr>
          </a:p>
          <a:p>
            <a:pPr marL="0" lvl="0" indent="0" rtl="0">
              <a:lnSpc>
                <a:spcPct val="115000"/>
              </a:lnSpc>
              <a:spcBef>
                <a:spcPts val="600"/>
              </a:spcBef>
              <a:spcAft>
                <a:spcPts val="0"/>
              </a:spcAft>
              <a:buNone/>
            </a:pPr>
            <a:r>
              <a:rPr lang="en" b="1">
                <a:solidFill>
                  <a:srgbClr val="434343"/>
                </a:solidFill>
                <a:latin typeface="Roboto"/>
                <a:ea typeface="Roboto"/>
                <a:cs typeface="Roboto"/>
                <a:sym typeface="Roboto"/>
              </a:rPr>
              <a:t>Example Techniques:</a:t>
            </a:r>
            <a:endParaRPr b="1">
              <a:solidFill>
                <a:srgbClr val="434343"/>
              </a:solidFill>
              <a:latin typeface="Roboto"/>
              <a:ea typeface="Roboto"/>
              <a:cs typeface="Roboto"/>
              <a:sym typeface="Roboto"/>
            </a:endParaRPr>
          </a:p>
          <a:p>
            <a:pPr marL="457200" lvl="0" indent="-317500" rtl="0">
              <a:lnSpc>
                <a:spcPct val="115000"/>
              </a:lnSpc>
              <a:spcBef>
                <a:spcPts val="0"/>
              </a:spcBef>
              <a:spcAft>
                <a:spcPts val="0"/>
              </a:spcAft>
              <a:buClr>
                <a:srgbClr val="434343"/>
              </a:buClr>
              <a:buSzPts val="1400"/>
              <a:buChar char="●"/>
            </a:pPr>
            <a:r>
              <a:rPr lang="en">
                <a:solidFill>
                  <a:srgbClr val="434343"/>
                </a:solidFill>
                <a:latin typeface="Roboto"/>
                <a:ea typeface="Roboto"/>
                <a:cs typeface="Roboto"/>
                <a:sym typeface="Roboto"/>
              </a:rPr>
              <a:t>Dynamic masking and redact data</a:t>
            </a:r>
            <a:endParaRPr>
              <a:solidFill>
                <a:srgbClr val="434343"/>
              </a:solidFill>
              <a:latin typeface="Roboto"/>
              <a:ea typeface="Roboto"/>
              <a:cs typeface="Roboto"/>
              <a:sym typeface="Roboto"/>
            </a:endParaRPr>
          </a:p>
          <a:p>
            <a:pPr marL="457200" lvl="0" indent="-317500" rtl="0">
              <a:lnSpc>
                <a:spcPct val="115000"/>
              </a:lnSpc>
              <a:spcBef>
                <a:spcPts val="0"/>
              </a:spcBef>
              <a:spcAft>
                <a:spcPts val="0"/>
              </a:spcAft>
              <a:buClr>
                <a:srgbClr val="434343"/>
              </a:buClr>
              <a:buSzPts val="1400"/>
              <a:buChar char="●"/>
            </a:pPr>
            <a:r>
              <a:rPr lang="en">
                <a:solidFill>
                  <a:srgbClr val="434343"/>
                </a:solidFill>
                <a:latin typeface="Roboto"/>
                <a:ea typeface="Roboto"/>
                <a:cs typeface="Roboto"/>
                <a:sym typeface="Roboto"/>
              </a:rPr>
              <a:t>Format preserving encryption</a:t>
            </a:r>
            <a:endParaRPr>
              <a:solidFill>
                <a:srgbClr val="434343"/>
              </a:solidFill>
              <a:latin typeface="Roboto"/>
              <a:ea typeface="Roboto"/>
              <a:cs typeface="Roboto"/>
              <a:sym typeface="Roboto"/>
            </a:endParaRPr>
          </a:p>
          <a:p>
            <a:pPr marL="457200" lvl="0" indent="-317500" rtl="0">
              <a:lnSpc>
                <a:spcPct val="115000"/>
              </a:lnSpc>
              <a:spcBef>
                <a:spcPts val="0"/>
              </a:spcBef>
              <a:spcAft>
                <a:spcPts val="0"/>
              </a:spcAft>
              <a:buClr>
                <a:srgbClr val="434343"/>
              </a:buClr>
              <a:buSzPts val="1400"/>
              <a:buChar char="●"/>
            </a:pPr>
            <a:r>
              <a:rPr lang="en">
                <a:solidFill>
                  <a:srgbClr val="434343"/>
                </a:solidFill>
                <a:latin typeface="Roboto"/>
                <a:ea typeface="Roboto"/>
                <a:cs typeface="Roboto"/>
                <a:sym typeface="Roboto"/>
              </a:rPr>
              <a:t>Date shifting</a:t>
            </a:r>
            <a:endParaRPr>
              <a:solidFill>
                <a:srgbClr val="434343"/>
              </a:solidFill>
              <a:latin typeface="Roboto"/>
              <a:ea typeface="Roboto"/>
              <a:cs typeface="Roboto"/>
              <a:sym typeface="Roboto"/>
            </a:endParaRPr>
          </a:p>
          <a:p>
            <a:pPr marL="457200" lvl="0" indent="-317500" rtl="0">
              <a:lnSpc>
                <a:spcPct val="115000"/>
              </a:lnSpc>
              <a:spcBef>
                <a:spcPts val="0"/>
              </a:spcBef>
              <a:spcAft>
                <a:spcPts val="0"/>
              </a:spcAft>
              <a:buClr>
                <a:srgbClr val="434343"/>
              </a:buClr>
              <a:buSzPts val="1400"/>
              <a:buChar char="●"/>
            </a:pPr>
            <a:r>
              <a:rPr lang="en">
                <a:solidFill>
                  <a:srgbClr val="434343"/>
                </a:solidFill>
                <a:latin typeface="Roboto"/>
                <a:ea typeface="Roboto"/>
                <a:cs typeface="Roboto"/>
                <a:sym typeface="Roboto"/>
              </a:rPr>
              <a:t>Bucketing</a:t>
            </a:r>
            <a:endParaRPr>
              <a:solidFill>
                <a:srgbClr val="434343"/>
              </a:solidFill>
              <a:latin typeface="Roboto"/>
              <a:ea typeface="Roboto"/>
              <a:cs typeface="Roboto"/>
              <a:sym typeface="Roboto"/>
            </a:endParaRPr>
          </a:p>
        </p:txBody>
      </p:sp>
      <p:pic>
        <p:nvPicPr>
          <p:cNvPr id="5846" name="Google Shape;5846;p481"/>
          <p:cNvPicPr preferRelativeResize="0"/>
          <p:nvPr/>
        </p:nvPicPr>
        <p:blipFill rotWithShape="1">
          <a:blip r:embed="rId3">
            <a:alphaModFix/>
          </a:blip>
          <a:srcRect l="17111" r="15494"/>
          <a:stretch/>
        </p:blipFill>
        <p:spPr>
          <a:xfrm>
            <a:off x="4759425" y="1326775"/>
            <a:ext cx="4042051" cy="2998849"/>
          </a:xfrm>
          <a:prstGeom prst="rect">
            <a:avLst/>
          </a:prstGeom>
          <a:noFill/>
          <a:ln w="9525" cap="flat" cmpd="sng">
            <a:solidFill>
              <a:srgbClr val="999999"/>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50"/>
        <p:cNvGrpSpPr/>
        <p:nvPr/>
      </p:nvGrpSpPr>
      <p:grpSpPr>
        <a:xfrm>
          <a:off x="0" y="0"/>
          <a:ext cx="0" cy="0"/>
          <a:chOff x="0" y="0"/>
          <a:chExt cx="0" cy="0"/>
        </a:xfrm>
      </p:grpSpPr>
      <p:sp>
        <p:nvSpPr>
          <p:cNvPr id="5851" name="Google Shape;5851;p482"/>
          <p:cNvSpPr txBox="1"/>
          <p:nvPr/>
        </p:nvSpPr>
        <p:spPr>
          <a:xfrm>
            <a:off x="323276" y="467900"/>
            <a:ext cx="2494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Automating</a:t>
            </a:r>
            <a:endParaRPr sz="2800">
              <a:solidFill>
                <a:srgbClr val="545454"/>
              </a:solidFill>
              <a:latin typeface="Roboto"/>
              <a:ea typeface="Roboto"/>
              <a:cs typeface="Roboto"/>
              <a:sym typeface="Roboto"/>
            </a:endParaRPr>
          </a:p>
          <a:p>
            <a:pPr marL="0" lvl="0" indent="0" rtl="0">
              <a:spcBef>
                <a:spcPts val="0"/>
              </a:spcBef>
              <a:spcAft>
                <a:spcPts val="0"/>
              </a:spcAft>
              <a:buNone/>
            </a:pPr>
            <a:r>
              <a:rPr lang="en" sz="2800">
                <a:solidFill>
                  <a:srgbClr val="545454"/>
                </a:solidFill>
                <a:latin typeface="Roboto"/>
                <a:ea typeface="Roboto"/>
                <a:cs typeface="Roboto"/>
                <a:sym typeface="Roboto"/>
              </a:rPr>
              <a:t>Classification</a:t>
            </a:r>
            <a:endParaRPr sz="2800">
              <a:solidFill>
                <a:srgbClr val="545454"/>
              </a:solidFill>
              <a:latin typeface="Roboto"/>
              <a:ea typeface="Roboto"/>
              <a:cs typeface="Roboto"/>
              <a:sym typeface="Roboto"/>
            </a:endParaRPr>
          </a:p>
          <a:p>
            <a:pPr marL="0" lvl="0" indent="0" rtl="0">
              <a:spcBef>
                <a:spcPts val="0"/>
              </a:spcBef>
              <a:spcAft>
                <a:spcPts val="0"/>
              </a:spcAft>
              <a:buNone/>
            </a:pPr>
            <a:r>
              <a:rPr lang="en" sz="2800">
                <a:solidFill>
                  <a:srgbClr val="545454"/>
                </a:solidFill>
                <a:latin typeface="Roboto"/>
                <a:ea typeface="Roboto"/>
                <a:cs typeface="Roboto"/>
                <a:sym typeface="Roboto"/>
              </a:rPr>
              <a:t>In Storage</a:t>
            </a:r>
            <a:endParaRPr sz="2400">
              <a:solidFill>
                <a:srgbClr val="545454"/>
              </a:solidFill>
              <a:latin typeface="Roboto"/>
              <a:ea typeface="Roboto"/>
              <a:cs typeface="Roboto"/>
              <a:sym typeface="Roboto"/>
            </a:endParaRPr>
          </a:p>
          <a:p>
            <a:pPr marL="0" lvl="0" indent="0" rtl="0">
              <a:spcBef>
                <a:spcPts val="0"/>
              </a:spcBef>
              <a:spcAft>
                <a:spcPts val="0"/>
              </a:spcAft>
              <a:buNone/>
            </a:pPr>
            <a:endParaRPr sz="2400">
              <a:solidFill>
                <a:srgbClr val="545454"/>
              </a:solidFill>
              <a:latin typeface="Roboto"/>
              <a:ea typeface="Roboto"/>
              <a:cs typeface="Roboto"/>
              <a:sym typeface="Roboto"/>
            </a:endParaRPr>
          </a:p>
          <a:p>
            <a:pPr marL="0" lvl="0" indent="0" rtl="0">
              <a:spcBef>
                <a:spcPts val="0"/>
              </a:spcBef>
              <a:spcAft>
                <a:spcPts val="0"/>
              </a:spcAft>
              <a:buNone/>
            </a:pPr>
            <a:r>
              <a:rPr lang="en" sz="2400">
                <a:solidFill>
                  <a:srgbClr val="545454"/>
                </a:solidFill>
                <a:latin typeface="Roboto"/>
                <a:ea typeface="Roboto"/>
                <a:cs typeface="Roboto"/>
                <a:sym typeface="Roboto"/>
              </a:rPr>
              <a:t>Using DLP &amp; Cloud Functions</a:t>
            </a:r>
            <a:endParaRPr sz="2400">
              <a:solidFill>
                <a:srgbClr val="545454"/>
              </a:solidFill>
              <a:latin typeface="Roboto"/>
              <a:ea typeface="Roboto"/>
              <a:cs typeface="Roboto"/>
              <a:sym typeface="Roboto"/>
            </a:endParaRPr>
          </a:p>
        </p:txBody>
      </p:sp>
      <p:pic>
        <p:nvPicPr>
          <p:cNvPr id="5852" name="Google Shape;5852;p482"/>
          <p:cNvPicPr preferRelativeResize="0"/>
          <p:nvPr/>
        </p:nvPicPr>
        <p:blipFill>
          <a:blip r:embed="rId3">
            <a:alphaModFix/>
          </a:blip>
          <a:stretch>
            <a:fillRect/>
          </a:stretch>
        </p:blipFill>
        <p:spPr>
          <a:xfrm>
            <a:off x="2754875" y="467900"/>
            <a:ext cx="6178423" cy="3534700"/>
          </a:xfrm>
          <a:prstGeom prst="rect">
            <a:avLst/>
          </a:prstGeom>
          <a:noFill/>
          <a:ln>
            <a:noFill/>
          </a:ln>
        </p:spPr>
      </p:pic>
      <p:sp>
        <p:nvSpPr>
          <p:cNvPr id="5853" name="Google Shape;5853;p482"/>
          <p:cNvSpPr txBox="1"/>
          <p:nvPr/>
        </p:nvSpPr>
        <p:spPr>
          <a:xfrm>
            <a:off x="6643325" y="416050"/>
            <a:ext cx="1832700" cy="633300"/>
          </a:xfrm>
          <a:prstGeom prst="rect">
            <a:avLst/>
          </a:prstGeom>
          <a:solidFill>
            <a:srgbClr val="34A85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Low sensitivity bucket</a:t>
            </a:r>
            <a:endParaRPr>
              <a:solidFill>
                <a:srgbClr val="FFFFFF"/>
              </a:solidFill>
              <a:latin typeface="Roboto"/>
              <a:ea typeface="Roboto"/>
              <a:cs typeface="Roboto"/>
              <a:sym typeface="Roboto"/>
            </a:endParaRPr>
          </a:p>
        </p:txBody>
      </p:sp>
      <p:cxnSp>
        <p:nvCxnSpPr>
          <p:cNvPr id="5854" name="Google Shape;5854;p482"/>
          <p:cNvCxnSpPr/>
          <p:nvPr/>
        </p:nvCxnSpPr>
        <p:spPr>
          <a:xfrm>
            <a:off x="7559675" y="1049350"/>
            <a:ext cx="453000" cy="917700"/>
          </a:xfrm>
          <a:prstGeom prst="straightConnector1">
            <a:avLst/>
          </a:prstGeom>
          <a:noFill/>
          <a:ln w="9525" cap="flat" cmpd="sng">
            <a:solidFill>
              <a:srgbClr val="666666"/>
            </a:solidFill>
            <a:prstDash val="solid"/>
            <a:round/>
            <a:headEnd type="none" w="med" len="med"/>
            <a:tailEnd type="triangle" w="med" len="med"/>
          </a:ln>
        </p:spPr>
      </p:cxnSp>
      <p:sp>
        <p:nvSpPr>
          <p:cNvPr id="5855" name="Google Shape;5855;p482"/>
          <p:cNvSpPr txBox="1"/>
          <p:nvPr/>
        </p:nvSpPr>
        <p:spPr>
          <a:xfrm>
            <a:off x="6738150" y="4155000"/>
            <a:ext cx="1832700" cy="633300"/>
          </a:xfrm>
          <a:prstGeom prst="rect">
            <a:avLst/>
          </a:prstGeom>
          <a:solidFill>
            <a:srgbClr val="EA4335"/>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High sensitivity bucket</a:t>
            </a:r>
            <a:endParaRPr>
              <a:solidFill>
                <a:srgbClr val="FFFFFF"/>
              </a:solidFill>
              <a:latin typeface="Roboto"/>
              <a:ea typeface="Roboto"/>
              <a:cs typeface="Roboto"/>
              <a:sym typeface="Roboto"/>
            </a:endParaRPr>
          </a:p>
        </p:txBody>
      </p:sp>
      <p:cxnSp>
        <p:nvCxnSpPr>
          <p:cNvPr id="5856" name="Google Shape;5856;p482"/>
          <p:cNvCxnSpPr>
            <a:stCxn id="5855" idx="0"/>
          </p:cNvCxnSpPr>
          <p:nvPr/>
        </p:nvCxnSpPr>
        <p:spPr>
          <a:xfrm rot="10800000" flipH="1">
            <a:off x="7654500" y="3683700"/>
            <a:ext cx="281400" cy="471300"/>
          </a:xfrm>
          <a:prstGeom prst="straightConnector1">
            <a:avLst/>
          </a:prstGeom>
          <a:noFill/>
          <a:ln w="9525" cap="flat" cmpd="sng">
            <a:solidFill>
              <a:srgbClr val="666666"/>
            </a:solidFill>
            <a:prstDash val="solid"/>
            <a:round/>
            <a:headEnd type="none" w="med" len="med"/>
            <a:tailEnd type="triangle" w="med" len="med"/>
          </a:ln>
        </p:spPr>
      </p:cxnSp>
      <p:sp>
        <p:nvSpPr>
          <p:cNvPr id="5857" name="Google Shape;5857;p482"/>
          <p:cNvSpPr txBox="1"/>
          <p:nvPr/>
        </p:nvSpPr>
        <p:spPr>
          <a:xfrm>
            <a:off x="922175" y="3143850"/>
            <a:ext cx="1553700" cy="633300"/>
          </a:xfrm>
          <a:prstGeom prst="rect">
            <a:avLst/>
          </a:prstGeom>
          <a:solidFill>
            <a:srgbClr val="43434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Roboto"/>
                <a:ea typeface="Roboto"/>
                <a:cs typeface="Roboto"/>
                <a:sym typeface="Roboto"/>
              </a:rPr>
              <a:t>Ingestion</a:t>
            </a:r>
            <a:endParaRPr>
              <a:solidFill>
                <a:srgbClr val="FFFFFF"/>
              </a:solidFill>
              <a:latin typeface="Roboto"/>
              <a:ea typeface="Roboto"/>
              <a:cs typeface="Roboto"/>
              <a:sym typeface="Roboto"/>
            </a:endParaRPr>
          </a:p>
          <a:p>
            <a:pPr marL="0" lvl="0" indent="0" algn="ctr" rtl="0">
              <a:spcBef>
                <a:spcPts val="0"/>
              </a:spcBef>
              <a:spcAft>
                <a:spcPts val="0"/>
              </a:spcAft>
              <a:buNone/>
            </a:pPr>
            <a:r>
              <a:rPr lang="en">
                <a:solidFill>
                  <a:srgbClr val="FFFFFF"/>
                </a:solidFill>
                <a:latin typeface="Roboto"/>
                <a:ea typeface="Roboto"/>
                <a:cs typeface="Roboto"/>
                <a:sym typeface="Roboto"/>
              </a:rPr>
              <a:t>Bucket</a:t>
            </a:r>
            <a:endParaRPr>
              <a:solidFill>
                <a:srgbClr val="FFFFFF"/>
              </a:solidFill>
              <a:latin typeface="Roboto"/>
              <a:ea typeface="Roboto"/>
              <a:cs typeface="Roboto"/>
              <a:sym typeface="Roboto"/>
            </a:endParaRPr>
          </a:p>
        </p:txBody>
      </p:sp>
      <p:cxnSp>
        <p:nvCxnSpPr>
          <p:cNvPr id="5858" name="Google Shape;5858;p482"/>
          <p:cNvCxnSpPr>
            <a:stCxn id="5857" idx="3"/>
          </p:cNvCxnSpPr>
          <p:nvPr/>
        </p:nvCxnSpPr>
        <p:spPr>
          <a:xfrm rot="10800000" flipH="1">
            <a:off x="2475875" y="2754000"/>
            <a:ext cx="633300" cy="706500"/>
          </a:xfrm>
          <a:prstGeom prst="straightConnector1">
            <a:avLst/>
          </a:prstGeom>
          <a:noFill/>
          <a:ln w="9525" cap="flat" cmpd="sng">
            <a:solidFill>
              <a:srgbClr val="666666"/>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23"/>
        <p:cNvGrpSpPr/>
        <p:nvPr/>
      </p:nvGrpSpPr>
      <p:grpSpPr>
        <a:xfrm>
          <a:off x="0" y="0"/>
          <a:ext cx="0" cy="0"/>
          <a:chOff x="0" y="0"/>
          <a:chExt cx="0" cy="0"/>
        </a:xfrm>
      </p:grpSpPr>
      <p:sp>
        <p:nvSpPr>
          <p:cNvPr id="5124" name="Google Shape;5124;p438"/>
          <p:cNvSpPr/>
          <p:nvPr/>
        </p:nvSpPr>
        <p:spPr>
          <a:xfrm>
            <a:off x="3269739" y="4280101"/>
            <a:ext cx="2219400" cy="496200"/>
          </a:xfrm>
          <a:prstGeom prst="rect">
            <a:avLst/>
          </a:prstGeom>
          <a:solidFill>
            <a:srgbClr val="FFFFFF"/>
          </a:solidFill>
          <a:ln>
            <a:noFill/>
          </a:ln>
        </p:spPr>
        <p:txBody>
          <a:bodyPr spcFirstLastPara="1" wrap="square" lIns="34275" tIns="34275" rIns="34275" bIns="34275" anchor="ctr" anchorCtr="0">
            <a:noAutofit/>
          </a:bodyPr>
          <a:lstStyle/>
          <a:p>
            <a:pPr marL="0" lvl="0" indent="0">
              <a:spcBef>
                <a:spcPts val="0"/>
              </a:spcBef>
              <a:spcAft>
                <a:spcPts val="0"/>
              </a:spcAft>
              <a:buNone/>
            </a:pPr>
            <a:endParaRPr/>
          </a:p>
        </p:txBody>
      </p:sp>
      <p:pic>
        <p:nvPicPr>
          <p:cNvPr id="5125" name="Google Shape;5125;p438" descr="All Products.png"/>
          <p:cNvPicPr preferRelativeResize="0"/>
          <p:nvPr/>
        </p:nvPicPr>
        <p:blipFill rotWithShape="1">
          <a:blip r:embed="rId3">
            <a:alphaModFix/>
          </a:blip>
          <a:srcRect l="3867" t="5354" r="2262" b="8282"/>
          <a:stretch/>
        </p:blipFill>
        <p:spPr>
          <a:xfrm>
            <a:off x="366356" y="115519"/>
            <a:ext cx="8026246" cy="481871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62"/>
        <p:cNvGrpSpPr/>
        <p:nvPr/>
      </p:nvGrpSpPr>
      <p:grpSpPr>
        <a:xfrm>
          <a:off x="0" y="0"/>
          <a:ext cx="0" cy="0"/>
          <a:chOff x="0" y="0"/>
          <a:chExt cx="0" cy="0"/>
        </a:xfrm>
      </p:grpSpPr>
      <p:sp>
        <p:nvSpPr>
          <p:cNvPr id="5863" name="Google Shape;5863;p483"/>
          <p:cNvSpPr txBox="1"/>
          <p:nvPr/>
        </p:nvSpPr>
        <p:spPr>
          <a:xfrm>
            <a:off x="319075" y="450925"/>
            <a:ext cx="2623200" cy="1582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800">
                <a:solidFill>
                  <a:srgbClr val="666666"/>
                </a:solidFill>
                <a:latin typeface="Roboto"/>
                <a:ea typeface="Roboto"/>
                <a:cs typeface="Roboto"/>
                <a:sym typeface="Roboto"/>
              </a:rPr>
              <a:t>Visualize Findings in Data Studio</a:t>
            </a:r>
            <a:endParaRPr sz="2800">
              <a:solidFill>
                <a:srgbClr val="666666"/>
              </a:solidFill>
              <a:latin typeface="Roboto"/>
              <a:ea typeface="Roboto"/>
              <a:cs typeface="Roboto"/>
              <a:sym typeface="Roboto"/>
            </a:endParaRPr>
          </a:p>
        </p:txBody>
      </p:sp>
      <p:pic>
        <p:nvPicPr>
          <p:cNvPr id="5864" name="Google Shape;5864;p483"/>
          <p:cNvPicPr preferRelativeResize="0"/>
          <p:nvPr/>
        </p:nvPicPr>
        <p:blipFill>
          <a:blip r:embed="rId3">
            <a:alphaModFix/>
          </a:blip>
          <a:stretch>
            <a:fillRect/>
          </a:stretch>
        </p:blipFill>
        <p:spPr>
          <a:xfrm>
            <a:off x="2713775" y="489100"/>
            <a:ext cx="5903625" cy="40816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868"/>
        <p:cNvGrpSpPr/>
        <p:nvPr/>
      </p:nvGrpSpPr>
      <p:grpSpPr>
        <a:xfrm>
          <a:off x="0" y="0"/>
          <a:ext cx="0" cy="0"/>
          <a:chOff x="0" y="0"/>
          <a:chExt cx="0" cy="0"/>
        </a:xfrm>
      </p:grpSpPr>
      <p:sp>
        <p:nvSpPr>
          <p:cNvPr id="5869" name="Google Shape;5869;p484"/>
          <p:cNvSpPr/>
          <p:nvPr/>
        </p:nvSpPr>
        <p:spPr>
          <a:xfrm>
            <a:off x="4576050" y="428700"/>
            <a:ext cx="4572000" cy="471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70" name="Google Shape;5870;p484"/>
          <p:cNvSpPr txBox="1"/>
          <p:nvPr/>
        </p:nvSpPr>
        <p:spPr>
          <a:xfrm>
            <a:off x="3043950" y="1295350"/>
            <a:ext cx="6096000" cy="429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800"/>
              </a:spcAft>
              <a:buNone/>
            </a:pPr>
            <a:r>
              <a:rPr lang="en" sz="37000">
                <a:solidFill>
                  <a:srgbClr val="FFFFFF"/>
                </a:solidFill>
                <a:latin typeface="Google Sans"/>
                <a:ea typeface="Google Sans"/>
                <a:cs typeface="Google Sans"/>
                <a:sym typeface="Google Sans"/>
              </a:rPr>
              <a:t>04</a:t>
            </a:r>
            <a:endParaRPr sz="37000">
              <a:solidFill>
                <a:srgbClr val="FFFFFF"/>
              </a:solidFill>
              <a:latin typeface="Google Sans"/>
              <a:ea typeface="Google Sans"/>
              <a:cs typeface="Google Sans"/>
              <a:sym typeface="Google Sans"/>
            </a:endParaRPr>
          </a:p>
        </p:txBody>
      </p:sp>
      <p:sp>
        <p:nvSpPr>
          <p:cNvPr id="5871" name="Google Shape;5871;p484"/>
          <p:cNvSpPr txBox="1">
            <a:spLocks noGrp="1"/>
          </p:cNvSpPr>
          <p:nvPr>
            <p:ph type="title"/>
          </p:nvPr>
        </p:nvSpPr>
        <p:spPr>
          <a:xfrm>
            <a:off x="228600" y="1485900"/>
            <a:ext cx="5366400" cy="194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200"/>
              <a:t>Machine Learning</a:t>
            </a:r>
            <a:endParaRPr sz="42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875"/>
        <p:cNvGrpSpPr/>
        <p:nvPr/>
      </p:nvGrpSpPr>
      <p:grpSpPr>
        <a:xfrm>
          <a:off x="0" y="0"/>
          <a:ext cx="0" cy="0"/>
          <a:chOff x="0" y="0"/>
          <a:chExt cx="0" cy="0"/>
        </a:xfrm>
      </p:grpSpPr>
      <p:sp>
        <p:nvSpPr>
          <p:cNvPr id="5876" name="Google Shape;5876;p485"/>
          <p:cNvSpPr txBox="1"/>
          <p:nvPr/>
        </p:nvSpPr>
        <p:spPr>
          <a:xfrm>
            <a:off x="543475" y="467900"/>
            <a:ext cx="85011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Two + 1 choice of Machine Learning implementation</a:t>
            </a:r>
            <a:endParaRPr sz="2800">
              <a:solidFill>
                <a:srgbClr val="545454"/>
              </a:solidFill>
              <a:latin typeface="Roboto"/>
              <a:ea typeface="Roboto"/>
              <a:cs typeface="Roboto"/>
              <a:sym typeface="Roboto"/>
            </a:endParaRPr>
          </a:p>
        </p:txBody>
      </p:sp>
      <p:sp>
        <p:nvSpPr>
          <p:cNvPr id="5877" name="Google Shape;5877;p485"/>
          <p:cNvSpPr/>
          <p:nvPr/>
        </p:nvSpPr>
        <p:spPr>
          <a:xfrm>
            <a:off x="6246300" y="2182500"/>
            <a:ext cx="2540100" cy="1911300"/>
          </a:xfrm>
          <a:prstGeom prst="rect">
            <a:avLst/>
          </a:prstGeom>
          <a:solidFill>
            <a:srgbClr val="E69138"/>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3F3F3"/>
                </a:solidFill>
              </a:rPr>
              <a:t>Develop model by yourself</a:t>
            </a:r>
            <a:endParaRPr>
              <a:solidFill>
                <a:srgbClr val="F3F3F3"/>
              </a:solidFill>
            </a:endParaRPr>
          </a:p>
          <a:p>
            <a:pPr marL="0" lvl="0" indent="0" rtl="0">
              <a:spcBef>
                <a:spcPts val="0"/>
              </a:spcBef>
              <a:spcAft>
                <a:spcPts val="0"/>
              </a:spcAft>
              <a:buNone/>
            </a:pPr>
            <a:endParaRPr>
              <a:solidFill>
                <a:srgbClr val="F3F3F3"/>
              </a:solidFill>
            </a:endParaRPr>
          </a:p>
          <a:p>
            <a:pPr marL="0" lvl="0" indent="0" rtl="0">
              <a:spcBef>
                <a:spcPts val="0"/>
              </a:spcBef>
              <a:spcAft>
                <a:spcPts val="0"/>
              </a:spcAft>
              <a:buNone/>
            </a:pPr>
            <a:r>
              <a:rPr lang="en">
                <a:solidFill>
                  <a:srgbClr val="F3F3F3"/>
                </a:solidFill>
              </a:rPr>
              <a:t>You can develop and train model by yourself with your custom data</a:t>
            </a:r>
            <a:endParaRPr>
              <a:solidFill>
                <a:srgbClr val="F3F3F3"/>
              </a:solidFill>
            </a:endParaRPr>
          </a:p>
        </p:txBody>
      </p:sp>
      <p:sp>
        <p:nvSpPr>
          <p:cNvPr id="5878" name="Google Shape;5878;p485"/>
          <p:cNvSpPr/>
          <p:nvPr/>
        </p:nvSpPr>
        <p:spPr>
          <a:xfrm>
            <a:off x="646250" y="2182500"/>
            <a:ext cx="2540100" cy="1911300"/>
          </a:xfrm>
          <a:prstGeom prst="rect">
            <a:avLst/>
          </a:prstGeom>
          <a:solidFill>
            <a:srgbClr val="6D9EEB"/>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3F3F3"/>
                </a:solidFill>
              </a:rPr>
              <a:t>Just use it (ML API)</a:t>
            </a:r>
            <a:endParaRPr>
              <a:solidFill>
                <a:srgbClr val="F3F3F3"/>
              </a:solidFill>
            </a:endParaRPr>
          </a:p>
          <a:p>
            <a:pPr marL="0" lvl="0" indent="0" rtl="0">
              <a:spcBef>
                <a:spcPts val="0"/>
              </a:spcBef>
              <a:spcAft>
                <a:spcPts val="0"/>
              </a:spcAft>
              <a:buNone/>
            </a:pPr>
            <a:endParaRPr>
              <a:solidFill>
                <a:srgbClr val="F3F3F3"/>
              </a:solidFill>
            </a:endParaRPr>
          </a:p>
          <a:p>
            <a:pPr marL="0" lvl="0" indent="0" rtl="0">
              <a:spcBef>
                <a:spcPts val="0"/>
              </a:spcBef>
              <a:spcAft>
                <a:spcPts val="0"/>
              </a:spcAft>
              <a:buNone/>
            </a:pPr>
            <a:r>
              <a:rPr lang="en">
                <a:solidFill>
                  <a:srgbClr val="F3F3F3"/>
                </a:solidFill>
              </a:rPr>
              <a:t>There are lots of pre-trained machine learning model, which is served by simple SDK. You don’t need to develop train the model, just simply use it !!</a:t>
            </a:r>
            <a:endParaRPr>
              <a:solidFill>
                <a:srgbClr val="F3F3F3"/>
              </a:solidFill>
            </a:endParaRPr>
          </a:p>
        </p:txBody>
      </p:sp>
      <p:sp>
        <p:nvSpPr>
          <p:cNvPr id="5879" name="Google Shape;5879;p485"/>
          <p:cNvSpPr txBox="1"/>
          <p:nvPr/>
        </p:nvSpPr>
        <p:spPr>
          <a:xfrm>
            <a:off x="568325" y="1304250"/>
            <a:ext cx="8153700" cy="637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To implement machine learning in production system, there are two+1 choices depends on your needs</a:t>
            </a:r>
            <a:endParaRPr/>
          </a:p>
        </p:txBody>
      </p:sp>
      <p:sp>
        <p:nvSpPr>
          <p:cNvPr id="5880" name="Google Shape;5880;p485"/>
          <p:cNvSpPr txBox="1"/>
          <p:nvPr/>
        </p:nvSpPr>
        <p:spPr>
          <a:xfrm>
            <a:off x="6289350" y="4137000"/>
            <a:ext cx="2514300" cy="3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666666"/>
                </a:solidFill>
              </a:rPr>
              <a:t>Expert with data</a:t>
            </a:r>
            <a:endParaRPr sz="2000">
              <a:solidFill>
                <a:srgbClr val="666666"/>
              </a:solidFill>
            </a:endParaRPr>
          </a:p>
        </p:txBody>
      </p:sp>
      <p:sp>
        <p:nvSpPr>
          <p:cNvPr id="5881" name="Google Shape;5881;p485"/>
          <p:cNvSpPr txBox="1"/>
          <p:nvPr/>
        </p:nvSpPr>
        <p:spPr>
          <a:xfrm>
            <a:off x="201100" y="4137000"/>
            <a:ext cx="3263400" cy="3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666666"/>
                </a:solidFill>
              </a:rPr>
              <a:t>Non Expert without data</a:t>
            </a:r>
            <a:endParaRPr sz="2000">
              <a:solidFill>
                <a:srgbClr val="666666"/>
              </a:solidFill>
            </a:endParaRPr>
          </a:p>
        </p:txBody>
      </p:sp>
      <p:sp>
        <p:nvSpPr>
          <p:cNvPr id="5882" name="Google Shape;5882;p485"/>
          <p:cNvSpPr/>
          <p:nvPr/>
        </p:nvSpPr>
        <p:spPr>
          <a:xfrm>
            <a:off x="3472279" y="2182500"/>
            <a:ext cx="2540100" cy="1911300"/>
          </a:xfrm>
          <a:prstGeom prst="rect">
            <a:avLst/>
          </a:prstGeom>
          <a:solidFill>
            <a:srgbClr val="FF0000"/>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3F3F3"/>
                </a:solidFill>
              </a:rPr>
              <a:t>Train &amp; Use it (AutoMLI)</a:t>
            </a:r>
            <a:endParaRPr>
              <a:solidFill>
                <a:srgbClr val="F3F3F3"/>
              </a:solidFill>
            </a:endParaRPr>
          </a:p>
          <a:p>
            <a:pPr marL="0" lvl="0" indent="0" rtl="0">
              <a:spcBef>
                <a:spcPts val="0"/>
              </a:spcBef>
              <a:spcAft>
                <a:spcPts val="0"/>
              </a:spcAft>
              <a:buNone/>
            </a:pPr>
            <a:endParaRPr>
              <a:solidFill>
                <a:srgbClr val="F3F3F3"/>
              </a:solidFill>
            </a:endParaRPr>
          </a:p>
          <a:p>
            <a:pPr marL="0" lvl="0" indent="0" rtl="0">
              <a:spcBef>
                <a:spcPts val="0"/>
              </a:spcBef>
              <a:spcAft>
                <a:spcPts val="0"/>
              </a:spcAft>
              <a:buNone/>
            </a:pPr>
            <a:r>
              <a:rPr lang="en">
                <a:solidFill>
                  <a:srgbClr val="F3F3F3"/>
                </a:solidFill>
              </a:rPr>
              <a:t>You can train your model by bringing your own data. AI will generate model which fit to your business. </a:t>
            </a:r>
            <a:br>
              <a:rPr lang="en">
                <a:solidFill>
                  <a:srgbClr val="F3F3F3"/>
                </a:solidFill>
              </a:rPr>
            </a:br>
            <a:r>
              <a:rPr lang="en">
                <a:solidFill>
                  <a:srgbClr val="F3F3F3"/>
                </a:solidFill>
              </a:rPr>
              <a:t>You can just use high quality model. </a:t>
            </a:r>
            <a:endParaRPr>
              <a:solidFill>
                <a:srgbClr val="F3F3F3"/>
              </a:solidFill>
            </a:endParaRPr>
          </a:p>
        </p:txBody>
      </p:sp>
      <p:sp>
        <p:nvSpPr>
          <p:cNvPr id="5883" name="Google Shape;5883;p485"/>
          <p:cNvSpPr txBox="1"/>
          <p:nvPr/>
        </p:nvSpPr>
        <p:spPr>
          <a:xfrm>
            <a:off x="3027129" y="4137000"/>
            <a:ext cx="3263400" cy="30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666666"/>
                </a:solidFill>
              </a:rPr>
              <a:t>Non Expert with data</a:t>
            </a:r>
            <a:endParaRPr sz="2000">
              <a:solidFill>
                <a:srgbClr val="666666"/>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87"/>
        <p:cNvGrpSpPr/>
        <p:nvPr/>
      </p:nvGrpSpPr>
      <p:grpSpPr>
        <a:xfrm>
          <a:off x="0" y="0"/>
          <a:ext cx="0" cy="0"/>
          <a:chOff x="0" y="0"/>
          <a:chExt cx="0" cy="0"/>
        </a:xfrm>
      </p:grpSpPr>
      <p:sp>
        <p:nvSpPr>
          <p:cNvPr id="5888" name="Google Shape;5888;p486"/>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333333"/>
                </a:solidFill>
              </a:rPr>
              <a:t>ML API</a:t>
            </a:r>
            <a:endParaRPr/>
          </a:p>
        </p:txBody>
      </p:sp>
      <p:grpSp>
        <p:nvGrpSpPr>
          <p:cNvPr id="5889" name="Google Shape;5889;p486"/>
          <p:cNvGrpSpPr/>
          <p:nvPr/>
        </p:nvGrpSpPr>
        <p:grpSpPr>
          <a:xfrm>
            <a:off x="5654600" y="1757776"/>
            <a:ext cx="1587000" cy="1366949"/>
            <a:chOff x="2960256" y="2264401"/>
            <a:chExt cx="1587000" cy="1366949"/>
          </a:xfrm>
        </p:grpSpPr>
        <p:sp>
          <p:nvSpPr>
            <p:cNvPr id="5890" name="Google Shape;5890;p486"/>
            <p:cNvSpPr txBox="1"/>
            <p:nvPr/>
          </p:nvSpPr>
          <p:spPr>
            <a:xfrm>
              <a:off x="2960256" y="3294750"/>
              <a:ext cx="1587000" cy="3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oboto"/>
                  <a:ea typeface="Roboto"/>
                  <a:cs typeface="Roboto"/>
                  <a:sym typeface="Roboto"/>
                </a:rPr>
                <a:t>Cloud Natural Language</a:t>
              </a:r>
              <a:endParaRPr sz="1200">
                <a:solidFill>
                  <a:srgbClr val="666666"/>
                </a:solidFill>
                <a:latin typeface="Roboto"/>
                <a:ea typeface="Roboto"/>
                <a:cs typeface="Roboto"/>
                <a:sym typeface="Roboto"/>
              </a:endParaRPr>
            </a:p>
          </p:txBody>
        </p:sp>
        <p:pic>
          <p:nvPicPr>
            <p:cNvPr id="5891" name="Google Shape;5891;p486" descr="open"/>
            <p:cNvPicPr preferRelativeResize="0"/>
            <p:nvPr/>
          </p:nvPicPr>
          <p:blipFill rotWithShape="1">
            <a:blip r:embed="rId3">
              <a:alphaModFix/>
            </a:blip>
            <a:srcRect t="5006" b="4454"/>
            <a:stretch/>
          </p:blipFill>
          <p:spPr>
            <a:xfrm>
              <a:off x="3274608" y="2264401"/>
              <a:ext cx="993675" cy="884600"/>
            </a:xfrm>
            <a:prstGeom prst="rect">
              <a:avLst/>
            </a:prstGeom>
            <a:noFill/>
            <a:ln>
              <a:noFill/>
            </a:ln>
          </p:spPr>
        </p:pic>
      </p:grpSp>
      <p:grpSp>
        <p:nvGrpSpPr>
          <p:cNvPr id="5892" name="Google Shape;5892;p486"/>
          <p:cNvGrpSpPr/>
          <p:nvPr/>
        </p:nvGrpSpPr>
        <p:grpSpPr>
          <a:xfrm>
            <a:off x="3984699" y="1708852"/>
            <a:ext cx="1205100" cy="1415873"/>
            <a:chOff x="1951270" y="2215480"/>
            <a:chExt cx="1205100" cy="1415873"/>
          </a:xfrm>
        </p:grpSpPr>
        <p:sp>
          <p:nvSpPr>
            <p:cNvPr id="5893" name="Google Shape;5893;p486"/>
            <p:cNvSpPr txBox="1"/>
            <p:nvPr/>
          </p:nvSpPr>
          <p:spPr>
            <a:xfrm>
              <a:off x="1951270" y="3294753"/>
              <a:ext cx="1205100" cy="3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oboto"/>
                  <a:ea typeface="Roboto"/>
                  <a:cs typeface="Roboto"/>
                  <a:sym typeface="Roboto"/>
                </a:rPr>
                <a:t>Cloud </a:t>
              </a:r>
              <a:br>
                <a:rPr lang="en" sz="1200">
                  <a:solidFill>
                    <a:srgbClr val="666666"/>
                  </a:solidFill>
                  <a:latin typeface="Roboto"/>
                  <a:ea typeface="Roboto"/>
                  <a:cs typeface="Roboto"/>
                  <a:sym typeface="Roboto"/>
                </a:rPr>
              </a:br>
              <a:r>
                <a:rPr lang="en" sz="1200">
                  <a:solidFill>
                    <a:srgbClr val="666666"/>
                  </a:solidFill>
                  <a:latin typeface="Roboto"/>
                  <a:ea typeface="Roboto"/>
                  <a:cs typeface="Roboto"/>
                  <a:sym typeface="Roboto"/>
                </a:rPr>
                <a:t>Vision API</a:t>
              </a:r>
              <a:endParaRPr sz="1200">
                <a:solidFill>
                  <a:srgbClr val="666666"/>
                </a:solidFill>
                <a:latin typeface="Roboto"/>
                <a:ea typeface="Roboto"/>
                <a:cs typeface="Roboto"/>
                <a:sym typeface="Roboto"/>
              </a:endParaRPr>
            </a:p>
          </p:txBody>
        </p:sp>
        <p:pic>
          <p:nvPicPr>
            <p:cNvPr id="5894" name="Google Shape;5894;p486" descr="Vision_512px_Retina.png"/>
            <p:cNvPicPr preferRelativeResize="0"/>
            <p:nvPr/>
          </p:nvPicPr>
          <p:blipFill rotWithShape="1">
            <a:blip r:embed="rId4">
              <a:alphaModFix/>
            </a:blip>
            <a:srcRect t="777" b="4345"/>
            <a:stretch/>
          </p:blipFill>
          <p:spPr>
            <a:xfrm>
              <a:off x="2072396" y="2215480"/>
              <a:ext cx="1007749" cy="940150"/>
            </a:xfrm>
            <a:prstGeom prst="rect">
              <a:avLst/>
            </a:prstGeom>
            <a:noFill/>
            <a:ln>
              <a:noFill/>
            </a:ln>
          </p:spPr>
        </p:pic>
      </p:grpSp>
      <p:grpSp>
        <p:nvGrpSpPr>
          <p:cNvPr id="5895" name="Google Shape;5895;p486"/>
          <p:cNvGrpSpPr/>
          <p:nvPr/>
        </p:nvGrpSpPr>
        <p:grpSpPr>
          <a:xfrm>
            <a:off x="2054127" y="1708850"/>
            <a:ext cx="1368000" cy="1416550"/>
            <a:chOff x="707007" y="2214794"/>
            <a:chExt cx="1368000" cy="1416550"/>
          </a:xfrm>
        </p:grpSpPr>
        <p:sp>
          <p:nvSpPr>
            <p:cNvPr id="5896" name="Google Shape;5896;p486"/>
            <p:cNvSpPr txBox="1"/>
            <p:nvPr/>
          </p:nvSpPr>
          <p:spPr>
            <a:xfrm>
              <a:off x="707007" y="3294744"/>
              <a:ext cx="1368000" cy="3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oboto"/>
                  <a:ea typeface="Roboto"/>
                  <a:cs typeface="Roboto"/>
                  <a:sym typeface="Roboto"/>
                </a:rPr>
                <a:t>Cloud </a:t>
              </a:r>
              <a:br>
                <a:rPr lang="en" sz="1200">
                  <a:solidFill>
                    <a:srgbClr val="666666"/>
                  </a:solidFill>
                  <a:latin typeface="Roboto"/>
                  <a:ea typeface="Roboto"/>
                  <a:cs typeface="Roboto"/>
                  <a:sym typeface="Roboto"/>
                </a:rPr>
              </a:br>
              <a:r>
                <a:rPr lang="en" sz="1200">
                  <a:solidFill>
                    <a:srgbClr val="666666"/>
                  </a:solidFill>
                  <a:latin typeface="Roboto"/>
                  <a:ea typeface="Roboto"/>
                  <a:cs typeface="Roboto"/>
                  <a:sym typeface="Roboto"/>
                </a:rPr>
                <a:t>Translation API</a:t>
              </a:r>
              <a:endParaRPr sz="1200">
                <a:solidFill>
                  <a:srgbClr val="666666"/>
                </a:solidFill>
                <a:latin typeface="Roboto"/>
                <a:ea typeface="Roboto"/>
                <a:cs typeface="Roboto"/>
                <a:sym typeface="Roboto"/>
              </a:endParaRPr>
            </a:p>
          </p:txBody>
        </p:sp>
        <p:pic>
          <p:nvPicPr>
            <p:cNvPr id="5897" name="Google Shape;5897;p486" descr="TranslateAPI_512px.png"/>
            <p:cNvPicPr preferRelativeResize="0"/>
            <p:nvPr/>
          </p:nvPicPr>
          <p:blipFill rotWithShape="1">
            <a:blip r:embed="rId5">
              <a:alphaModFix/>
            </a:blip>
            <a:srcRect b="4561"/>
            <a:stretch/>
          </p:blipFill>
          <p:spPr>
            <a:xfrm>
              <a:off x="909580" y="2214794"/>
              <a:ext cx="1003150" cy="941500"/>
            </a:xfrm>
            <a:prstGeom prst="rect">
              <a:avLst/>
            </a:prstGeom>
            <a:noFill/>
            <a:ln>
              <a:noFill/>
            </a:ln>
          </p:spPr>
        </p:pic>
      </p:grpSp>
      <p:grpSp>
        <p:nvGrpSpPr>
          <p:cNvPr id="5898" name="Google Shape;5898;p486"/>
          <p:cNvGrpSpPr/>
          <p:nvPr/>
        </p:nvGrpSpPr>
        <p:grpSpPr>
          <a:xfrm>
            <a:off x="3036325" y="3146117"/>
            <a:ext cx="1320962" cy="1420657"/>
            <a:chOff x="4320441" y="2125788"/>
            <a:chExt cx="1303752" cy="1355201"/>
          </a:xfrm>
        </p:grpSpPr>
        <p:sp>
          <p:nvSpPr>
            <p:cNvPr id="5899" name="Google Shape;5899;p486"/>
            <p:cNvSpPr txBox="1"/>
            <p:nvPr/>
          </p:nvSpPr>
          <p:spPr>
            <a:xfrm>
              <a:off x="4320441" y="3224789"/>
              <a:ext cx="1284600" cy="2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oboto"/>
                  <a:ea typeface="Roboto"/>
                  <a:cs typeface="Roboto"/>
                  <a:sym typeface="Roboto"/>
                </a:rPr>
                <a:t>Cloud </a:t>
              </a:r>
              <a:br>
                <a:rPr lang="en" sz="1200">
                  <a:solidFill>
                    <a:srgbClr val="666666"/>
                  </a:solidFill>
                  <a:latin typeface="Roboto"/>
                  <a:ea typeface="Roboto"/>
                  <a:cs typeface="Roboto"/>
                  <a:sym typeface="Roboto"/>
                </a:rPr>
              </a:br>
              <a:r>
                <a:rPr lang="en" sz="1200">
                  <a:solidFill>
                    <a:srgbClr val="666666"/>
                  </a:solidFill>
                  <a:latin typeface="Roboto"/>
                  <a:ea typeface="Roboto"/>
                  <a:cs typeface="Roboto"/>
                  <a:sym typeface="Roboto"/>
                </a:rPr>
                <a:t>Speech API</a:t>
              </a:r>
              <a:endParaRPr sz="1200">
                <a:solidFill>
                  <a:srgbClr val="666666"/>
                </a:solidFill>
                <a:latin typeface="Roboto"/>
                <a:ea typeface="Roboto"/>
                <a:cs typeface="Roboto"/>
                <a:sym typeface="Roboto"/>
              </a:endParaRPr>
            </a:p>
          </p:txBody>
        </p:sp>
        <p:pic>
          <p:nvPicPr>
            <p:cNvPr id="5900" name="Google Shape;5900;p486" descr="Speech_512px_Retina.png"/>
            <p:cNvPicPr preferRelativeResize="0"/>
            <p:nvPr/>
          </p:nvPicPr>
          <p:blipFill rotWithShape="1">
            <a:blip r:embed="rId6">
              <a:alphaModFix/>
            </a:blip>
            <a:srcRect t="-4438" r="-14038"/>
            <a:stretch/>
          </p:blipFill>
          <p:spPr>
            <a:xfrm>
              <a:off x="4480393" y="2125788"/>
              <a:ext cx="1143800" cy="1029824"/>
            </a:xfrm>
            <a:prstGeom prst="rect">
              <a:avLst/>
            </a:prstGeom>
            <a:noFill/>
            <a:ln>
              <a:noFill/>
            </a:ln>
          </p:spPr>
        </p:pic>
      </p:grpSp>
      <p:grpSp>
        <p:nvGrpSpPr>
          <p:cNvPr id="5901" name="Google Shape;5901;p486"/>
          <p:cNvGrpSpPr/>
          <p:nvPr/>
        </p:nvGrpSpPr>
        <p:grpSpPr>
          <a:xfrm>
            <a:off x="4716522" y="3232225"/>
            <a:ext cx="1479900" cy="1392150"/>
            <a:chOff x="5499550" y="2239200"/>
            <a:chExt cx="1479900" cy="1392150"/>
          </a:xfrm>
        </p:grpSpPr>
        <p:pic>
          <p:nvPicPr>
            <p:cNvPr id="5902" name="Google Shape;5902;p486" descr="Video_Intelligence_512px_Retina (1).png"/>
            <p:cNvPicPr preferRelativeResize="0"/>
            <p:nvPr/>
          </p:nvPicPr>
          <p:blipFill rotWithShape="1">
            <a:blip r:embed="rId7">
              <a:alphaModFix/>
            </a:blip>
            <a:srcRect/>
            <a:stretch/>
          </p:blipFill>
          <p:spPr>
            <a:xfrm>
              <a:off x="5768828" y="2239200"/>
              <a:ext cx="1021499" cy="909775"/>
            </a:xfrm>
            <a:prstGeom prst="rect">
              <a:avLst/>
            </a:prstGeom>
            <a:noFill/>
            <a:ln>
              <a:noFill/>
            </a:ln>
          </p:spPr>
        </p:pic>
        <p:sp>
          <p:nvSpPr>
            <p:cNvPr id="5903" name="Google Shape;5903;p486"/>
            <p:cNvSpPr txBox="1"/>
            <p:nvPr/>
          </p:nvSpPr>
          <p:spPr>
            <a:xfrm>
              <a:off x="5499550" y="3294750"/>
              <a:ext cx="1479900" cy="336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Roboto"/>
                  <a:ea typeface="Roboto"/>
                  <a:cs typeface="Roboto"/>
                  <a:sym typeface="Roboto"/>
                </a:rPr>
                <a:t>Cloud Video Intelligence</a:t>
              </a:r>
              <a:endParaRPr sz="1200">
                <a:solidFill>
                  <a:srgbClr val="666666"/>
                </a:solidFill>
                <a:latin typeface="Roboto"/>
                <a:ea typeface="Roboto"/>
                <a:cs typeface="Roboto"/>
                <a:sym typeface="Roboto"/>
              </a:endParaRPr>
            </a:p>
          </p:txBody>
        </p:sp>
      </p:grpSp>
      <p:sp>
        <p:nvSpPr>
          <p:cNvPr id="5904" name="Google Shape;5904;p486"/>
          <p:cNvSpPr txBox="1"/>
          <p:nvPr/>
        </p:nvSpPr>
        <p:spPr>
          <a:xfrm>
            <a:off x="543475" y="834324"/>
            <a:ext cx="7963200" cy="843900"/>
          </a:xfrm>
          <a:prstGeom prst="rect">
            <a:avLst/>
          </a:prstGeom>
          <a:noFill/>
          <a:ln>
            <a:noFill/>
          </a:ln>
        </p:spPr>
        <p:txBody>
          <a:bodyPr spcFirstLastPara="1" wrap="square" lIns="91425" tIns="91425" rIns="91425" bIns="91425" anchor="t" anchorCtr="0">
            <a:noAutofit/>
          </a:bodyPr>
          <a:lstStyle/>
          <a:p>
            <a:pPr marL="0" lvl="0" indent="0" rtl="0">
              <a:lnSpc>
                <a:spcPct val="110000"/>
              </a:lnSpc>
              <a:spcBef>
                <a:spcPts val="0"/>
              </a:spcBef>
              <a:spcAft>
                <a:spcPts val="0"/>
              </a:spcAft>
              <a:buNone/>
            </a:pPr>
            <a:r>
              <a:rPr lang="en" sz="1800">
                <a:solidFill>
                  <a:srgbClr val="545454"/>
                </a:solidFill>
                <a:latin typeface="Google Sans"/>
                <a:ea typeface="Google Sans"/>
                <a:cs typeface="Google Sans"/>
                <a:sym typeface="Google Sans"/>
              </a:rPr>
              <a:t>Pre-trained model </a:t>
            </a:r>
            <a:endParaRPr sz="1800">
              <a:solidFill>
                <a:srgbClr val="545454"/>
              </a:solidFill>
              <a:latin typeface="Google Sans"/>
              <a:ea typeface="Google Sans"/>
              <a:cs typeface="Google Sans"/>
              <a:sym typeface="Google Sans"/>
            </a:endParaRPr>
          </a:p>
          <a:p>
            <a:pPr marL="0" lvl="0" indent="0" rtl="0">
              <a:lnSpc>
                <a:spcPct val="110000"/>
              </a:lnSpc>
              <a:spcBef>
                <a:spcPts val="0"/>
              </a:spcBef>
              <a:spcAft>
                <a:spcPts val="0"/>
              </a:spcAft>
              <a:buNone/>
            </a:pPr>
            <a:r>
              <a:rPr lang="en" sz="1800">
                <a:solidFill>
                  <a:srgbClr val="545454"/>
                </a:solidFill>
                <a:latin typeface="Google Sans"/>
                <a:ea typeface="Google Sans"/>
                <a:cs typeface="Google Sans"/>
                <a:sym typeface="Google Sans"/>
              </a:rPr>
              <a:t>Just use it</a:t>
            </a:r>
            <a:endParaRPr sz="1800">
              <a:solidFill>
                <a:srgbClr val="545454"/>
              </a:solidFill>
              <a:latin typeface="Google Sans"/>
              <a:ea typeface="Google Sans"/>
              <a:cs typeface="Google Sans"/>
              <a:sym typeface="Google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08"/>
        <p:cNvGrpSpPr/>
        <p:nvPr/>
      </p:nvGrpSpPr>
      <p:grpSpPr>
        <a:xfrm>
          <a:off x="0" y="0"/>
          <a:ext cx="0" cy="0"/>
          <a:chOff x="0" y="0"/>
          <a:chExt cx="0" cy="0"/>
        </a:xfrm>
      </p:grpSpPr>
      <p:sp>
        <p:nvSpPr>
          <p:cNvPr id="5909" name="Google Shape;5909;p487"/>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333333"/>
                </a:solidFill>
              </a:rPr>
              <a:t>AutoML</a:t>
            </a:r>
            <a:endParaRPr/>
          </a:p>
        </p:txBody>
      </p:sp>
      <p:pic>
        <p:nvPicPr>
          <p:cNvPr id="5910" name="Google Shape;5910;p487"/>
          <p:cNvPicPr preferRelativeResize="0"/>
          <p:nvPr/>
        </p:nvPicPr>
        <p:blipFill>
          <a:blip r:embed="rId3">
            <a:alphaModFix/>
          </a:blip>
          <a:stretch>
            <a:fillRect/>
          </a:stretch>
        </p:blipFill>
        <p:spPr>
          <a:xfrm>
            <a:off x="1583350" y="2408652"/>
            <a:ext cx="6096000" cy="1790700"/>
          </a:xfrm>
          <a:prstGeom prst="rect">
            <a:avLst/>
          </a:prstGeom>
          <a:noFill/>
          <a:ln>
            <a:noFill/>
          </a:ln>
        </p:spPr>
      </p:pic>
      <p:sp>
        <p:nvSpPr>
          <p:cNvPr id="5911" name="Google Shape;5911;p487"/>
          <p:cNvSpPr txBox="1"/>
          <p:nvPr/>
        </p:nvSpPr>
        <p:spPr>
          <a:xfrm>
            <a:off x="543475" y="1291524"/>
            <a:ext cx="7963200" cy="843900"/>
          </a:xfrm>
          <a:prstGeom prst="rect">
            <a:avLst/>
          </a:prstGeom>
          <a:noFill/>
          <a:ln>
            <a:noFill/>
          </a:ln>
        </p:spPr>
        <p:txBody>
          <a:bodyPr spcFirstLastPara="1" wrap="square" lIns="91425" tIns="91425" rIns="91425" bIns="91425" anchor="t" anchorCtr="0">
            <a:noAutofit/>
          </a:bodyPr>
          <a:lstStyle/>
          <a:p>
            <a:pPr marL="0" lvl="0" indent="0" rtl="0">
              <a:lnSpc>
                <a:spcPct val="110000"/>
              </a:lnSpc>
              <a:spcBef>
                <a:spcPts val="0"/>
              </a:spcBef>
              <a:spcAft>
                <a:spcPts val="0"/>
              </a:spcAft>
              <a:buNone/>
            </a:pPr>
            <a:r>
              <a:rPr lang="en" sz="1800">
                <a:solidFill>
                  <a:srgbClr val="545454"/>
                </a:solidFill>
                <a:latin typeface="Google Sans"/>
                <a:ea typeface="Google Sans"/>
                <a:cs typeface="Google Sans"/>
                <a:sym typeface="Google Sans"/>
              </a:rPr>
              <a:t>Neural Architecture Search</a:t>
            </a:r>
            <a:endParaRPr sz="1800">
              <a:solidFill>
                <a:srgbClr val="545454"/>
              </a:solidFill>
              <a:latin typeface="Google Sans"/>
              <a:ea typeface="Google Sans"/>
              <a:cs typeface="Google Sans"/>
              <a:sym typeface="Google Sans"/>
            </a:endParaRPr>
          </a:p>
          <a:p>
            <a:pPr marL="0" lvl="0" indent="0" rtl="0">
              <a:lnSpc>
                <a:spcPct val="110000"/>
              </a:lnSpc>
              <a:spcBef>
                <a:spcPts val="0"/>
              </a:spcBef>
              <a:spcAft>
                <a:spcPts val="0"/>
              </a:spcAft>
              <a:buNone/>
            </a:pPr>
            <a:r>
              <a:rPr lang="en" sz="1800">
                <a:solidFill>
                  <a:srgbClr val="545454"/>
                </a:solidFill>
                <a:latin typeface="Google Sans"/>
                <a:ea typeface="Google Sans"/>
                <a:cs typeface="Google Sans"/>
                <a:sym typeface="Google Sans"/>
              </a:rPr>
              <a:t>Automatically generate Neural network</a:t>
            </a:r>
            <a:endParaRPr sz="1800">
              <a:solidFill>
                <a:srgbClr val="545454"/>
              </a:solidFill>
              <a:latin typeface="Google Sans"/>
              <a:ea typeface="Google Sans"/>
              <a:cs typeface="Google Sans"/>
              <a:sym typeface="Google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5915"/>
        <p:cNvGrpSpPr/>
        <p:nvPr/>
      </p:nvGrpSpPr>
      <p:grpSpPr>
        <a:xfrm>
          <a:off x="0" y="0"/>
          <a:ext cx="0" cy="0"/>
          <a:chOff x="0" y="0"/>
          <a:chExt cx="0" cy="0"/>
        </a:xfrm>
      </p:grpSpPr>
      <p:sp>
        <p:nvSpPr>
          <p:cNvPr id="5916" name="Google Shape;5916;p488"/>
          <p:cNvSpPr/>
          <p:nvPr/>
        </p:nvSpPr>
        <p:spPr>
          <a:xfrm>
            <a:off x="-136375" y="-1500"/>
            <a:ext cx="9280200" cy="5242500"/>
          </a:xfrm>
          <a:prstGeom prst="rect">
            <a:avLst/>
          </a:prstGeom>
          <a:solidFill>
            <a:srgbClr val="33333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17" name="Google Shape;5917;p488"/>
          <p:cNvSpPr txBox="1"/>
          <p:nvPr/>
        </p:nvSpPr>
        <p:spPr>
          <a:xfrm>
            <a:off x="298000" y="976050"/>
            <a:ext cx="3618000" cy="31914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3400">
                <a:solidFill>
                  <a:srgbClr val="F6F6F6"/>
                </a:solidFill>
                <a:latin typeface="Roboto Light"/>
                <a:ea typeface="Roboto Light"/>
                <a:cs typeface="Roboto Light"/>
                <a:sym typeface="Roboto Light"/>
              </a:rPr>
              <a:t>AutoML</a:t>
            </a:r>
            <a:endParaRPr sz="3400">
              <a:solidFill>
                <a:srgbClr val="F6F6F6"/>
              </a:solidFill>
              <a:latin typeface="Roboto Light"/>
              <a:ea typeface="Roboto Light"/>
              <a:cs typeface="Roboto Light"/>
              <a:sym typeface="Roboto Light"/>
            </a:endParaRPr>
          </a:p>
          <a:p>
            <a:pPr marL="0" lvl="0" indent="0" rtl="0">
              <a:lnSpc>
                <a:spcPct val="100000"/>
              </a:lnSpc>
              <a:spcBef>
                <a:spcPts val="0"/>
              </a:spcBef>
              <a:spcAft>
                <a:spcPts val="0"/>
              </a:spcAft>
              <a:buNone/>
            </a:pPr>
            <a:endParaRPr sz="1800">
              <a:solidFill>
                <a:srgbClr val="F6F6F6"/>
              </a:solidFill>
              <a:latin typeface="Roboto Light"/>
              <a:ea typeface="Roboto Light"/>
              <a:cs typeface="Roboto Light"/>
              <a:sym typeface="Roboto Light"/>
            </a:endParaRPr>
          </a:p>
        </p:txBody>
      </p:sp>
      <p:grpSp>
        <p:nvGrpSpPr>
          <p:cNvPr id="5918" name="Google Shape;5918;p488"/>
          <p:cNvGrpSpPr/>
          <p:nvPr/>
        </p:nvGrpSpPr>
        <p:grpSpPr>
          <a:xfrm>
            <a:off x="386622" y="5108252"/>
            <a:ext cx="2193613" cy="39900"/>
            <a:chOff x="2031822" y="2229250"/>
            <a:chExt cx="2193613" cy="39900"/>
          </a:xfrm>
        </p:grpSpPr>
        <p:sp>
          <p:nvSpPr>
            <p:cNvPr id="5919" name="Google Shape;5919;p488"/>
            <p:cNvSpPr/>
            <p:nvPr/>
          </p:nvSpPr>
          <p:spPr>
            <a:xfrm>
              <a:off x="2031822" y="2229250"/>
              <a:ext cx="548400" cy="39900"/>
            </a:xfrm>
            <a:prstGeom prst="rect">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20" name="Google Shape;5920;p488"/>
            <p:cNvSpPr/>
            <p:nvPr/>
          </p:nvSpPr>
          <p:spPr>
            <a:xfrm>
              <a:off x="2580226" y="2229250"/>
              <a:ext cx="548400" cy="39900"/>
            </a:xfrm>
            <a:prstGeom prst="rect">
              <a:avLst/>
            </a:prstGeom>
            <a:solidFill>
              <a:srgbClr val="DB443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21" name="Google Shape;5921;p488"/>
            <p:cNvSpPr/>
            <p:nvPr/>
          </p:nvSpPr>
          <p:spPr>
            <a:xfrm>
              <a:off x="3677034" y="2229250"/>
              <a:ext cx="548400" cy="39900"/>
            </a:xfrm>
            <a:prstGeom prst="rect">
              <a:avLst/>
            </a:prstGeom>
            <a:solidFill>
              <a:srgbClr val="0F9D5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22" name="Google Shape;5922;p488"/>
            <p:cNvSpPr/>
            <p:nvPr/>
          </p:nvSpPr>
          <p:spPr>
            <a:xfrm>
              <a:off x="3128621" y="2229250"/>
              <a:ext cx="548400" cy="39900"/>
            </a:xfrm>
            <a:prstGeom prst="rect">
              <a:avLst/>
            </a:prstGeom>
            <a:solidFill>
              <a:srgbClr val="F4B4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5923" name="Google Shape;5923;p488" descr="Artboard 3@2x.png"/>
          <p:cNvPicPr preferRelativeResize="0"/>
          <p:nvPr/>
        </p:nvPicPr>
        <p:blipFill rotWithShape="1">
          <a:blip r:embed="rId3">
            <a:alphaModFix/>
          </a:blip>
          <a:srcRect l="337" r="327"/>
          <a:stretch/>
        </p:blipFill>
        <p:spPr>
          <a:xfrm>
            <a:off x="2305625" y="400700"/>
            <a:ext cx="5304375" cy="3992524"/>
          </a:xfrm>
          <a:prstGeom prst="rect">
            <a:avLst/>
          </a:prstGeom>
          <a:noFill/>
          <a:ln>
            <a:noFill/>
          </a:ln>
        </p:spPr>
      </p:pic>
      <p:sp>
        <p:nvSpPr>
          <p:cNvPr id="5924" name="Google Shape;5924;p488"/>
          <p:cNvSpPr/>
          <p:nvPr/>
        </p:nvSpPr>
        <p:spPr>
          <a:xfrm>
            <a:off x="3789650" y="5352875"/>
            <a:ext cx="586800" cy="58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925" name="Google Shape;5925;p488" descr="Asset 212@4x 2.png"/>
          <p:cNvPicPr preferRelativeResize="0"/>
          <p:nvPr/>
        </p:nvPicPr>
        <p:blipFill rotWithShape="1">
          <a:blip r:embed="rId4">
            <a:alphaModFix/>
          </a:blip>
          <a:srcRect t="504" b="514"/>
          <a:stretch/>
        </p:blipFill>
        <p:spPr>
          <a:xfrm>
            <a:off x="386627" y="4747948"/>
            <a:ext cx="878698" cy="155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29"/>
        <p:cNvGrpSpPr/>
        <p:nvPr/>
      </p:nvGrpSpPr>
      <p:grpSpPr>
        <a:xfrm>
          <a:off x="0" y="0"/>
          <a:ext cx="0" cy="0"/>
          <a:chOff x="0" y="0"/>
          <a:chExt cx="0" cy="0"/>
        </a:xfrm>
      </p:grpSpPr>
      <p:sp>
        <p:nvSpPr>
          <p:cNvPr id="5930" name="Google Shape;5930;p489"/>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AutoML Vision</a:t>
            </a:r>
            <a:endParaRPr sz="2800">
              <a:solidFill>
                <a:srgbClr val="545454"/>
              </a:solidFill>
              <a:latin typeface="Roboto"/>
              <a:ea typeface="Roboto"/>
              <a:cs typeface="Roboto"/>
              <a:sym typeface="Roboto"/>
            </a:endParaRPr>
          </a:p>
          <a:p>
            <a:pPr marL="0" lvl="0" indent="0" rtl="0">
              <a:spcBef>
                <a:spcPts val="0"/>
              </a:spcBef>
              <a:spcAft>
                <a:spcPts val="0"/>
              </a:spcAft>
              <a:buNone/>
            </a:pPr>
            <a:endParaRPr sz="2800">
              <a:solidFill>
                <a:srgbClr val="333333"/>
              </a:solidFill>
            </a:endParaRPr>
          </a:p>
        </p:txBody>
      </p:sp>
      <p:sp>
        <p:nvSpPr>
          <p:cNvPr id="5931" name="Google Shape;5931;p489"/>
          <p:cNvSpPr txBox="1"/>
          <p:nvPr/>
        </p:nvSpPr>
        <p:spPr>
          <a:xfrm>
            <a:off x="543465" y="4679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sz="2800">
              <a:solidFill>
                <a:srgbClr val="545454"/>
              </a:solidFill>
              <a:latin typeface="Roboto"/>
              <a:ea typeface="Roboto"/>
              <a:cs typeface="Roboto"/>
              <a:sym typeface="Roboto"/>
            </a:endParaRPr>
          </a:p>
        </p:txBody>
      </p:sp>
      <p:grpSp>
        <p:nvGrpSpPr>
          <p:cNvPr id="5932" name="Google Shape;5932;p489"/>
          <p:cNvGrpSpPr/>
          <p:nvPr/>
        </p:nvGrpSpPr>
        <p:grpSpPr>
          <a:xfrm>
            <a:off x="232800" y="2259050"/>
            <a:ext cx="5413075" cy="1396325"/>
            <a:chOff x="96275" y="2335250"/>
            <a:chExt cx="5413075" cy="1396325"/>
          </a:xfrm>
        </p:grpSpPr>
        <p:cxnSp>
          <p:nvCxnSpPr>
            <p:cNvPr id="5933" name="Google Shape;5933;p489"/>
            <p:cNvCxnSpPr/>
            <p:nvPr/>
          </p:nvCxnSpPr>
          <p:spPr>
            <a:xfrm>
              <a:off x="433650" y="2626050"/>
              <a:ext cx="5075700" cy="0"/>
            </a:xfrm>
            <a:prstGeom prst="straightConnector1">
              <a:avLst/>
            </a:prstGeom>
            <a:noFill/>
            <a:ln w="9525" cap="flat" cmpd="sng">
              <a:solidFill>
                <a:srgbClr val="666666"/>
              </a:solidFill>
              <a:prstDash val="dot"/>
              <a:round/>
              <a:headEnd type="none" w="med" len="med"/>
              <a:tailEnd type="none" w="med" len="med"/>
            </a:ln>
          </p:spPr>
        </p:cxnSp>
        <p:sp>
          <p:nvSpPr>
            <p:cNvPr id="5934" name="Google Shape;5934;p489"/>
            <p:cNvSpPr/>
            <p:nvPr/>
          </p:nvSpPr>
          <p:spPr>
            <a:xfrm>
              <a:off x="2247950" y="2335250"/>
              <a:ext cx="587700" cy="587700"/>
            </a:xfrm>
            <a:prstGeom prst="rect">
              <a:avLst/>
            </a:prstGeom>
            <a:solidFill>
              <a:srgbClr val="FFFFFF"/>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35" name="Google Shape;5935;p489"/>
            <p:cNvSpPr/>
            <p:nvPr/>
          </p:nvSpPr>
          <p:spPr>
            <a:xfrm>
              <a:off x="1276150" y="2335250"/>
              <a:ext cx="587700" cy="587700"/>
            </a:xfrm>
            <a:prstGeom prst="rect">
              <a:avLst/>
            </a:prstGeom>
            <a:solidFill>
              <a:srgbClr val="FFFFFF"/>
            </a:solidFill>
            <a:ln w="952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36" name="Google Shape;5936;p489"/>
            <p:cNvSpPr/>
            <p:nvPr/>
          </p:nvSpPr>
          <p:spPr>
            <a:xfrm>
              <a:off x="305025" y="2335250"/>
              <a:ext cx="587700" cy="587700"/>
            </a:xfrm>
            <a:prstGeom prst="rect">
              <a:avLst/>
            </a:prstGeom>
            <a:solidFill>
              <a:srgbClr val="FFFFFF"/>
            </a:solidFill>
            <a:ln w="9525"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937" name="Google Shape;5937;p489"/>
            <p:cNvPicPr preferRelativeResize="0"/>
            <p:nvPr/>
          </p:nvPicPr>
          <p:blipFill>
            <a:blip r:embed="rId3">
              <a:alphaModFix/>
            </a:blip>
            <a:stretch>
              <a:fillRect/>
            </a:stretch>
          </p:blipFill>
          <p:spPr>
            <a:xfrm>
              <a:off x="352424" y="2439467"/>
              <a:ext cx="497200" cy="384320"/>
            </a:xfrm>
            <a:prstGeom prst="rect">
              <a:avLst/>
            </a:prstGeom>
            <a:noFill/>
            <a:ln>
              <a:noFill/>
            </a:ln>
          </p:spPr>
        </p:pic>
        <p:pic>
          <p:nvPicPr>
            <p:cNvPr id="5938" name="Google Shape;5938;p489"/>
            <p:cNvPicPr preferRelativeResize="0"/>
            <p:nvPr/>
          </p:nvPicPr>
          <p:blipFill>
            <a:blip r:embed="rId4">
              <a:alphaModFix/>
            </a:blip>
            <a:stretch>
              <a:fillRect/>
            </a:stretch>
          </p:blipFill>
          <p:spPr>
            <a:xfrm>
              <a:off x="1322549" y="2413307"/>
              <a:ext cx="497201" cy="436732"/>
            </a:xfrm>
            <a:prstGeom prst="rect">
              <a:avLst/>
            </a:prstGeom>
            <a:noFill/>
            <a:ln>
              <a:noFill/>
            </a:ln>
          </p:spPr>
        </p:pic>
        <p:pic>
          <p:nvPicPr>
            <p:cNvPr id="5939" name="Google Shape;5939;p489"/>
            <p:cNvPicPr preferRelativeResize="0"/>
            <p:nvPr/>
          </p:nvPicPr>
          <p:blipFill>
            <a:blip r:embed="rId5">
              <a:alphaModFix/>
            </a:blip>
            <a:stretch>
              <a:fillRect/>
            </a:stretch>
          </p:blipFill>
          <p:spPr>
            <a:xfrm>
              <a:off x="2283307" y="2468866"/>
              <a:ext cx="497199" cy="323075"/>
            </a:xfrm>
            <a:prstGeom prst="rect">
              <a:avLst/>
            </a:prstGeom>
            <a:noFill/>
            <a:ln>
              <a:noFill/>
            </a:ln>
          </p:spPr>
        </p:pic>
        <p:cxnSp>
          <p:nvCxnSpPr>
            <p:cNvPr id="5940" name="Google Shape;5940;p489"/>
            <p:cNvCxnSpPr/>
            <p:nvPr/>
          </p:nvCxnSpPr>
          <p:spPr>
            <a:xfrm>
              <a:off x="598875" y="2922950"/>
              <a:ext cx="0" cy="498600"/>
            </a:xfrm>
            <a:prstGeom prst="straightConnector1">
              <a:avLst/>
            </a:prstGeom>
            <a:noFill/>
            <a:ln w="9525" cap="flat" cmpd="sng">
              <a:solidFill>
                <a:srgbClr val="34A853"/>
              </a:solidFill>
              <a:prstDash val="solid"/>
              <a:round/>
              <a:headEnd type="none" w="med" len="med"/>
              <a:tailEnd type="oval" w="med" len="med"/>
            </a:ln>
          </p:spPr>
        </p:cxnSp>
        <p:sp>
          <p:nvSpPr>
            <p:cNvPr id="5941" name="Google Shape;5941;p489"/>
            <p:cNvSpPr txBox="1"/>
            <p:nvPr/>
          </p:nvSpPr>
          <p:spPr>
            <a:xfrm>
              <a:off x="96275" y="3441175"/>
              <a:ext cx="10053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34A853"/>
                  </a:solidFill>
                  <a:latin typeface="Roboto"/>
                  <a:ea typeface="Roboto"/>
                  <a:cs typeface="Roboto"/>
                  <a:sym typeface="Roboto"/>
                </a:rPr>
                <a:t>Handbag</a:t>
              </a:r>
              <a:endParaRPr sz="1200">
                <a:solidFill>
                  <a:srgbClr val="34A853"/>
                </a:solidFill>
                <a:latin typeface="Roboto"/>
                <a:ea typeface="Roboto"/>
                <a:cs typeface="Roboto"/>
                <a:sym typeface="Roboto"/>
              </a:endParaRPr>
            </a:p>
          </p:txBody>
        </p:sp>
        <p:cxnSp>
          <p:nvCxnSpPr>
            <p:cNvPr id="5942" name="Google Shape;5942;p489"/>
            <p:cNvCxnSpPr/>
            <p:nvPr/>
          </p:nvCxnSpPr>
          <p:spPr>
            <a:xfrm>
              <a:off x="1570000" y="2922950"/>
              <a:ext cx="0" cy="498600"/>
            </a:xfrm>
            <a:prstGeom prst="straightConnector1">
              <a:avLst/>
            </a:prstGeom>
            <a:noFill/>
            <a:ln w="9525" cap="flat" cmpd="sng">
              <a:solidFill>
                <a:srgbClr val="EA4335"/>
              </a:solidFill>
              <a:prstDash val="solid"/>
              <a:round/>
              <a:headEnd type="none" w="med" len="med"/>
              <a:tailEnd type="oval" w="med" len="med"/>
            </a:ln>
          </p:spPr>
        </p:cxnSp>
        <p:sp>
          <p:nvSpPr>
            <p:cNvPr id="5943" name="Google Shape;5943;p489"/>
            <p:cNvSpPr txBox="1"/>
            <p:nvPr/>
          </p:nvSpPr>
          <p:spPr>
            <a:xfrm>
              <a:off x="1170550" y="3441175"/>
              <a:ext cx="7989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EA4335"/>
                  </a:solidFill>
                  <a:latin typeface="Roboto"/>
                  <a:ea typeface="Roboto"/>
                  <a:cs typeface="Roboto"/>
                  <a:sym typeface="Roboto"/>
                </a:rPr>
                <a:t>Shoe</a:t>
              </a:r>
              <a:endParaRPr sz="1200">
                <a:solidFill>
                  <a:srgbClr val="EA4335"/>
                </a:solidFill>
                <a:latin typeface="Roboto"/>
                <a:ea typeface="Roboto"/>
                <a:cs typeface="Roboto"/>
                <a:sym typeface="Roboto"/>
              </a:endParaRPr>
            </a:p>
          </p:txBody>
        </p:sp>
        <p:cxnSp>
          <p:nvCxnSpPr>
            <p:cNvPr id="5944" name="Google Shape;5944;p489"/>
            <p:cNvCxnSpPr/>
            <p:nvPr/>
          </p:nvCxnSpPr>
          <p:spPr>
            <a:xfrm>
              <a:off x="2541800" y="2922950"/>
              <a:ext cx="0" cy="498600"/>
            </a:xfrm>
            <a:prstGeom prst="straightConnector1">
              <a:avLst/>
            </a:prstGeom>
            <a:noFill/>
            <a:ln w="9525" cap="flat" cmpd="sng">
              <a:solidFill>
                <a:srgbClr val="FBBC05"/>
              </a:solidFill>
              <a:prstDash val="solid"/>
              <a:round/>
              <a:headEnd type="none" w="med" len="med"/>
              <a:tailEnd type="oval" w="med" len="med"/>
            </a:ln>
          </p:spPr>
        </p:cxnSp>
        <p:sp>
          <p:nvSpPr>
            <p:cNvPr id="5945" name="Google Shape;5945;p489"/>
            <p:cNvSpPr txBox="1"/>
            <p:nvPr/>
          </p:nvSpPr>
          <p:spPr>
            <a:xfrm>
              <a:off x="2142350" y="3441175"/>
              <a:ext cx="798900" cy="29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BBC05"/>
                  </a:solidFill>
                  <a:latin typeface="Roboto"/>
                  <a:ea typeface="Roboto"/>
                  <a:cs typeface="Roboto"/>
                  <a:sym typeface="Roboto"/>
                </a:rPr>
                <a:t>Hat</a:t>
              </a:r>
              <a:endParaRPr sz="1200">
                <a:solidFill>
                  <a:srgbClr val="FBBC05"/>
                </a:solidFill>
                <a:latin typeface="Roboto"/>
                <a:ea typeface="Roboto"/>
                <a:cs typeface="Roboto"/>
                <a:sym typeface="Roboto"/>
              </a:endParaRPr>
            </a:p>
          </p:txBody>
        </p:sp>
      </p:grpSp>
      <p:sp>
        <p:nvSpPr>
          <p:cNvPr id="5946" name="Google Shape;5946;p489"/>
          <p:cNvSpPr/>
          <p:nvPr/>
        </p:nvSpPr>
        <p:spPr>
          <a:xfrm rot="5400000">
            <a:off x="3631325" y="1515150"/>
            <a:ext cx="1959600" cy="2069400"/>
          </a:xfrm>
          <a:prstGeom prst="rect">
            <a:avLst/>
          </a:prstGeom>
          <a:solidFill>
            <a:srgbClr val="EFEFE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47" name="Google Shape;5947;p489"/>
          <p:cNvSpPr txBox="1"/>
          <p:nvPr/>
        </p:nvSpPr>
        <p:spPr>
          <a:xfrm>
            <a:off x="3576425" y="2904025"/>
            <a:ext cx="2069400" cy="51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666666"/>
                </a:solidFill>
                <a:latin typeface="Roboto"/>
                <a:ea typeface="Roboto"/>
                <a:cs typeface="Roboto"/>
                <a:sym typeface="Roboto"/>
              </a:rPr>
              <a:t>Cloud AutoML</a:t>
            </a:r>
            <a:endParaRPr sz="2000" b="1">
              <a:solidFill>
                <a:srgbClr val="666666"/>
              </a:solidFill>
              <a:latin typeface="Roboto"/>
              <a:ea typeface="Roboto"/>
              <a:cs typeface="Roboto"/>
              <a:sym typeface="Roboto"/>
            </a:endParaRPr>
          </a:p>
        </p:txBody>
      </p:sp>
      <p:sp>
        <p:nvSpPr>
          <p:cNvPr id="5948" name="Google Shape;5948;p489"/>
          <p:cNvSpPr/>
          <p:nvPr/>
        </p:nvSpPr>
        <p:spPr>
          <a:xfrm>
            <a:off x="3576425" y="1548325"/>
            <a:ext cx="2069400" cy="69000"/>
          </a:xfrm>
          <a:prstGeom prst="rect">
            <a:avLst/>
          </a:prstGeom>
          <a:solidFill>
            <a:srgbClr val="4285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pic>
        <p:nvPicPr>
          <p:cNvPr id="5949" name="Google Shape;5949;p489"/>
          <p:cNvPicPr preferRelativeResize="0"/>
          <p:nvPr/>
        </p:nvPicPr>
        <p:blipFill>
          <a:blip r:embed="rId6">
            <a:alphaModFix/>
          </a:blip>
          <a:stretch>
            <a:fillRect/>
          </a:stretch>
        </p:blipFill>
        <p:spPr>
          <a:xfrm>
            <a:off x="4110875" y="2022125"/>
            <a:ext cx="922250" cy="922250"/>
          </a:xfrm>
          <a:prstGeom prst="rect">
            <a:avLst/>
          </a:prstGeom>
          <a:noFill/>
          <a:ln>
            <a:noFill/>
          </a:ln>
        </p:spPr>
      </p:pic>
      <p:sp>
        <p:nvSpPr>
          <p:cNvPr id="5950" name="Google Shape;5950;p489"/>
          <p:cNvSpPr txBox="1"/>
          <p:nvPr/>
        </p:nvSpPr>
        <p:spPr>
          <a:xfrm>
            <a:off x="94500" y="3824313"/>
            <a:ext cx="8973300" cy="78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4285F4"/>
                </a:solidFill>
                <a:latin typeface="Roboto Light"/>
                <a:ea typeface="Roboto Light"/>
                <a:cs typeface="Roboto Light"/>
                <a:sym typeface="Roboto Light"/>
              </a:rPr>
              <a:t>Model is now trained and ready to make prediction. </a:t>
            </a:r>
            <a:br>
              <a:rPr lang="en" sz="1800">
                <a:solidFill>
                  <a:srgbClr val="4285F4"/>
                </a:solidFill>
                <a:latin typeface="Roboto Light"/>
                <a:ea typeface="Roboto Light"/>
                <a:cs typeface="Roboto Light"/>
                <a:sym typeface="Roboto Light"/>
              </a:rPr>
            </a:br>
            <a:r>
              <a:rPr lang="en" sz="1800">
                <a:solidFill>
                  <a:srgbClr val="4285F4"/>
                </a:solidFill>
                <a:latin typeface="Roboto Light"/>
                <a:ea typeface="Roboto Light"/>
                <a:cs typeface="Roboto Light"/>
                <a:sym typeface="Roboto Light"/>
              </a:rPr>
              <a:t>This model can scale as needed to adapt to customer demands.</a:t>
            </a:r>
            <a:endParaRPr sz="1800">
              <a:latin typeface="Roboto Light"/>
              <a:ea typeface="Roboto Light"/>
              <a:cs typeface="Roboto Light"/>
              <a:sym typeface="Roboto Light"/>
            </a:endParaRPr>
          </a:p>
        </p:txBody>
      </p:sp>
      <p:grpSp>
        <p:nvGrpSpPr>
          <p:cNvPr id="5951" name="Google Shape;5951;p489"/>
          <p:cNvGrpSpPr/>
          <p:nvPr/>
        </p:nvGrpSpPr>
        <p:grpSpPr>
          <a:xfrm>
            <a:off x="5645825" y="2392663"/>
            <a:ext cx="2794279" cy="1053600"/>
            <a:chOff x="5509300" y="2468863"/>
            <a:chExt cx="2794279" cy="1053600"/>
          </a:xfrm>
        </p:grpSpPr>
        <p:cxnSp>
          <p:nvCxnSpPr>
            <p:cNvPr id="5952" name="Google Shape;5952;p489"/>
            <p:cNvCxnSpPr/>
            <p:nvPr/>
          </p:nvCxnSpPr>
          <p:spPr>
            <a:xfrm>
              <a:off x="5509300" y="2626050"/>
              <a:ext cx="2665500" cy="0"/>
            </a:xfrm>
            <a:prstGeom prst="straightConnector1">
              <a:avLst/>
            </a:prstGeom>
            <a:noFill/>
            <a:ln w="9525" cap="flat" cmpd="sng">
              <a:solidFill>
                <a:srgbClr val="666666"/>
              </a:solidFill>
              <a:prstDash val="dot"/>
              <a:round/>
              <a:headEnd type="none" w="med" len="med"/>
              <a:tailEnd type="none" w="med" len="med"/>
            </a:ln>
          </p:spPr>
        </p:cxnSp>
        <p:grpSp>
          <p:nvGrpSpPr>
            <p:cNvPr id="5953" name="Google Shape;5953;p489"/>
            <p:cNvGrpSpPr/>
            <p:nvPr/>
          </p:nvGrpSpPr>
          <p:grpSpPr>
            <a:xfrm>
              <a:off x="6156334" y="2468863"/>
              <a:ext cx="2147245" cy="1053600"/>
              <a:chOff x="6213559" y="2558913"/>
              <a:chExt cx="2147245" cy="1053600"/>
            </a:xfrm>
          </p:grpSpPr>
          <p:sp>
            <p:nvSpPr>
              <p:cNvPr id="5954" name="Google Shape;5954;p489"/>
              <p:cNvSpPr/>
              <p:nvPr/>
            </p:nvSpPr>
            <p:spPr>
              <a:xfrm>
                <a:off x="8070404" y="2558913"/>
                <a:ext cx="290400" cy="290400"/>
              </a:xfrm>
              <a:prstGeom prst="rect">
                <a:avLst/>
              </a:prstGeom>
              <a:solidFill>
                <a:srgbClr val="FFFFFF"/>
              </a:solidFill>
              <a:ln w="9525"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55" name="Google Shape;5955;p489"/>
              <p:cNvSpPr/>
              <p:nvPr/>
            </p:nvSpPr>
            <p:spPr>
              <a:xfrm>
                <a:off x="7141849" y="2558913"/>
                <a:ext cx="290400" cy="290400"/>
              </a:xfrm>
              <a:prstGeom prst="rect">
                <a:avLst/>
              </a:prstGeom>
              <a:solidFill>
                <a:srgbClr val="FFFFFF"/>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56" name="Google Shape;5956;p489"/>
              <p:cNvSpPr/>
              <p:nvPr/>
            </p:nvSpPr>
            <p:spPr>
              <a:xfrm>
                <a:off x="6213959" y="2558939"/>
                <a:ext cx="290400" cy="290400"/>
              </a:xfrm>
              <a:prstGeom prst="rect">
                <a:avLst/>
              </a:prstGeom>
              <a:solidFill>
                <a:srgbClr val="FFFFFF"/>
              </a:solidFill>
              <a:ln w="952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57" name="Google Shape;5957;p489"/>
              <p:cNvSpPr/>
              <p:nvPr/>
            </p:nvSpPr>
            <p:spPr>
              <a:xfrm>
                <a:off x="7141974" y="2940513"/>
                <a:ext cx="290400" cy="290400"/>
              </a:xfrm>
              <a:prstGeom prst="rect">
                <a:avLst/>
              </a:prstGeom>
              <a:solidFill>
                <a:srgbClr val="FFFFFF"/>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58" name="Google Shape;5958;p489"/>
              <p:cNvSpPr/>
              <p:nvPr/>
            </p:nvSpPr>
            <p:spPr>
              <a:xfrm>
                <a:off x="8070404" y="2940513"/>
                <a:ext cx="290400" cy="290400"/>
              </a:xfrm>
              <a:prstGeom prst="rect">
                <a:avLst/>
              </a:prstGeom>
              <a:solidFill>
                <a:srgbClr val="FFFFFF"/>
              </a:solidFill>
              <a:ln w="9525"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59" name="Google Shape;5959;p489"/>
              <p:cNvSpPr/>
              <p:nvPr/>
            </p:nvSpPr>
            <p:spPr>
              <a:xfrm>
                <a:off x="6213559" y="2940513"/>
                <a:ext cx="290400" cy="290400"/>
              </a:xfrm>
              <a:prstGeom prst="rect">
                <a:avLst/>
              </a:prstGeom>
              <a:solidFill>
                <a:srgbClr val="FFFFFF"/>
              </a:solidFill>
              <a:ln w="9525" cap="flat" cmpd="sng">
                <a:solidFill>
                  <a:srgbClr val="EA433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60" name="Google Shape;5960;p489"/>
              <p:cNvSpPr/>
              <p:nvPr/>
            </p:nvSpPr>
            <p:spPr>
              <a:xfrm>
                <a:off x="7141974" y="3322113"/>
                <a:ext cx="290400" cy="290400"/>
              </a:xfrm>
              <a:prstGeom prst="rect">
                <a:avLst/>
              </a:prstGeom>
              <a:solidFill>
                <a:srgbClr val="FFFFFF"/>
              </a:solidFill>
              <a:ln w="9525" cap="flat" cmpd="sng">
                <a:solidFill>
                  <a:srgbClr val="FBBC0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961" name="Google Shape;5961;p489"/>
              <p:cNvPicPr preferRelativeResize="0"/>
              <p:nvPr/>
            </p:nvPicPr>
            <p:blipFill>
              <a:blip r:embed="rId4">
                <a:alphaModFix/>
              </a:blip>
              <a:stretch>
                <a:fillRect/>
              </a:stretch>
            </p:blipFill>
            <p:spPr>
              <a:xfrm>
                <a:off x="6240313" y="2594393"/>
                <a:ext cx="235200" cy="206613"/>
              </a:xfrm>
              <a:prstGeom prst="rect">
                <a:avLst/>
              </a:prstGeom>
              <a:noFill/>
              <a:ln>
                <a:noFill/>
              </a:ln>
            </p:spPr>
          </p:pic>
          <p:pic>
            <p:nvPicPr>
              <p:cNvPr id="5962" name="Google Shape;5962;p489"/>
              <p:cNvPicPr preferRelativeResize="0"/>
              <p:nvPr/>
            </p:nvPicPr>
            <p:blipFill>
              <a:blip r:embed="rId5">
                <a:alphaModFix/>
              </a:blip>
              <a:stretch>
                <a:fillRect/>
              </a:stretch>
            </p:blipFill>
            <p:spPr>
              <a:xfrm>
                <a:off x="7169600" y="2625682"/>
                <a:ext cx="234900" cy="152636"/>
              </a:xfrm>
              <a:prstGeom prst="rect">
                <a:avLst/>
              </a:prstGeom>
              <a:noFill/>
              <a:ln>
                <a:noFill/>
              </a:ln>
            </p:spPr>
          </p:pic>
          <p:pic>
            <p:nvPicPr>
              <p:cNvPr id="5963" name="Google Shape;5963;p489"/>
              <p:cNvPicPr preferRelativeResize="0"/>
              <p:nvPr/>
            </p:nvPicPr>
            <p:blipFill>
              <a:blip r:embed="rId3">
                <a:alphaModFix/>
              </a:blip>
              <a:stretch>
                <a:fillRect/>
              </a:stretch>
            </p:blipFill>
            <p:spPr>
              <a:xfrm>
                <a:off x="8091712" y="2606108"/>
                <a:ext cx="247774" cy="191506"/>
              </a:xfrm>
              <a:prstGeom prst="rect">
                <a:avLst/>
              </a:prstGeom>
              <a:noFill/>
              <a:ln>
                <a:noFill/>
              </a:ln>
            </p:spPr>
          </p:pic>
          <p:pic>
            <p:nvPicPr>
              <p:cNvPr id="5964" name="Google Shape;5964;p489"/>
              <p:cNvPicPr preferRelativeResize="0"/>
              <p:nvPr/>
            </p:nvPicPr>
            <p:blipFill>
              <a:blip r:embed="rId7">
                <a:alphaModFix/>
              </a:blip>
              <a:stretch>
                <a:fillRect/>
              </a:stretch>
            </p:blipFill>
            <p:spPr>
              <a:xfrm>
                <a:off x="7155456" y="3400775"/>
                <a:ext cx="262925" cy="138525"/>
              </a:xfrm>
              <a:prstGeom prst="rect">
                <a:avLst/>
              </a:prstGeom>
              <a:noFill/>
              <a:ln>
                <a:noFill/>
              </a:ln>
            </p:spPr>
          </p:pic>
          <p:pic>
            <p:nvPicPr>
              <p:cNvPr id="5965" name="Google Shape;5965;p489"/>
              <p:cNvPicPr preferRelativeResize="0"/>
              <p:nvPr/>
            </p:nvPicPr>
            <p:blipFill>
              <a:blip r:embed="rId8">
                <a:alphaModFix/>
              </a:blip>
              <a:stretch>
                <a:fillRect/>
              </a:stretch>
            </p:blipFill>
            <p:spPr>
              <a:xfrm>
                <a:off x="7159102" y="3018628"/>
                <a:ext cx="257113" cy="144239"/>
              </a:xfrm>
              <a:prstGeom prst="rect">
                <a:avLst/>
              </a:prstGeom>
              <a:noFill/>
              <a:ln>
                <a:noFill/>
              </a:ln>
            </p:spPr>
          </p:pic>
          <p:pic>
            <p:nvPicPr>
              <p:cNvPr id="5966" name="Google Shape;5966;p489"/>
              <p:cNvPicPr preferRelativeResize="0"/>
              <p:nvPr/>
            </p:nvPicPr>
            <p:blipFill>
              <a:blip r:embed="rId9">
                <a:alphaModFix/>
              </a:blip>
              <a:stretch>
                <a:fillRect/>
              </a:stretch>
            </p:blipFill>
            <p:spPr>
              <a:xfrm>
                <a:off x="8105079" y="2961750"/>
                <a:ext cx="219492" cy="238249"/>
              </a:xfrm>
              <a:prstGeom prst="rect">
                <a:avLst/>
              </a:prstGeom>
              <a:noFill/>
              <a:ln>
                <a:noFill/>
              </a:ln>
            </p:spPr>
          </p:pic>
          <p:pic>
            <p:nvPicPr>
              <p:cNvPr id="5967" name="Google Shape;5967;p489"/>
              <p:cNvPicPr preferRelativeResize="0"/>
              <p:nvPr/>
            </p:nvPicPr>
            <p:blipFill>
              <a:blip r:embed="rId10">
                <a:alphaModFix/>
              </a:blip>
              <a:stretch>
                <a:fillRect/>
              </a:stretch>
            </p:blipFill>
            <p:spPr>
              <a:xfrm>
                <a:off x="6236798" y="2966555"/>
                <a:ext cx="247775" cy="238233"/>
              </a:xfrm>
              <a:prstGeom prst="rect">
                <a:avLst/>
              </a:prstGeom>
              <a:noFill/>
              <a:ln>
                <a:noFill/>
              </a:ln>
            </p:spPr>
          </p:pic>
        </p:grpSp>
      </p:grpSp>
      <p:sp>
        <p:nvSpPr>
          <p:cNvPr id="5968" name="Google Shape;5968;p489"/>
          <p:cNvSpPr txBox="1"/>
          <p:nvPr/>
        </p:nvSpPr>
        <p:spPr>
          <a:xfrm>
            <a:off x="330125" y="1098000"/>
            <a:ext cx="2479800" cy="55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999999"/>
                </a:solidFill>
                <a:latin typeface="Roboto Light"/>
                <a:ea typeface="Roboto Light"/>
                <a:cs typeface="Roboto Light"/>
                <a:sym typeface="Roboto Light"/>
              </a:rPr>
              <a:t>Upload and label images</a:t>
            </a:r>
            <a:endParaRPr sz="1600">
              <a:solidFill>
                <a:srgbClr val="999999"/>
              </a:solidFill>
              <a:latin typeface="Roboto Light"/>
              <a:ea typeface="Roboto Light"/>
              <a:cs typeface="Roboto Light"/>
              <a:sym typeface="Roboto Light"/>
            </a:endParaRPr>
          </a:p>
        </p:txBody>
      </p:sp>
      <p:sp>
        <p:nvSpPr>
          <p:cNvPr id="5969" name="Google Shape;5969;p489"/>
          <p:cNvSpPr/>
          <p:nvPr/>
        </p:nvSpPr>
        <p:spPr>
          <a:xfrm>
            <a:off x="3405300" y="1064186"/>
            <a:ext cx="2333400" cy="46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600">
                <a:solidFill>
                  <a:srgbClr val="999999"/>
                </a:solidFill>
                <a:latin typeface="Roboto Light"/>
                <a:ea typeface="Roboto Light"/>
                <a:cs typeface="Roboto Light"/>
                <a:sym typeface="Roboto Light"/>
              </a:rPr>
              <a:t>Train</a:t>
            </a:r>
            <a:r>
              <a:rPr lang="en" sz="1600">
                <a:solidFill>
                  <a:srgbClr val="4285F4"/>
                </a:solidFill>
                <a:latin typeface="Roboto"/>
                <a:ea typeface="Roboto"/>
                <a:cs typeface="Roboto"/>
                <a:sym typeface="Roboto"/>
              </a:rPr>
              <a:t> </a:t>
            </a:r>
            <a:r>
              <a:rPr lang="en" sz="1600">
                <a:solidFill>
                  <a:srgbClr val="999999"/>
                </a:solidFill>
                <a:latin typeface="Roboto Light"/>
                <a:ea typeface="Roboto Light"/>
                <a:cs typeface="Roboto Light"/>
                <a:sym typeface="Roboto Light"/>
              </a:rPr>
              <a:t>your</a:t>
            </a:r>
            <a:r>
              <a:rPr lang="en" sz="1600">
                <a:solidFill>
                  <a:srgbClr val="4285F4"/>
                </a:solidFill>
                <a:latin typeface="Roboto"/>
                <a:ea typeface="Roboto"/>
                <a:cs typeface="Roboto"/>
                <a:sym typeface="Roboto"/>
              </a:rPr>
              <a:t> </a:t>
            </a:r>
            <a:r>
              <a:rPr lang="en" sz="1600">
                <a:solidFill>
                  <a:srgbClr val="999999"/>
                </a:solidFill>
                <a:latin typeface="Roboto Light"/>
                <a:ea typeface="Roboto Light"/>
                <a:cs typeface="Roboto Light"/>
                <a:sym typeface="Roboto Light"/>
              </a:rPr>
              <a:t>model</a:t>
            </a:r>
            <a:endParaRPr sz="1600">
              <a:solidFill>
                <a:srgbClr val="4285F4"/>
              </a:solidFill>
              <a:latin typeface="Roboto"/>
              <a:ea typeface="Roboto"/>
              <a:cs typeface="Roboto"/>
              <a:sym typeface="Roboto"/>
            </a:endParaRPr>
          </a:p>
        </p:txBody>
      </p:sp>
      <p:sp>
        <p:nvSpPr>
          <p:cNvPr id="5970" name="Google Shape;5970;p489"/>
          <p:cNvSpPr/>
          <p:nvPr/>
        </p:nvSpPr>
        <p:spPr>
          <a:xfrm>
            <a:off x="6106688" y="1064186"/>
            <a:ext cx="2333400" cy="46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600">
                <a:solidFill>
                  <a:srgbClr val="999999"/>
                </a:solidFill>
                <a:latin typeface="Roboto Light"/>
                <a:ea typeface="Roboto Light"/>
                <a:cs typeface="Roboto Light"/>
                <a:sym typeface="Roboto Light"/>
              </a:rPr>
              <a:t>Evaluate</a:t>
            </a:r>
            <a:endParaRPr sz="1600">
              <a:solidFill>
                <a:srgbClr val="4285F4"/>
              </a:solidFill>
              <a:latin typeface="Roboto"/>
              <a:ea typeface="Roboto"/>
              <a:cs typeface="Roboto"/>
              <a:sym typeface="Roboto"/>
            </a:endParaRPr>
          </a:p>
        </p:txBody>
      </p:sp>
      <p:grpSp>
        <p:nvGrpSpPr>
          <p:cNvPr id="5971" name="Google Shape;5971;p489"/>
          <p:cNvGrpSpPr/>
          <p:nvPr/>
        </p:nvGrpSpPr>
        <p:grpSpPr>
          <a:xfrm>
            <a:off x="3576425" y="1634107"/>
            <a:ext cx="2069400" cy="243650"/>
            <a:chOff x="3439900" y="1666500"/>
            <a:chExt cx="2069400" cy="243650"/>
          </a:xfrm>
        </p:grpSpPr>
        <p:sp>
          <p:nvSpPr>
            <p:cNvPr id="5972" name="Google Shape;5972;p489"/>
            <p:cNvSpPr/>
            <p:nvPr/>
          </p:nvSpPr>
          <p:spPr>
            <a:xfrm>
              <a:off x="3439900" y="1666500"/>
              <a:ext cx="2069400" cy="69000"/>
            </a:xfrm>
            <a:prstGeom prst="rect">
              <a:avLst/>
            </a:prstGeom>
            <a:solidFill>
              <a:srgbClr val="34A85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73" name="Google Shape;5973;p489"/>
            <p:cNvSpPr/>
            <p:nvPr/>
          </p:nvSpPr>
          <p:spPr>
            <a:xfrm>
              <a:off x="3439900" y="1753825"/>
              <a:ext cx="2069400" cy="69000"/>
            </a:xfrm>
            <a:prstGeom prst="rect">
              <a:avLst/>
            </a:prstGeom>
            <a:solidFill>
              <a:srgbClr val="EA433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974" name="Google Shape;5974;p489"/>
            <p:cNvSpPr/>
            <p:nvPr/>
          </p:nvSpPr>
          <p:spPr>
            <a:xfrm>
              <a:off x="3439900" y="1841150"/>
              <a:ext cx="2069400" cy="69000"/>
            </a:xfrm>
            <a:prstGeom prst="rect">
              <a:avLst/>
            </a:prstGeom>
            <a:solidFill>
              <a:srgbClr val="FBBC05"/>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978"/>
        <p:cNvGrpSpPr/>
        <p:nvPr/>
      </p:nvGrpSpPr>
      <p:grpSpPr>
        <a:xfrm>
          <a:off x="0" y="0"/>
          <a:ext cx="0" cy="0"/>
          <a:chOff x="0" y="0"/>
          <a:chExt cx="0" cy="0"/>
        </a:xfrm>
      </p:grpSpPr>
      <p:sp>
        <p:nvSpPr>
          <p:cNvPr id="5979" name="Google Shape;5979;p490"/>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AutoML Vision</a:t>
            </a:r>
            <a:endParaRPr sz="2800">
              <a:solidFill>
                <a:srgbClr val="545454"/>
              </a:solidFill>
              <a:latin typeface="Roboto"/>
              <a:ea typeface="Roboto"/>
              <a:cs typeface="Roboto"/>
              <a:sym typeface="Roboto"/>
            </a:endParaRPr>
          </a:p>
          <a:p>
            <a:pPr marL="0" lvl="0" indent="0" rtl="0">
              <a:spcBef>
                <a:spcPts val="0"/>
              </a:spcBef>
              <a:spcAft>
                <a:spcPts val="0"/>
              </a:spcAft>
              <a:buNone/>
            </a:pPr>
            <a:endParaRPr sz="2800">
              <a:solidFill>
                <a:srgbClr val="333333"/>
              </a:solidFill>
            </a:endParaRPr>
          </a:p>
        </p:txBody>
      </p:sp>
      <p:pic>
        <p:nvPicPr>
          <p:cNvPr id="5980" name="Google Shape;5980;p490"/>
          <p:cNvPicPr preferRelativeResize="0"/>
          <p:nvPr/>
        </p:nvPicPr>
        <p:blipFill>
          <a:blip r:embed="rId3">
            <a:alphaModFix/>
          </a:blip>
          <a:stretch>
            <a:fillRect/>
          </a:stretch>
        </p:blipFill>
        <p:spPr>
          <a:xfrm>
            <a:off x="547013" y="1371776"/>
            <a:ext cx="3942774" cy="2625951"/>
          </a:xfrm>
          <a:prstGeom prst="rect">
            <a:avLst/>
          </a:prstGeom>
          <a:noFill/>
          <a:ln>
            <a:noFill/>
          </a:ln>
        </p:spPr>
      </p:pic>
      <p:sp>
        <p:nvSpPr>
          <p:cNvPr id="5981" name="Google Shape;5981;p490"/>
          <p:cNvSpPr txBox="1"/>
          <p:nvPr/>
        </p:nvSpPr>
        <p:spPr>
          <a:xfrm>
            <a:off x="438329" y="673225"/>
            <a:ext cx="71958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200">
                <a:solidFill>
                  <a:srgbClr val="4084F3"/>
                </a:solidFill>
                <a:latin typeface="Roboto Condensed"/>
                <a:ea typeface="Roboto Condensed"/>
                <a:cs typeface="Roboto Condensed"/>
                <a:sym typeface="Roboto Condensed"/>
              </a:rPr>
              <a:t>I want to know whether a photo of a car interior shows… </a:t>
            </a:r>
            <a:endParaRPr sz="2200">
              <a:solidFill>
                <a:srgbClr val="4084F3"/>
              </a:solidFill>
              <a:latin typeface="Roboto Condensed"/>
              <a:ea typeface="Roboto Condensed"/>
              <a:cs typeface="Roboto Condensed"/>
              <a:sym typeface="Roboto Condensed"/>
            </a:endParaRPr>
          </a:p>
        </p:txBody>
      </p:sp>
      <p:sp>
        <p:nvSpPr>
          <p:cNvPr id="5982" name="Google Shape;5982;p490"/>
          <p:cNvSpPr/>
          <p:nvPr/>
        </p:nvSpPr>
        <p:spPr>
          <a:xfrm>
            <a:off x="547025" y="3500925"/>
            <a:ext cx="1268700" cy="4968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83" name="Google Shape;5983;p490"/>
          <p:cNvSpPr txBox="1"/>
          <p:nvPr/>
        </p:nvSpPr>
        <p:spPr>
          <a:xfrm>
            <a:off x="615097" y="3518025"/>
            <a:ext cx="11193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00E5FF"/>
                </a:solidFill>
                <a:latin typeface="Karla"/>
                <a:ea typeface="Karla"/>
                <a:cs typeface="Karla"/>
                <a:sym typeface="Karla"/>
              </a:rPr>
              <a:t>No damage</a:t>
            </a:r>
            <a:endParaRPr>
              <a:solidFill>
                <a:srgbClr val="00E5FF"/>
              </a:solidFill>
              <a:latin typeface="Karla"/>
              <a:ea typeface="Karla"/>
              <a:cs typeface="Karla"/>
              <a:sym typeface="Karla"/>
            </a:endParaRPr>
          </a:p>
        </p:txBody>
      </p:sp>
      <p:grpSp>
        <p:nvGrpSpPr>
          <p:cNvPr id="5984" name="Google Shape;5984;p490"/>
          <p:cNvGrpSpPr/>
          <p:nvPr/>
        </p:nvGrpSpPr>
        <p:grpSpPr>
          <a:xfrm>
            <a:off x="4675238" y="1371775"/>
            <a:ext cx="3921760" cy="2625950"/>
            <a:chOff x="4675238" y="1371775"/>
            <a:chExt cx="3921760" cy="2625950"/>
          </a:xfrm>
        </p:grpSpPr>
        <p:pic>
          <p:nvPicPr>
            <p:cNvPr id="5985" name="Google Shape;5985;p490"/>
            <p:cNvPicPr preferRelativeResize="0"/>
            <p:nvPr/>
          </p:nvPicPr>
          <p:blipFill>
            <a:blip r:embed="rId4">
              <a:alphaModFix/>
            </a:blip>
            <a:stretch>
              <a:fillRect/>
            </a:stretch>
          </p:blipFill>
          <p:spPr>
            <a:xfrm>
              <a:off x="4675238" y="1371775"/>
              <a:ext cx="3921760" cy="2625950"/>
            </a:xfrm>
            <a:prstGeom prst="rect">
              <a:avLst/>
            </a:prstGeom>
            <a:noFill/>
            <a:ln>
              <a:noFill/>
            </a:ln>
          </p:spPr>
        </p:pic>
        <p:sp>
          <p:nvSpPr>
            <p:cNvPr id="5986" name="Google Shape;5986;p490"/>
            <p:cNvSpPr/>
            <p:nvPr/>
          </p:nvSpPr>
          <p:spPr>
            <a:xfrm>
              <a:off x="4675250" y="3500925"/>
              <a:ext cx="967500" cy="496800"/>
            </a:xfrm>
            <a:prstGeom prst="rect">
              <a:avLst/>
            </a:prstGeom>
            <a:solidFill>
              <a:srgbClr val="00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87" name="Google Shape;5987;p490"/>
            <p:cNvSpPr txBox="1"/>
            <p:nvPr/>
          </p:nvSpPr>
          <p:spPr>
            <a:xfrm>
              <a:off x="4743322" y="3518025"/>
              <a:ext cx="1119300" cy="462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00E5FF"/>
                  </a:solidFill>
                  <a:latin typeface="Karla"/>
                  <a:ea typeface="Karla"/>
                  <a:cs typeface="Karla"/>
                  <a:sym typeface="Karla"/>
                </a:rPr>
                <a:t>Damage</a:t>
              </a:r>
              <a:endParaRPr>
                <a:solidFill>
                  <a:srgbClr val="00E5FF"/>
                </a:solidFill>
                <a:latin typeface="Karla"/>
                <a:ea typeface="Karla"/>
                <a:cs typeface="Karla"/>
                <a:sym typeface="Karla"/>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91"/>
        <p:cNvGrpSpPr/>
        <p:nvPr/>
      </p:nvGrpSpPr>
      <p:grpSpPr>
        <a:xfrm>
          <a:off x="0" y="0"/>
          <a:ext cx="0" cy="0"/>
          <a:chOff x="0" y="0"/>
          <a:chExt cx="0" cy="0"/>
        </a:xfrm>
      </p:grpSpPr>
      <p:sp>
        <p:nvSpPr>
          <p:cNvPr id="5992" name="Google Shape;5992;p491"/>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AutoML Vision</a:t>
            </a:r>
            <a:endParaRPr sz="2800">
              <a:solidFill>
                <a:srgbClr val="545454"/>
              </a:solidFill>
              <a:latin typeface="Roboto"/>
              <a:ea typeface="Roboto"/>
              <a:cs typeface="Roboto"/>
              <a:sym typeface="Roboto"/>
            </a:endParaRPr>
          </a:p>
          <a:p>
            <a:pPr marL="0" lvl="0" indent="0" rtl="0">
              <a:spcBef>
                <a:spcPts val="0"/>
              </a:spcBef>
              <a:spcAft>
                <a:spcPts val="0"/>
              </a:spcAft>
              <a:buNone/>
            </a:pPr>
            <a:endParaRPr sz="2800">
              <a:solidFill>
                <a:srgbClr val="333333"/>
              </a:solidFill>
            </a:endParaRPr>
          </a:p>
        </p:txBody>
      </p:sp>
      <p:pic>
        <p:nvPicPr>
          <p:cNvPr id="5993" name="Google Shape;5993;p491"/>
          <p:cNvPicPr preferRelativeResize="0"/>
          <p:nvPr/>
        </p:nvPicPr>
        <p:blipFill>
          <a:blip r:embed="rId3">
            <a:alphaModFix/>
          </a:blip>
          <a:stretch>
            <a:fillRect/>
          </a:stretch>
        </p:blipFill>
        <p:spPr>
          <a:xfrm>
            <a:off x="152400" y="828625"/>
            <a:ext cx="4569425" cy="3767975"/>
          </a:xfrm>
          <a:prstGeom prst="rect">
            <a:avLst/>
          </a:prstGeom>
          <a:noFill/>
          <a:ln>
            <a:noFill/>
          </a:ln>
        </p:spPr>
      </p:pic>
      <p:sp>
        <p:nvSpPr>
          <p:cNvPr id="5994" name="Google Shape;5994;p491"/>
          <p:cNvSpPr txBox="1"/>
          <p:nvPr/>
        </p:nvSpPr>
        <p:spPr>
          <a:xfrm>
            <a:off x="4618500" y="1022900"/>
            <a:ext cx="4525500" cy="3492300"/>
          </a:xfrm>
          <a:prstGeom prst="rect">
            <a:avLst/>
          </a:prstGeom>
          <a:noFill/>
          <a:ln>
            <a:noFill/>
          </a:ln>
        </p:spPr>
        <p:txBody>
          <a:bodyPr spcFirstLastPara="1" wrap="square" lIns="91425" tIns="91425" rIns="91425" bIns="91425" anchor="t" anchorCtr="0">
            <a:noAutofit/>
          </a:bodyPr>
          <a:lstStyle/>
          <a:p>
            <a:pPr marL="0" lvl="0" indent="0">
              <a:lnSpc>
                <a:spcPct val="150000"/>
              </a:lnSpc>
              <a:spcBef>
                <a:spcPts val="0"/>
              </a:spcBef>
              <a:spcAft>
                <a:spcPts val="0"/>
              </a:spcAft>
              <a:buNone/>
            </a:pPr>
            <a:r>
              <a:rPr lang="en" sz="1800">
                <a:latin typeface="Google Sans"/>
                <a:ea typeface="Google Sans"/>
                <a:cs typeface="Google Sans"/>
                <a:sym typeface="Google Sans"/>
              </a:rPr>
              <a:t>사례 LCD 패널 불량 검출</a:t>
            </a:r>
            <a:endParaRPr sz="1800">
              <a:latin typeface="Google Sans"/>
              <a:ea typeface="Google Sans"/>
              <a:cs typeface="Google Sans"/>
              <a:sym typeface="Google Sans"/>
            </a:endParaRPr>
          </a:p>
          <a:p>
            <a:pPr marL="457200" lvl="0" indent="-342900" rtl="0">
              <a:lnSpc>
                <a:spcPct val="150000"/>
              </a:lnSpc>
              <a:spcBef>
                <a:spcPts val="0"/>
              </a:spcBef>
              <a:spcAft>
                <a:spcPts val="0"/>
              </a:spcAft>
              <a:buSzPts val="1800"/>
              <a:buFont typeface="Google Sans"/>
              <a:buChar char="●"/>
            </a:pPr>
            <a:r>
              <a:rPr lang="en" sz="1800">
                <a:latin typeface="Google Sans"/>
                <a:ea typeface="Google Sans"/>
                <a:cs typeface="Google Sans"/>
                <a:sym typeface="Google Sans"/>
              </a:rPr>
              <a:t>기존 학습데이타를 넣고 학습만 시킴 </a:t>
            </a:r>
            <a:endParaRPr sz="1800">
              <a:latin typeface="Google Sans"/>
              <a:ea typeface="Google Sans"/>
              <a:cs typeface="Google Sans"/>
              <a:sym typeface="Google Sans"/>
            </a:endParaRPr>
          </a:p>
          <a:p>
            <a:pPr marL="457200" lvl="0" indent="-342900" rtl="0">
              <a:lnSpc>
                <a:spcPct val="150000"/>
              </a:lnSpc>
              <a:spcBef>
                <a:spcPts val="0"/>
              </a:spcBef>
              <a:spcAft>
                <a:spcPts val="0"/>
              </a:spcAft>
              <a:buSzPts val="1800"/>
              <a:buFont typeface="Google Sans"/>
              <a:buChar char="●"/>
            </a:pPr>
            <a:r>
              <a:rPr lang="en" sz="1800">
                <a:latin typeface="Google Sans"/>
                <a:ea typeface="Google Sans"/>
                <a:cs typeface="Google Sans"/>
                <a:sym typeface="Google Sans"/>
              </a:rPr>
              <a:t>기존 머신러닝 팀에서 모델 보다 높은 정확도</a:t>
            </a:r>
            <a:endParaRPr sz="1800">
              <a:latin typeface="Google Sans"/>
              <a:ea typeface="Google Sans"/>
              <a:cs typeface="Google Sans"/>
              <a:sym typeface="Google Sans"/>
            </a:endParaRPr>
          </a:p>
          <a:p>
            <a:pPr marL="0" lvl="0" indent="0">
              <a:lnSpc>
                <a:spcPct val="150000"/>
              </a:lnSpc>
              <a:spcBef>
                <a:spcPts val="0"/>
              </a:spcBef>
              <a:spcAft>
                <a:spcPts val="0"/>
              </a:spcAft>
              <a:buNone/>
            </a:pPr>
            <a:endParaRPr sz="1800">
              <a:latin typeface="Google Sans"/>
              <a:ea typeface="Google Sans"/>
              <a:cs typeface="Google Sans"/>
              <a:sym typeface="Google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98"/>
        <p:cNvGrpSpPr/>
        <p:nvPr/>
      </p:nvGrpSpPr>
      <p:grpSpPr>
        <a:xfrm>
          <a:off x="0" y="0"/>
          <a:ext cx="0" cy="0"/>
          <a:chOff x="0" y="0"/>
          <a:chExt cx="0" cy="0"/>
        </a:xfrm>
      </p:grpSpPr>
      <p:pic>
        <p:nvPicPr>
          <p:cNvPr id="5999" name="Google Shape;5999;p492"/>
          <p:cNvPicPr preferRelativeResize="0"/>
          <p:nvPr/>
        </p:nvPicPr>
        <p:blipFill>
          <a:blip r:embed="rId3">
            <a:alphaModFix/>
          </a:blip>
          <a:stretch>
            <a:fillRect/>
          </a:stretch>
        </p:blipFill>
        <p:spPr>
          <a:xfrm>
            <a:off x="2095275" y="1560550"/>
            <a:ext cx="5372100" cy="1809750"/>
          </a:xfrm>
          <a:prstGeom prst="rect">
            <a:avLst/>
          </a:prstGeom>
          <a:noFill/>
          <a:ln>
            <a:noFill/>
          </a:ln>
        </p:spPr>
      </p:pic>
      <p:sp>
        <p:nvSpPr>
          <p:cNvPr id="6000" name="Google Shape;6000;p492"/>
          <p:cNvSpPr txBox="1"/>
          <p:nvPr/>
        </p:nvSpPr>
        <p:spPr>
          <a:xfrm>
            <a:off x="2201325" y="3484700"/>
            <a:ext cx="5372100" cy="659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000">
                <a:latin typeface="Roboto"/>
                <a:ea typeface="Roboto"/>
                <a:cs typeface="Roboto"/>
                <a:sym typeface="Roboto"/>
              </a:rPr>
              <a:t>https://papers.nips.cc/paper/5656-hidden-technical-debt-in-machine-learning-systems.pdf</a:t>
            </a:r>
            <a:endParaRPr sz="1000"/>
          </a:p>
        </p:txBody>
      </p:sp>
      <p:sp>
        <p:nvSpPr>
          <p:cNvPr id="6001" name="Google Shape;6001;p492"/>
          <p:cNvSpPr txBox="1"/>
          <p:nvPr/>
        </p:nvSpPr>
        <p:spPr>
          <a:xfrm>
            <a:off x="457200" y="403976"/>
            <a:ext cx="8229600" cy="65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t>머신러닝에 대한 잘못된 생각</a:t>
            </a:r>
            <a:endParaRPr sz="3600"/>
          </a:p>
        </p:txBody>
      </p:sp>
      <p:sp>
        <p:nvSpPr>
          <p:cNvPr id="6002" name="Google Shape;6002;p492"/>
          <p:cNvSpPr txBox="1"/>
          <p:nvPr/>
        </p:nvSpPr>
        <p:spPr>
          <a:xfrm>
            <a:off x="320850" y="1728975"/>
            <a:ext cx="2174700" cy="1256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This is ML Code</a:t>
            </a:r>
            <a:endParaRPr/>
          </a:p>
        </p:txBody>
      </p:sp>
      <p:cxnSp>
        <p:nvCxnSpPr>
          <p:cNvPr id="6003" name="Google Shape;6003;p492"/>
          <p:cNvCxnSpPr/>
          <p:nvPr/>
        </p:nvCxnSpPr>
        <p:spPr>
          <a:xfrm>
            <a:off x="1773550" y="1933975"/>
            <a:ext cx="2540100" cy="4635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29"/>
        <p:cNvGrpSpPr/>
        <p:nvPr/>
      </p:nvGrpSpPr>
      <p:grpSpPr>
        <a:xfrm>
          <a:off x="0" y="0"/>
          <a:ext cx="0" cy="0"/>
          <a:chOff x="0" y="0"/>
          <a:chExt cx="0" cy="0"/>
        </a:xfrm>
      </p:grpSpPr>
      <p:pic>
        <p:nvPicPr>
          <p:cNvPr id="5130" name="Google Shape;5130;p439"/>
          <p:cNvPicPr preferRelativeResize="0"/>
          <p:nvPr/>
        </p:nvPicPr>
        <p:blipFill>
          <a:blip r:embed="rId3">
            <a:alphaModFix/>
          </a:blip>
          <a:stretch>
            <a:fillRect/>
          </a:stretch>
        </p:blipFill>
        <p:spPr>
          <a:xfrm>
            <a:off x="619725" y="0"/>
            <a:ext cx="8306598" cy="4671878"/>
          </a:xfrm>
          <a:prstGeom prst="rect">
            <a:avLst/>
          </a:prstGeom>
          <a:noFill/>
          <a:ln>
            <a:noFill/>
          </a:ln>
        </p:spPr>
      </p:pic>
      <p:sp>
        <p:nvSpPr>
          <p:cNvPr id="5131" name="Google Shape;5131;p439"/>
          <p:cNvSpPr txBox="1"/>
          <p:nvPr/>
        </p:nvSpPr>
        <p:spPr>
          <a:xfrm>
            <a:off x="465350" y="1367691"/>
            <a:ext cx="3481200" cy="441300"/>
          </a:xfrm>
          <a:prstGeom prst="rect">
            <a:avLst/>
          </a:prstGeom>
          <a:noFill/>
          <a:ln>
            <a:noFill/>
          </a:ln>
        </p:spPr>
        <p:txBody>
          <a:bodyPr spcFirstLastPara="1" wrap="square" lIns="91425" tIns="91425" rIns="91425" bIns="91425" anchor="t" anchorCtr="0">
            <a:noAutofit/>
          </a:bodyPr>
          <a:lstStyle/>
          <a:p>
            <a:pPr marL="0" lvl="0" indent="0" rtl="0">
              <a:lnSpc>
                <a:spcPct val="125000"/>
              </a:lnSpc>
              <a:spcBef>
                <a:spcPts val="0"/>
              </a:spcBef>
              <a:spcAft>
                <a:spcPts val="0"/>
              </a:spcAft>
              <a:buNone/>
            </a:pPr>
            <a:r>
              <a:rPr lang="en" sz="1500">
                <a:solidFill>
                  <a:srgbClr val="4285F4"/>
                </a:solidFill>
                <a:latin typeface="Roboto Light"/>
                <a:ea typeface="Roboto Light"/>
                <a:cs typeface="Roboto Light"/>
                <a:sym typeface="Roboto Light"/>
              </a:rPr>
              <a:t>Innovative Pricing Models</a:t>
            </a:r>
            <a:endParaRPr sz="1500">
              <a:solidFill>
                <a:srgbClr val="4285F4"/>
              </a:solidFill>
              <a:latin typeface="Roboto Light"/>
              <a:ea typeface="Roboto Light"/>
              <a:cs typeface="Roboto Light"/>
              <a:sym typeface="Roboto Light"/>
            </a:endParaRPr>
          </a:p>
        </p:txBody>
      </p:sp>
      <p:sp>
        <p:nvSpPr>
          <p:cNvPr id="5132" name="Google Shape;5132;p439"/>
          <p:cNvSpPr txBox="1"/>
          <p:nvPr/>
        </p:nvSpPr>
        <p:spPr>
          <a:xfrm>
            <a:off x="293600" y="1736675"/>
            <a:ext cx="3824700" cy="2033100"/>
          </a:xfrm>
          <a:prstGeom prst="rect">
            <a:avLst/>
          </a:prstGeom>
          <a:noFill/>
          <a:ln>
            <a:noFill/>
          </a:ln>
        </p:spPr>
        <p:txBody>
          <a:bodyPr spcFirstLastPara="1" wrap="square" lIns="91425" tIns="91425" rIns="91425" bIns="91425" anchor="ctr" anchorCtr="0">
            <a:noAutofit/>
          </a:bodyPr>
          <a:lstStyle/>
          <a:p>
            <a:pPr marL="457200" lvl="0" indent="-304800" rtl="0">
              <a:lnSpc>
                <a:spcPct val="115000"/>
              </a:lnSpc>
              <a:spcBef>
                <a:spcPts val="0"/>
              </a:spcBef>
              <a:spcAft>
                <a:spcPts val="0"/>
              </a:spcAft>
              <a:buClr>
                <a:srgbClr val="6E6E6E"/>
              </a:buClr>
              <a:buSzPts val="1200"/>
              <a:buFont typeface="Roboto"/>
              <a:buChar char="✓"/>
            </a:pPr>
            <a:r>
              <a:rPr lang="en" sz="1000" b="1">
                <a:solidFill>
                  <a:srgbClr val="999999"/>
                </a:solidFill>
                <a:latin typeface="Roboto"/>
                <a:ea typeface="Roboto"/>
                <a:cs typeface="Roboto"/>
                <a:sym typeface="Roboto"/>
              </a:rPr>
              <a:t>Customer Reliability Engineering</a:t>
            </a:r>
            <a:r>
              <a:rPr lang="en" sz="1000">
                <a:solidFill>
                  <a:srgbClr val="999999"/>
                </a:solidFill>
                <a:latin typeface="Roboto Light"/>
                <a:ea typeface="Roboto Light"/>
                <a:cs typeface="Roboto Light"/>
                <a:sym typeface="Roboto Light"/>
              </a:rPr>
              <a:t> - partnership of shared authority and responsibility for reliability</a:t>
            </a:r>
            <a:endParaRPr sz="1000">
              <a:solidFill>
                <a:srgbClr val="999999"/>
              </a:solidFill>
              <a:latin typeface="Roboto Light"/>
              <a:ea typeface="Roboto Light"/>
              <a:cs typeface="Roboto Light"/>
              <a:sym typeface="Roboto Light"/>
            </a:endParaRPr>
          </a:p>
          <a:p>
            <a:pPr marL="457200" lvl="0" indent="-304800" rtl="0">
              <a:lnSpc>
                <a:spcPct val="115000"/>
              </a:lnSpc>
              <a:spcBef>
                <a:spcPts val="2000"/>
              </a:spcBef>
              <a:spcAft>
                <a:spcPts val="0"/>
              </a:spcAft>
              <a:buClr>
                <a:srgbClr val="6E6E6E"/>
              </a:buClr>
              <a:buSzPts val="1200"/>
              <a:buFont typeface="Roboto"/>
              <a:buChar char="✓"/>
            </a:pPr>
            <a:r>
              <a:rPr lang="en" sz="1000" b="1">
                <a:solidFill>
                  <a:srgbClr val="999999"/>
                </a:solidFill>
                <a:latin typeface="Roboto"/>
                <a:ea typeface="Roboto"/>
                <a:cs typeface="Roboto"/>
                <a:sym typeface="Roboto"/>
              </a:rPr>
              <a:t>Engineer-to-Engineer Suppor</a:t>
            </a:r>
            <a:r>
              <a:rPr lang="en" sz="1000">
                <a:solidFill>
                  <a:srgbClr val="999999"/>
                </a:solidFill>
                <a:latin typeface="Roboto Light"/>
                <a:ea typeface="Roboto Light"/>
                <a:cs typeface="Roboto Light"/>
                <a:sym typeface="Roboto Light"/>
              </a:rPr>
              <a:t>t - Predictable flexible, simple, role-based fees</a:t>
            </a:r>
            <a:endParaRPr sz="1200"/>
          </a:p>
        </p:txBody>
      </p:sp>
      <p:sp>
        <p:nvSpPr>
          <p:cNvPr id="5133" name="Google Shape;5133;p439"/>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Virtual Machine</a:t>
            </a:r>
            <a:endParaRPr sz="2800">
              <a:solidFill>
                <a:srgbClr val="545454"/>
              </a:solidFill>
              <a:latin typeface="Roboto"/>
              <a:ea typeface="Roboto"/>
              <a:cs typeface="Roboto"/>
              <a:sym typeface="Roboto"/>
            </a:endParaRPr>
          </a:p>
        </p:txBody>
      </p:sp>
      <p:sp>
        <p:nvSpPr>
          <p:cNvPr id="5134" name="Google Shape;5134;p439"/>
          <p:cNvSpPr txBox="1"/>
          <p:nvPr/>
        </p:nvSpPr>
        <p:spPr>
          <a:xfrm>
            <a:off x="162475" y="836475"/>
            <a:ext cx="8771400" cy="10923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Cost</a:t>
            </a:r>
            <a:endParaRPr sz="1800">
              <a:solidFill>
                <a:srgbClr val="4A86E8"/>
              </a:solidFill>
              <a:latin typeface="Roboto"/>
              <a:ea typeface="Roboto"/>
              <a:cs typeface="Roboto"/>
              <a:sym typeface="Roboto"/>
            </a:endParaRPr>
          </a:p>
          <a:p>
            <a:pPr marL="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457200" lvl="0" indent="0" rtl="0">
              <a:lnSpc>
                <a:spcPct val="150000"/>
              </a:lnSpc>
              <a:spcBef>
                <a:spcPts val="0"/>
              </a:spcBef>
              <a:spcAft>
                <a:spcPts val="0"/>
              </a:spcAft>
              <a:buNone/>
            </a:pPr>
            <a:endParaRPr sz="1200">
              <a:solidFill>
                <a:srgbClr val="545454"/>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07"/>
        <p:cNvGrpSpPr/>
        <p:nvPr/>
      </p:nvGrpSpPr>
      <p:grpSpPr>
        <a:xfrm>
          <a:off x="0" y="0"/>
          <a:ext cx="0" cy="0"/>
          <a:chOff x="0" y="0"/>
          <a:chExt cx="0" cy="0"/>
        </a:xfrm>
      </p:grpSpPr>
      <p:sp>
        <p:nvSpPr>
          <p:cNvPr id="6008" name="Google Shape;6008;p493"/>
          <p:cNvSpPr txBox="1"/>
          <p:nvPr/>
        </p:nvSpPr>
        <p:spPr>
          <a:xfrm>
            <a:off x="457200" y="403976"/>
            <a:ext cx="8229600" cy="6594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600"/>
              <a:t>머신러닝 파이프라인</a:t>
            </a:r>
            <a:endParaRPr sz="3600"/>
          </a:p>
        </p:txBody>
      </p:sp>
      <p:sp>
        <p:nvSpPr>
          <p:cNvPr id="6009" name="Google Shape;6009;p493"/>
          <p:cNvSpPr/>
          <p:nvPr/>
        </p:nvSpPr>
        <p:spPr>
          <a:xfrm>
            <a:off x="1271600" y="2594775"/>
            <a:ext cx="6643200" cy="596700"/>
          </a:xfrm>
          <a:prstGeom prst="rect">
            <a:avLst/>
          </a:prstGeom>
          <a:solidFill>
            <a:srgbClr val="EEEEEE"/>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10" name="Google Shape;6010;p493"/>
          <p:cNvSpPr/>
          <p:nvPr/>
        </p:nvSpPr>
        <p:spPr>
          <a:xfrm>
            <a:off x="1271600" y="2342300"/>
            <a:ext cx="1661400" cy="2682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Focus of this paper</a:t>
            </a:r>
            <a:endParaRPr sz="1200">
              <a:latin typeface="Roboto"/>
              <a:ea typeface="Roboto"/>
              <a:cs typeface="Roboto"/>
              <a:sym typeface="Roboto"/>
            </a:endParaRPr>
          </a:p>
        </p:txBody>
      </p:sp>
      <p:cxnSp>
        <p:nvCxnSpPr>
          <p:cNvPr id="6011" name="Google Shape;6011;p493"/>
          <p:cNvCxnSpPr/>
          <p:nvPr/>
        </p:nvCxnSpPr>
        <p:spPr>
          <a:xfrm>
            <a:off x="1276341" y="2343887"/>
            <a:ext cx="0" cy="847500"/>
          </a:xfrm>
          <a:prstGeom prst="straightConnector1">
            <a:avLst/>
          </a:prstGeom>
          <a:noFill/>
          <a:ln w="9525" cap="flat" cmpd="sng">
            <a:solidFill>
              <a:srgbClr val="595959"/>
            </a:solidFill>
            <a:prstDash val="solid"/>
            <a:round/>
            <a:headEnd type="none" w="med" len="med"/>
            <a:tailEnd type="none" w="med" len="med"/>
          </a:ln>
        </p:spPr>
      </p:cxnSp>
      <p:cxnSp>
        <p:nvCxnSpPr>
          <p:cNvPr id="6012" name="Google Shape;6012;p493"/>
          <p:cNvCxnSpPr/>
          <p:nvPr/>
        </p:nvCxnSpPr>
        <p:spPr>
          <a:xfrm>
            <a:off x="2931228" y="2343887"/>
            <a:ext cx="0" cy="256500"/>
          </a:xfrm>
          <a:prstGeom prst="straightConnector1">
            <a:avLst/>
          </a:prstGeom>
          <a:noFill/>
          <a:ln w="9525" cap="flat" cmpd="sng">
            <a:solidFill>
              <a:srgbClr val="595959"/>
            </a:solidFill>
            <a:prstDash val="solid"/>
            <a:round/>
            <a:headEnd type="none" w="med" len="med"/>
            <a:tailEnd type="none" w="med" len="med"/>
          </a:ln>
        </p:spPr>
      </p:cxnSp>
      <p:cxnSp>
        <p:nvCxnSpPr>
          <p:cNvPr id="6013" name="Google Shape;6013;p493"/>
          <p:cNvCxnSpPr/>
          <p:nvPr/>
        </p:nvCxnSpPr>
        <p:spPr>
          <a:xfrm rot="10800000">
            <a:off x="2931350" y="2600825"/>
            <a:ext cx="4988700" cy="0"/>
          </a:xfrm>
          <a:prstGeom prst="straightConnector1">
            <a:avLst/>
          </a:prstGeom>
          <a:noFill/>
          <a:ln w="9525" cap="flat" cmpd="sng">
            <a:solidFill>
              <a:srgbClr val="595959"/>
            </a:solidFill>
            <a:prstDash val="solid"/>
            <a:round/>
            <a:headEnd type="none" w="med" len="med"/>
            <a:tailEnd type="none" w="med" len="med"/>
          </a:ln>
        </p:spPr>
      </p:cxnSp>
      <p:cxnSp>
        <p:nvCxnSpPr>
          <p:cNvPr id="6014" name="Google Shape;6014;p493"/>
          <p:cNvCxnSpPr/>
          <p:nvPr/>
        </p:nvCxnSpPr>
        <p:spPr>
          <a:xfrm rot="10800000">
            <a:off x="1281050" y="2343875"/>
            <a:ext cx="1647900" cy="0"/>
          </a:xfrm>
          <a:prstGeom prst="straightConnector1">
            <a:avLst/>
          </a:prstGeom>
          <a:noFill/>
          <a:ln w="9525" cap="flat" cmpd="sng">
            <a:solidFill>
              <a:srgbClr val="595959"/>
            </a:solidFill>
            <a:prstDash val="solid"/>
            <a:round/>
            <a:headEnd type="none" w="med" len="med"/>
            <a:tailEnd type="none" w="med" len="med"/>
          </a:ln>
        </p:spPr>
      </p:cxnSp>
      <p:sp>
        <p:nvSpPr>
          <p:cNvPr id="6015" name="Google Shape;6015;p493"/>
          <p:cNvSpPr/>
          <p:nvPr/>
        </p:nvSpPr>
        <p:spPr>
          <a:xfrm>
            <a:off x="358350" y="2668150"/>
            <a:ext cx="860700" cy="4557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Data Ingestion</a:t>
            </a:r>
            <a:endParaRPr sz="1200">
              <a:latin typeface="Roboto"/>
              <a:ea typeface="Roboto"/>
              <a:cs typeface="Roboto"/>
              <a:sym typeface="Roboto"/>
            </a:endParaRPr>
          </a:p>
        </p:txBody>
      </p:sp>
      <p:sp>
        <p:nvSpPr>
          <p:cNvPr id="6016" name="Google Shape;6016;p493"/>
          <p:cNvSpPr/>
          <p:nvPr/>
        </p:nvSpPr>
        <p:spPr>
          <a:xfrm>
            <a:off x="3642407" y="2668138"/>
            <a:ext cx="920100" cy="4557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Data Validation</a:t>
            </a:r>
            <a:endParaRPr sz="1200">
              <a:latin typeface="Roboto"/>
              <a:ea typeface="Roboto"/>
              <a:cs typeface="Roboto"/>
              <a:sym typeface="Roboto"/>
            </a:endParaRPr>
          </a:p>
        </p:txBody>
      </p:sp>
      <p:sp>
        <p:nvSpPr>
          <p:cNvPr id="6017" name="Google Shape;6017;p493"/>
          <p:cNvSpPr/>
          <p:nvPr/>
        </p:nvSpPr>
        <p:spPr>
          <a:xfrm>
            <a:off x="4673593" y="2668138"/>
            <a:ext cx="721800" cy="4557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Trainer</a:t>
            </a:r>
            <a:endParaRPr sz="1200">
              <a:latin typeface="Roboto"/>
              <a:ea typeface="Roboto"/>
              <a:cs typeface="Roboto"/>
              <a:sym typeface="Roboto"/>
            </a:endParaRPr>
          </a:p>
        </p:txBody>
      </p:sp>
      <p:sp>
        <p:nvSpPr>
          <p:cNvPr id="6018" name="Google Shape;6018;p493"/>
          <p:cNvSpPr/>
          <p:nvPr/>
        </p:nvSpPr>
        <p:spPr>
          <a:xfrm>
            <a:off x="5506479" y="2668138"/>
            <a:ext cx="1490100" cy="4557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Model Evaluation and Validation</a:t>
            </a:r>
            <a:endParaRPr sz="1200">
              <a:latin typeface="Roboto"/>
              <a:ea typeface="Roboto"/>
              <a:cs typeface="Roboto"/>
              <a:sym typeface="Roboto"/>
            </a:endParaRPr>
          </a:p>
        </p:txBody>
      </p:sp>
      <p:sp>
        <p:nvSpPr>
          <p:cNvPr id="6019" name="Google Shape;6019;p493"/>
          <p:cNvSpPr/>
          <p:nvPr/>
        </p:nvSpPr>
        <p:spPr>
          <a:xfrm>
            <a:off x="7107664" y="2668138"/>
            <a:ext cx="753000" cy="4557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Serving</a:t>
            </a:r>
            <a:endParaRPr sz="1200">
              <a:latin typeface="Roboto"/>
              <a:ea typeface="Roboto"/>
              <a:cs typeface="Roboto"/>
              <a:sym typeface="Roboto"/>
            </a:endParaRPr>
          </a:p>
        </p:txBody>
      </p:sp>
      <p:sp>
        <p:nvSpPr>
          <p:cNvPr id="6020" name="Google Shape;6020;p493"/>
          <p:cNvSpPr/>
          <p:nvPr/>
        </p:nvSpPr>
        <p:spPr>
          <a:xfrm>
            <a:off x="358350" y="3638825"/>
            <a:ext cx="8474100" cy="2682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Pipeline Storage</a:t>
            </a:r>
            <a:endParaRPr sz="1200">
              <a:latin typeface="Roboto"/>
              <a:ea typeface="Roboto"/>
              <a:cs typeface="Roboto"/>
              <a:sym typeface="Roboto"/>
            </a:endParaRPr>
          </a:p>
        </p:txBody>
      </p:sp>
      <p:sp>
        <p:nvSpPr>
          <p:cNvPr id="6021" name="Google Shape;6021;p493"/>
          <p:cNvSpPr/>
          <p:nvPr/>
        </p:nvSpPr>
        <p:spPr>
          <a:xfrm>
            <a:off x="358350" y="3256250"/>
            <a:ext cx="8474100" cy="2682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Shared Utilities for Garbage Collection, Data Access Controls</a:t>
            </a:r>
            <a:endParaRPr sz="1200">
              <a:latin typeface="Roboto"/>
              <a:ea typeface="Roboto"/>
              <a:cs typeface="Roboto"/>
              <a:sym typeface="Roboto"/>
            </a:endParaRPr>
          </a:p>
        </p:txBody>
      </p:sp>
      <p:sp>
        <p:nvSpPr>
          <p:cNvPr id="6022" name="Google Shape;6022;p493"/>
          <p:cNvSpPr/>
          <p:nvPr/>
        </p:nvSpPr>
        <p:spPr>
          <a:xfrm>
            <a:off x="358350" y="1785713"/>
            <a:ext cx="8474100" cy="2682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Shared Configuration Framework and Job Orchestration</a:t>
            </a:r>
            <a:endParaRPr sz="1200">
              <a:latin typeface="Roboto"/>
              <a:ea typeface="Roboto"/>
              <a:cs typeface="Roboto"/>
              <a:sym typeface="Roboto"/>
            </a:endParaRPr>
          </a:p>
        </p:txBody>
      </p:sp>
      <p:sp>
        <p:nvSpPr>
          <p:cNvPr id="6023" name="Google Shape;6023;p493"/>
          <p:cNvSpPr/>
          <p:nvPr/>
        </p:nvSpPr>
        <p:spPr>
          <a:xfrm>
            <a:off x="358350" y="1403150"/>
            <a:ext cx="8474100" cy="2682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Integrated Frontend for Job Management, Monitoring, Debugging, Data/Model/Evaluation Visualization</a:t>
            </a:r>
            <a:endParaRPr sz="1200">
              <a:latin typeface="Roboto"/>
              <a:ea typeface="Roboto"/>
              <a:cs typeface="Roboto"/>
              <a:sym typeface="Roboto"/>
            </a:endParaRPr>
          </a:p>
        </p:txBody>
      </p:sp>
      <p:sp>
        <p:nvSpPr>
          <p:cNvPr id="6024" name="Google Shape;6024;p493"/>
          <p:cNvSpPr/>
          <p:nvPr/>
        </p:nvSpPr>
        <p:spPr>
          <a:xfrm>
            <a:off x="7971750" y="2668150"/>
            <a:ext cx="860700" cy="4557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Logging</a:t>
            </a:r>
            <a:endParaRPr sz="1200">
              <a:latin typeface="Roboto"/>
              <a:ea typeface="Roboto"/>
              <a:cs typeface="Roboto"/>
              <a:sym typeface="Roboto"/>
            </a:endParaRPr>
          </a:p>
        </p:txBody>
      </p:sp>
      <p:cxnSp>
        <p:nvCxnSpPr>
          <p:cNvPr id="6025" name="Google Shape;6025;p493"/>
          <p:cNvCxnSpPr>
            <a:stCxn id="6024" idx="3"/>
            <a:endCxn id="6015" idx="1"/>
          </p:cNvCxnSpPr>
          <p:nvPr/>
        </p:nvCxnSpPr>
        <p:spPr>
          <a:xfrm flipH="1">
            <a:off x="358350" y="2896000"/>
            <a:ext cx="8474100" cy="600"/>
          </a:xfrm>
          <a:prstGeom prst="bentConnector5">
            <a:avLst>
              <a:gd name="adj1" fmla="val -2810"/>
              <a:gd name="adj2" fmla="val -77662500"/>
              <a:gd name="adj3" fmla="val 102810"/>
            </a:avLst>
          </a:prstGeom>
          <a:noFill/>
          <a:ln w="9525" cap="flat" cmpd="sng">
            <a:solidFill>
              <a:srgbClr val="595959"/>
            </a:solidFill>
            <a:prstDash val="dash"/>
            <a:round/>
            <a:headEnd type="none" w="med" len="med"/>
            <a:tailEnd type="triangle" w="med" len="med"/>
          </a:ln>
        </p:spPr>
      </p:cxnSp>
      <p:sp>
        <p:nvSpPr>
          <p:cNvPr id="6026" name="Google Shape;6026;p493"/>
          <p:cNvSpPr/>
          <p:nvPr/>
        </p:nvSpPr>
        <p:spPr>
          <a:xfrm>
            <a:off x="4673598" y="2168300"/>
            <a:ext cx="721800" cy="3621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Tuner</a:t>
            </a:r>
            <a:endParaRPr sz="1200">
              <a:latin typeface="Roboto"/>
              <a:ea typeface="Roboto"/>
              <a:cs typeface="Roboto"/>
              <a:sym typeface="Roboto"/>
            </a:endParaRPr>
          </a:p>
        </p:txBody>
      </p:sp>
      <p:sp>
        <p:nvSpPr>
          <p:cNvPr id="6027" name="Google Shape;6027;p493"/>
          <p:cNvSpPr/>
          <p:nvPr/>
        </p:nvSpPr>
        <p:spPr>
          <a:xfrm>
            <a:off x="1330136" y="2668138"/>
            <a:ext cx="801300" cy="4557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Data Analysis</a:t>
            </a:r>
            <a:endParaRPr sz="1200">
              <a:latin typeface="Roboto"/>
              <a:ea typeface="Roboto"/>
              <a:cs typeface="Roboto"/>
              <a:sym typeface="Roboto"/>
            </a:endParaRPr>
          </a:p>
        </p:txBody>
      </p:sp>
      <p:cxnSp>
        <p:nvCxnSpPr>
          <p:cNvPr id="6028" name="Google Shape;6028;p493"/>
          <p:cNvCxnSpPr/>
          <p:nvPr/>
        </p:nvCxnSpPr>
        <p:spPr>
          <a:xfrm rot="10800000">
            <a:off x="1281050" y="3191375"/>
            <a:ext cx="6639000" cy="0"/>
          </a:xfrm>
          <a:prstGeom prst="straightConnector1">
            <a:avLst/>
          </a:prstGeom>
          <a:noFill/>
          <a:ln w="9525" cap="flat" cmpd="sng">
            <a:solidFill>
              <a:srgbClr val="595959"/>
            </a:solidFill>
            <a:prstDash val="solid"/>
            <a:round/>
            <a:headEnd type="none" w="med" len="med"/>
            <a:tailEnd type="none" w="med" len="med"/>
          </a:ln>
        </p:spPr>
      </p:cxnSp>
      <p:cxnSp>
        <p:nvCxnSpPr>
          <p:cNvPr id="6029" name="Google Shape;6029;p493"/>
          <p:cNvCxnSpPr/>
          <p:nvPr/>
        </p:nvCxnSpPr>
        <p:spPr>
          <a:xfrm>
            <a:off x="7914803" y="2595675"/>
            <a:ext cx="0" cy="594900"/>
          </a:xfrm>
          <a:prstGeom prst="straightConnector1">
            <a:avLst/>
          </a:prstGeom>
          <a:noFill/>
          <a:ln w="9525" cap="flat" cmpd="sng">
            <a:solidFill>
              <a:srgbClr val="595959"/>
            </a:solidFill>
            <a:prstDash val="solid"/>
            <a:round/>
            <a:headEnd type="none" w="med" len="med"/>
            <a:tailEnd type="none" w="med" len="med"/>
          </a:ln>
        </p:spPr>
      </p:cxnSp>
      <p:sp>
        <p:nvSpPr>
          <p:cNvPr id="6030" name="Google Shape;6030;p493"/>
          <p:cNvSpPr/>
          <p:nvPr/>
        </p:nvSpPr>
        <p:spPr>
          <a:xfrm>
            <a:off x="2242521" y="2668138"/>
            <a:ext cx="1288800" cy="455700"/>
          </a:xfrm>
          <a:prstGeom prst="roundRect">
            <a:avLst>
              <a:gd name="adj" fmla="val 16667"/>
            </a:avLst>
          </a:prstGeom>
          <a:solidFill>
            <a:srgbClr val="FFFFF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Roboto"/>
                <a:ea typeface="Roboto"/>
                <a:cs typeface="Roboto"/>
                <a:sym typeface="Roboto"/>
              </a:rPr>
              <a:t>Data Transformation</a:t>
            </a:r>
            <a:endParaRPr sz="1200">
              <a:latin typeface="Roboto"/>
              <a:ea typeface="Roboto"/>
              <a:cs typeface="Roboto"/>
              <a:sym typeface="Roboto"/>
            </a:endParaRPr>
          </a:p>
        </p:txBody>
      </p:sp>
      <p:sp>
        <p:nvSpPr>
          <p:cNvPr id="6031" name="Google Shape;6031;p493"/>
          <p:cNvSpPr txBox="1"/>
          <p:nvPr/>
        </p:nvSpPr>
        <p:spPr>
          <a:xfrm>
            <a:off x="990600" y="3960677"/>
            <a:ext cx="7426200" cy="455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b="1">
                <a:latin typeface="Droid Serif"/>
                <a:ea typeface="Droid Serif"/>
                <a:cs typeface="Droid Serif"/>
                <a:sym typeface="Droid Serif"/>
              </a:rPr>
              <a:t>Figure 1: High-level component overview of a machine learning platform.</a:t>
            </a:r>
            <a:endParaRPr b="1">
              <a:latin typeface="Droid Serif"/>
              <a:ea typeface="Droid Serif"/>
              <a:cs typeface="Droid Serif"/>
              <a:sym typeface="Droid Serif"/>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35"/>
        <p:cNvGrpSpPr/>
        <p:nvPr/>
      </p:nvGrpSpPr>
      <p:grpSpPr>
        <a:xfrm>
          <a:off x="0" y="0"/>
          <a:ext cx="0" cy="0"/>
          <a:chOff x="0" y="0"/>
          <a:chExt cx="0" cy="0"/>
        </a:xfrm>
      </p:grpSpPr>
      <p:sp>
        <p:nvSpPr>
          <p:cNvPr id="6036" name="Google Shape;6036;p494"/>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333333"/>
                </a:solidFill>
              </a:rPr>
              <a:t>구글 클라우드 기반 머신러닝 러닝 파이프라인</a:t>
            </a:r>
            <a:endParaRPr/>
          </a:p>
        </p:txBody>
      </p:sp>
      <p:pic>
        <p:nvPicPr>
          <p:cNvPr id="6037" name="Google Shape;6037;p494"/>
          <p:cNvPicPr preferRelativeResize="0"/>
          <p:nvPr/>
        </p:nvPicPr>
        <p:blipFill>
          <a:blip r:embed="rId3">
            <a:alphaModFix/>
          </a:blip>
          <a:stretch>
            <a:fillRect/>
          </a:stretch>
        </p:blipFill>
        <p:spPr>
          <a:xfrm>
            <a:off x="364675" y="2919301"/>
            <a:ext cx="452100" cy="452100"/>
          </a:xfrm>
          <a:prstGeom prst="rect">
            <a:avLst/>
          </a:prstGeom>
          <a:noFill/>
          <a:ln>
            <a:noFill/>
          </a:ln>
        </p:spPr>
      </p:pic>
      <p:pic>
        <p:nvPicPr>
          <p:cNvPr id="6038" name="Google Shape;6038;p494"/>
          <p:cNvPicPr preferRelativeResize="0"/>
          <p:nvPr/>
        </p:nvPicPr>
        <p:blipFill>
          <a:blip r:embed="rId4">
            <a:alphaModFix/>
          </a:blip>
          <a:stretch>
            <a:fillRect/>
          </a:stretch>
        </p:blipFill>
        <p:spPr>
          <a:xfrm>
            <a:off x="816775" y="2919314"/>
            <a:ext cx="452100" cy="452073"/>
          </a:xfrm>
          <a:prstGeom prst="rect">
            <a:avLst/>
          </a:prstGeom>
          <a:noFill/>
          <a:ln>
            <a:noFill/>
          </a:ln>
        </p:spPr>
      </p:pic>
      <p:pic>
        <p:nvPicPr>
          <p:cNvPr id="6039" name="Google Shape;6039;p494"/>
          <p:cNvPicPr preferRelativeResize="0"/>
          <p:nvPr/>
        </p:nvPicPr>
        <p:blipFill>
          <a:blip r:embed="rId5">
            <a:alphaModFix/>
          </a:blip>
          <a:stretch>
            <a:fillRect/>
          </a:stretch>
        </p:blipFill>
        <p:spPr>
          <a:xfrm>
            <a:off x="362425" y="3364448"/>
            <a:ext cx="452100" cy="452100"/>
          </a:xfrm>
          <a:prstGeom prst="rect">
            <a:avLst/>
          </a:prstGeom>
          <a:noFill/>
          <a:ln>
            <a:noFill/>
          </a:ln>
        </p:spPr>
      </p:pic>
      <p:pic>
        <p:nvPicPr>
          <p:cNvPr id="6040" name="Google Shape;6040;p494" descr="Cloud-PubSub_256px.png"/>
          <p:cNvPicPr preferRelativeResize="0"/>
          <p:nvPr/>
        </p:nvPicPr>
        <p:blipFill rotWithShape="1">
          <a:blip r:embed="rId6">
            <a:alphaModFix/>
          </a:blip>
          <a:srcRect t="5092" b="5092"/>
          <a:stretch/>
        </p:blipFill>
        <p:spPr>
          <a:xfrm>
            <a:off x="806500" y="3387525"/>
            <a:ext cx="452100" cy="405900"/>
          </a:xfrm>
          <a:prstGeom prst="rect">
            <a:avLst/>
          </a:prstGeom>
          <a:noFill/>
          <a:ln>
            <a:noFill/>
          </a:ln>
        </p:spPr>
      </p:pic>
      <p:pic>
        <p:nvPicPr>
          <p:cNvPr id="6041" name="Google Shape;6041;p494" descr="Cloud-Dataflow_256px.png"/>
          <p:cNvPicPr preferRelativeResize="0"/>
          <p:nvPr/>
        </p:nvPicPr>
        <p:blipFill rotWithShape="1">
          <a:blip r:embed="rId7">
            <a:alphaModFix/>
          </a:blip>
          <a:srcRect t="5092" b="5092"/>
          <a:stretch/>
        </p:blipFill>
        <p:spPr>
          <a:xfrm>
            <a:off x="3555150" y="2942251"/>
            <a:ext cx="452100" cy="406200"/>
          </a:xfrm>
          <a:prstGeom prst="rect">
            <a:avLst/>
          </a:prstGeom>
          <a:noFill/>
          <a:ln>
            <a:noFill/>
          </a:ln>
        </p:spPr>
      </p:pic>
      <p:pic>
        <p:nvPicPr>
          <p:cNvPr id="6042" name="Google Shape;6042;p494" descr="Cloud-Machine-Learning_256px.png"/>
          <p:cNvPicPr preferRelativeResize="0"/>
          <p:nvPr/>
        </p:nvPicPr>
        <p:blipFill rotWithShape="1">
          <a:blip r:embed="rId8">
            <a:alphaModFix/>
          </a:blip>
          <a:srcRect t="5092" b="5092"/>
          <a:stretch/>
        </p:blipFill>
        <p:spPr>
          <a:xfrm>
            <a:off x="6813023" y="2942251"/>
            <a:ext cx="452100" cy="406200"/>
          </a:xfrm>
          <a:prstGeom prst="rect">
            <a:avLst/>
          </a:prstGeom>
          <a:noFill/>
          <a:ln>
            <a:noFill/>
          </a:ln>
        </p:spPr>
      </p:pic>
      <p:pic>
        <p:nvPicPr>
          <p:cNvPr id="6043" name="Google Shape;6043;p494"/>
          <p:cNvPicPr preferRelativeResize="0"/>
          <p:nvPr/>
        </p:nvPicPr>
        <p:blipFill>
          <a:blip r:embed="rId9">
            <a:alphaModFix/>
          </a:blip>
          <a:stretch>
            <a:fillRect/>
          </a:stretch>
        </p:blipFill>
        <p:spPr>
          <a:xfrm>
            <a:off x="6216373" y="2927304"/>
            <a:ext cx="452100" cy="436093"/>
          </a:xfrm>
          <a:prstGeom prst="rect">
            <a:avLst/>
          </a:prstGeom>
          <a:noFill/>
          <a:ln>
            <a:noFill/>
          </a:ln>
        </p:spPr>
      </p:pic>
      <p:pic>
        <p:nvPicPr>
          <p:cNvPr id="6044" name="Google Shape;6044;p494" descr="Cloud-Machine-Learning_256px.png"/>
          <p:cNvPicPr preferRelativeResize="0"/>
          <p:nvPr/>
        </p:nvPicPr>
        <p:blipFill rotWithShape="1">
          <a:blip r:embed="rId8">
            <a:alphaModFix/>
          </a:blip>
          <a:srcRect t="5092" b="5092"/>
          <a:stretch/>
        </p:blipFill>
        <p:spPr>
          <a:xfrm>
            <a:off x="8020075" y="2942401"/>
            <a:ext cx="452100" cy="405900"/>
          </a:xfrm>
          <a:prstGeom prst="rect">
            <a:avLst/>
          </a:prstGeom>
          <a:noFill/>
          <a:ln>
            <a:noFill/>
          </a:ln>
        </p:spPr>
      </p:pic>
      <p:pic>
        <p:nvPicPr>
          <p:cNvPr id="6045" name="Google Shape;6045;p494"/>
          <p:cNvPicPr preferRelativeResize="0"/>
          <p:nvPr/>
        </p:nvPicPr>
        <p:blipFill>
          <a:blip r:embed="rId10">
            <a:alphaModFix/>
          </a:blip>
          <a:stretch>
            <a:fillRect/>
          </a:stretch>
        </p:blipFill>
        <p:spPr>
          <a:xfrm>
            <a:off x="2038350" y="2919300"/>
            <a:ext cx="452100" cy="452100"/>
          </a:xfrm>
          <a:prstGeom prst="rect">
            <a:avLst/>
          </a:prstGeom>
          <a:noFill/>
          <a:ln>
            <a:noFill/>
          </a:ln>
        </p:spPr>
      </p:pic>
      <p:pic>
        <p:nvPicPr>
          <p:cNvPr id="6046" name="Google Shape;6046;p494"/>
          <p:cNvPicPr preferRelativeResize="0"/>
          <p:nvPr/>
        </p:nvPicPr>
        <p:blipFill>
          <a:blip r:embed="rId10">
            <a:alphaModFix/>
          </a:blip>
          <a:stretch>
            <a:fillRect/>
          </a:stretch>
        </p:blipFill>
        <p:spPr>
          <a:xfrm>
            <a:off x="5119075" y="2919300"/>
            <a:ext cx="452100" cy="452100"/>
          </a:xfrm>
          <a:prstGeom prst="rect">
            <a:avLst/>
          </a:prstGeom>
          <a:noFill/>
          <a:ln>
            <a:noFill/>
          </a:ln>
        </p:spPr>
      </p:pic>
      <p:sp>
        <p:nvSpPr>
          <p:cNvPr id="6047" name="Google Shape;6047;p494"/>
          <p:cNvSpPr txBox="1"/>
          <p:nvPr/>
        </p:nvSpPr>
        <p:spPr>
          <a:xfrm>
            <a:off x="101000" y="3893200"/>
            <a:ext cx="1559400" cy="4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Google Sans"/>
                <a:ea typeface="Google Sans"/>
                <a:cs typeface="Google Sans"/>
                <a:sym typeface="Google Sans"/>
              </a:rPr>
              <a:t>Google Cloud Storage</a:t>
            </a:r>
            <a:endParaRPr sz="1000">
              <a:latin typeface="Google Sans"/>
              <a:ea typeface="Google Sans"/>
              <a:cs typeface="Google Sans"/>
              <a:sym typeface="Google Sans"/>
            </a:endParaRPr>
          </a:p>
          <a:p>
            <a:pPr marL="0" lvl="0" indent="0" algn="ctr" rtl="0">
              <a:spcBef>
                <a:spcPts val="0"/>
              </a:spcBef>
              <a:spcAft>
                <a:spcPts val="0"/>
              </a:spcAft>
              <a:buNone/>
            </a:pPr>
            <a:r>
              <a:rPr lang="en" sz="1000">
                <a:latin typeface="Google Sans"/>
                <a:ea typeface="Google Sans"/>
                <a:cs typeface="Google Sans"/>
                <a:sym typeface="Google Sans"/>
              </a:rPr>
              <a:t>Big Query</a:t>
            </a:r>
            <a:endParaRPr sz="1000">
              <a:latin typeface="Google Sans"/>
              <a:ea typeface="Google Sans"/>
              <a:cs typeface="Google Sans"/>
              <a:sym typeface="Google Sans"/>
            </a:endParaRPr>
          </a:p>
        </p:txBody>
      </p:sp>
      <p:sp>
        <p:nvSpPr>
          <p:cNvPr id="6048" name="Google Shape;6048;p494"/>
          <p:cNvSpPr txBox="1"/>
          <p:nvPr/>
        </p:nvSpPr>
        <p:spPr>
          <a:xfrm>
            <a:off x="1548800" y="3893200"/>
            <a:ext cx="1559400" cy="4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Google Sans"/>
                <a:ea typeface="Google Sans"/>
                <a:cs typeface="Google Sans"/>
                <a:sym typeface="Google Sans"/>
              </a:rPr>
              <a:t>Google Datalab</a:t>
            </a:r>
            <a:endParaRPr sz="1000">
              <a:latin typeface="Google Sans"/>
              <a:ea typeface="Google Sans"/>
              <a:cs typeface="Google Sans"/>
              <a:sym typeface="Google Sans"/>
            </a:endParaRPr>
          </a:p>
        </p:txBody>
      </p:sp>
      <p:sp>
        <p:nvSpPr>
          <p:cNvPr id="6049" name="Google Shape;6049;p494"/>
          <p:cNvSpPr txBox="1"/>
          <p:nvPr/>
        </p:nvSpPr>
        <p:spPr>
          <a:xfrm>
            <a:off x="3001500" y="3893200"/>
            <a:ext cx="1559400" cy="4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Google Sans"/>
                <a:ea typeface="Google Sans"/>
                <a:cs typeface="Google Sans"/>
                <a:sym typeface="Google Sans"/>
              </a:rPr>
              <a:t>Google Dataflow</a:t>
            </a:r>
            <a:endParaRPr sz="1000">
              <a:latin typeface="Google Sans"/>
              <a:ea typeface="Google Sans"/>
              <a:cs typeface="Google Sans"/>
              <a:sym typeface="Google Sans"/>
            </a:endParaRPr>
          </a:p>
        </p:txBody>
      </p:sp>
      <p:sp>
        <p:nvSpPr>
          <p:cNvPr id="6050" name="Google Shape;6050;p494"/>
          <p:cNvSpPr txBox="1"/>
          <p:nvPr/>
        </p:nvSpPr>
        <p:spPr>
          <a:xfrm>
            <a:off x="4565425" y="3893200"/>
            <a:ext cx="1559400" cy="4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Google Sans"/>
                <a:ea typeface="Google Sans"/>
                <a:cs typeface="Google Sans"/>
                <a:sym typeface="Google Sans"/>
              </a:rPr>
              <a:t>Google Datalab</a:t>
            </a:r>
            <a:endParaRPr sz="1000">
              <a:latin typeface="Google Sans"/>
              <a:ea typeface="Google Sans"/>
              <a:cs typeface="Google Sans"/>
              <a:sym typeface="Google Sans"/>
            </a:endParaRPr>
          </a:p>
        </p:txBody>
      </p:sp>
      <p:sp>
        <p:nvSpPr>
          <p:cNvPr id="6051" name="Google Shape;6051;p494"/>
          <p:cNvSpPr txBox="1"/>
          <p:nvPr/>
        </p:nvSpPr>
        <p:spPr>
          <a:xfrm>
            <a:off x="6019300" y="3893200"/>
            <a:ext cx="1559400" cy="4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Google Sans"/>
                <a:ea typeface="Google Sans"/>
                <a:cs typeface="Google Sans"/>
                <a:sym typeface="Google Sans"/>
              </a:rPr>
              <a:t>CloudML</a:t>
            </a:r>
            <a:endParaRPr sz="1000">
              <a:latin typeface="Google Sans"/>
              <a:ea typeface="Google Sans"/>
              <a:cs typeface="Google Sans"/>
              <a:sym typeface="Google Sans"/>
            </a:endParaRPr>
          </a:p>
        </p:txBody>
      </p:sp>
      <p:sp>
        <p:nvSpPr>
          <p:cNvPr id="6052" name="Google Shape;6052;p494"/>
          <p:cNvSpPr txBox="1"/>
          <p:nvPr/>
        </p:nvSpPr>
        <p:spPr>
          <a:xfrm>
            <a:off x="7394175" y="3893200"/>
            <a:ext cx="1559400" cy="45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latin typeface="Google Sans"/>
                <a:ea typeface="Google Sans"/>
                <a:cs typeface="Google Sans"/>
                <a:sym typeface="Google Sans"/>
              </a:rPr>
              <a:t>CloudML</a:t>
            </a:r>
            <a:endParaRPr sz="1000">
              <a:latin typeface="Google Sans"/>
              <a:ea typeface="Google Sans"/>
              <a:cs typeface="Google Sans"/>
              <a:sym typeface="Google Sans"/>
            </a:endParaRPr>
          </a:p>
        </p:txBody>
      </p:sp>
      <p:sp>
        <p:nvSpPr>
          <p:cNvPr id="6053" name="Google Shape;6053;p494"/>
          <p:cNvSpPr txBox="1"/>
          <p:nvPr/>
        </p:nvSpPr>
        <p:spPr>
          <a:xfrm>
            <a:off x="2103225" y="4319550"/>
            <a:ext cx="4925400" cy="68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latin typeface="Google Sans"/>
                <a:ea typeface="Google Sans"/>
                <a:cs typeface="Google Sans"/>
                <a:sym typeface="Google Sans"/>
              </a:rPr>
              <a:t>FULLY MANAGED SERVICE</a:t>
            </a:r>
            <a:endParaRPr sz="2500">
              <a:latin typeface="Google Sans"/>
              <a:ea typeface="Google Sans"/>
              <a:cs typeface="Google Sans"/>
              <a:sym typeface="Google Sans"/>
            </a:endParaRPr>
          </a:p>
        </p:txBody>
      </p:sp>
      <p:grpSp>
        <p:nvGrpSpPr>
          <p:cNvPr id="6054" name="Google Shape;6054;p494"/>
          <p:cNvGrpSpPr/>
          <p:nvPr/>
        </p:nvGrpSpPr>
        <p:grpSpPr>
          <a:xfrm>
            <a:off x="169080" y="1068800"/>
            <a:ext cx="8784491" cy="1712400"/>
            <a:chOff x="169082" y="1068800"/>
            <a:chExt cx="7566967" cy="1712400"/>
          </a:xfrm>
        </p:grpSpPr>
        <p:sp>
          <p:nvSpPr>
            <p:cNvPr id="6055" name="Google Shape;6055;p494"/>
            <p:cNvSpPr/>
            <p:nvPr/>
          </p:nvSpPr>
          <p:spPr>
            <a:xfrm>
              <a:off x="169082" y="1068800"/>
              <a:ext cx="1142700" cy="1712400"/>
            </a:xfrm>
            <a:prstGeom prst="rect">
              <a:avLst/>
            </a:prstGeom>
            <a:solidFill>
              <a:srgbClr val="6D9EE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Collect &amp; store</a:t>
              </a:r>
              <a:endParaRPr sz="1200" b="1"/>
            </a:p>
            <a:p>
              <a:pPr marL="0" lvl="0" indent="0" rtl="0">
                <a:spcBef>
                  <a:spcPts val="0"/>
                </a:spcBef>
                <a:spcAft>
                  <a:spcPts val="0"/>
                </a:spcAft>
                <a:buNone/>
              </a:pPr>
              <a:r>
                <a:rPr lang="en" sz="1200"/>
                <a:t/>
              </a:r>
              <a:br>
                <a:rPr lang="en" sz="1200"/>
              </a:br>
              <a:r>
                <a:rPr lang="en" sz="1100"/>
                <a:t>Gather &amp; Store data from data source</a:t>
              </a:r>
              <a:endParaRPr sz="1100"/>
            </a:p>
          </p:txBody>
        </p:sp>
        <p:sp>
          <p:nvSpPr>
            <p:cNvPr id="6056" name="Google Shape;6056;p494"/>
            <p:cNvSpPr/>
            <p:nvPr/>
          </p:nvSpPr>
          <p:spPr>
            <a:xfrm>
              <a:off x="1458685" y="1068800"/>
              <a:ext cx="1142700" cy="1712400"/>
            </a:xfrm>
            <a:prstGeom prst="rect">
              <a:avLst/>
            </a:prstGeom>
            <a:solidFill>
              <a:srgbClr val="6D9EE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Explore data</a:t>
              </a:r>
              <a:endParaRPr sz="1200" b="1"/>
            </a:p>
            <a:p>
              <a:pPr marL="0" lvl="0" indent="0" rtl="0">
                <a:spcBef>
                  <a:spcPts val="0"/>
                </a:spcBef>
                <a:spcAft>
                  <a:spcPts val="0"/>
                </a:spcAft>
                <a:buNone/>
              </a:pPr>
              <a:r>
                <a:rPr lang="en" sz="1200"/>
                <a:t/>
              </a:r>
              <a:br>
                <a:rPr lang="en" sz="1200"/>
              </a:br>
              <a:r>
                <a:rPr lang="en" sz="1100"/>
                <a:t>Explore raw data and find meaningful data and relationships</a:t>
              </a:r>
              <a:endParaRPr sz="1100"/>
            </a:p>
          </p:txBody>
        </p:sp>
        <p:sp>
          <p:nvSpPr>
            <p:cNvPr id="6057" name="Google Shape;6057;p494"/>
            <p:cNvSpPr/>
            <p:nvPr/>
          </p:nvSpPr>
          <p:spPr>
            <a:xfrm>
              <a:off x="2742351" y="1068800"/>
              <a:ext cx="1142700" cy="1712400"/>
            </a:xfrm>
            <a:prstGeom prst="rect">
              <a:avLst/>
            </a:prstGeom>
            <a:solidFill>
              <a:srgbClr val="6D9EE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Preprocessing</a:t>
              </a:r>
              <a:endParaRPr sz="1200"/>
            </a:p>
            <a:p>
              <a:pPr marL="0" lvl="0" indent="0" rtl="0">
                <a:spcBef>
                  <a:spcPts val="0"/>
                </a:spcBef>
                <a:spcAft>
                  <a:spcPts val="0"/>
                </a:spcAft>
                <a:buNone/>
              </a:pPr>
              <a:r>
                <a:rPr lang="en" sz="1100"/>
                <a:t/>
              </a:r>
              <a:br>
                <a:rPr lang="en" sz="1100"/>
              </a:br>
              <a:r>
                <a:rPr lang="en" sz="1100"/>
                <a:t>Filtering and transforming data to feed machine learning model</a:t>
              </a:r>
              <a:endParaRPr sz="1100"/>
            </a:p>
          </p:txBody>
        </p:sp>
        <p:sp>
          <p:nvSpPr>
            <p:cNvPr id="6058" name="Google Shape;6058;p494"/>
            <p:cNvSpPr/>
            <p:nvPr/>
          </p:nvSpPr>
          <p:spPr>
            <a:xfrm>
              <a:off x="4026017" y="1068800"/>
              <a:ext cx="1142700" cy="1712400"/>
            </a:xfrm>
            <a:prstGeom prst="rect">
              <a:avLst/>
            </a:prstGeom>
            <a:solidFill>
              <a:srgbClr val="6D9EE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Develop model</a:t>
              </a:r>
              <a:endParaRPr sz="1200" b="1"/>
            </a:p>
            <a:p>
              <a:pPr marL="0" lvl="0" indent="0" algn="ctr" rtl="0">
                <a:spcBef>
                  <a:spcPts val="0"/>
                </a:spcBef>
                <a:spcAft>
                  <a:spcPts val="0"/>
                </a:spcAft>
                <a:buNone/>
              </a:pPr>
              <a:r>
                <a:rPr lang="en" sz="1100"/>
                <a:t/>
              </a:r>
              <a:br>
                <a:rPr lang="en" sz="1100"/>
              </a:br>
              <a:r>
                <a:rPr lang="en" sz="1100"/>
                <a:t>Design machine learning model and experiment model</a:t>
              </a:r>
              <a:endParaRPr sz="1100"/>
            </a:p>
          </p:txBody>
        </p:sp>
        <p:sp>
          <p:nvSpPr>
            <p:cNvPr id="6059" name="Google Shape;6059;p494"/>
            <p:cNvSpPr/>
            <p:nvPr/>
          </p:nvSpPr>
          <p:spPr>
            <a:xfrm>
              <a:off x="5309683" y="1068800"/>
              <a:ext cx="1142700" cy="1712400"/>
            </a:xfrm>
            <a:prstGeom prst="rect">
              <a:avLst/>
            </a:prstGeom>
            <a:solidFill>
              <a:srgbClr val="6D9EE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Training</a:t>
              </a:r>
              <a:endParaRPr sz="1200" b="1"/>
            </a:p>
            <a:p>
              <a:pPr marL="0" lvl="0" indent="0" algn="ctr" rtl="0">
                <a:spcBef>
                  <a:spcPts val="0"/>
                </a:spcBef>
                <a:spcAft>
                  <a:spcPts val="0"/>
                </a:spcAft>
                <a:buNone/>
              </a:pPr>
              <a:endParaRPr sz="1200" b="1"/>
            </a:p>
            <a:p>
              <a:pPr marL="0" lvl="0" indent="0" rtl="0">
                <a:spcBef>
                  <a:spcPts val="0"/>
                </a:spcBef>
                <a:spcAft>
                  <a:spcPts val="0"/>
                </a:spcAft>
                <a:buNone/>
              </a:pPr>
              <a:r>
                <a:rPr lang="en" sz="1100"/>
                <a:t>Train ML with big data</a:t>
              </a:r>
              <a:endParaRPr sz="1100"/>
            </a:p>
          </p:txBody>
        </p:sp>
        <p:sp>
          <p:nvSpPr>
            <p:cNvPr id="6060" name="Google Shape;6060;p494"/>
            <p:cNvSpPr/>
            <p:nvPr/>
          </p:nvSpPr>
          <p:spPr>
            <a:xfrm>
              <a:off x="6593348" y="1068800"/>
              <a:ext cx="1142700" cy="1712400"/>
            </a:xfrm>
            <a:prstGeom prst="rect">
              <a:avLst/>
            </a:prstGeom>
            <a:solidFill>
              <a:srgbClr val="6D9EE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b="1"/>
                <a:t>Prediction</a:t>
              </a:r>
              <a:endParaRPr sz="1200" b="1"/>
            </a:p>
            <a:p>
              <a:pPr marL="0" lvl="0" indent="0" algn="ctr" rtl="0">
                <a:spcBef>
                  <a:spcPts val="0"/>
                </a:spcBef>
                <a:spcAft>
                  <a:spcPts val="0"/>
                </a:spcAft>
                <a:buNone/>
              </a:pPr>
              <a:endParaRPr sz="1200" b="1"/>
            </a:p>
            <a:p>
              <a:pPr marL="0" lvl="0" indent="0" rtl="0">
                <a:spcBef>
                  <a:spcPts val="0"/>
                </a:spcBef>
                <a:spcAft>
                  <a:spcPts val="0"/>
                </a:spcAft>
                <a:buNone/>
              </a:pPr>
              <a:r>
                <a:rPr lang="en" sz="1100"/>
                <a:t>Run prediction with trained model</a:t>
              </a:r>
              <a:endParaRPr sz="1100"/>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064"/>
        <p:cNvGrpSpPr/>
        <p:nvPr/>
      </p:nvGrpSpPr>
      <p:grpSpPr>
        <a:xfrm>
          <a:off x="0" y="0"/>
          <a:ext cx="0" cy="0"/>
          <a:chOff x="0" y="0"/>
          <a:chExt cx="0" cy="0"/>
        </a:xfrm>
      </p:grpSpPr>
      <p:pic>
        <p:nvPicPr>
          <p:cNvPr id="6065" name="Google Shape;6065;p495"/>
          <p:cNvPicPr preferRelativeResize="0"/>
          <p:nvPr/>
        </p:nvPicPr>
        <p:blipFill rotWithShape="1">
          <a:blip r:embed="rId3">
            <a:alphaModFix/>
          </a:blip>
          <a:srcRect t="16294" b="5366"/>
          <a:stretch/>
        </p:blipFill>
        <p:spPr>
          <a:xfrm>
            <a:off x="4564500" y="2890050"/>
            <a:ext cx="4579499" cy="2253450"/>
          </a:xfrm>
          <a:prstGeom prst="rect">
            <a:avLst/>
          </a:prstGeom>
          <a:noFill/>
          <a:ln>
            <a:noFill/>
          </a:ln>
        </p:spPr>
      </p:pic>
      <p:pic>
        <p:nvPicPr>
          <p:cNvPr id="6066" name="Google Shape;6066;p495"/>
          <p:cNvPicPr preferRelativeResize="0"/>
          <p:nvPr/>
        </p:nvPicPr>
        <p:blipFill rotWithShape="1">
          <a:blip r:embed="rId4">
            <a:alphaModFix/>
          </a:blip>
          <a:srcRect t="21397" b="28290"/>
          <a:stretch/>
        </p:blipFill>
        <p:spPr>
          <a:xfrm>
            <a:off x="0" y="0"/>
            <a:ext cx="9143998" cy="2890060"/>
          </a:xfrm>
          <a:prstGeom prst="rect">
            <a:avLst/>
          </a:prstGeom>
          <a:noFill/>
          <a:ln>
            <a:noFill/>
          </a:ln>
        </p:spPr>
      </p:pic>
      <p:pic>
        <p:nvPicPr>
          <p:cNvPr id="6067" name="Google Shape;6067;p495"/>
          <p:cNvPicPr preferRelativeResize="0"/>
          <p:nvPr/>
        </p:nvPicPr>
        <p:blipFill rotWithShape="1">
          <a:blip r:embed="rId5">
            <a:alphaModFix/>
          </a:blip>
          <a:srcRect t="10834" b="10826"/>
          <a:stretch/>
        </p:blipFill>
        <p:spPr>
          <a:xfrm>
            <a:off x="0" y="2890050"/>
            <a:ext cx="4579499" cy="2253450"/>
          </a:xfrm>
          <a:prstGeom prst="rect">
            <a:avLst/>
          </a:prstGeom>
          <a:noFill/>
          <a:ln>
            <a:noFill/>
          </a:ln>
        </p:spPr>
      </p:pic>
      <p:sp>
        <p:nvSpPr>
          <p:cNvPr id="6068" name="Google Shape;6068;p495"/>
          <p:cNvSpPr txBox="1"/>
          <p:nvPr/>
        </p:nvSpPr>
        <p:spPr>
          <a:xfrm>
            <a:off x="2282250" y="-10"/>
            <a:ext cx="4579500" cy="75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434343"/>
                </a:solidFill>
                <a:latin typeface="Google Sans"/>
                <a:ea typeface="Google Sans"/>
                <a:cs typeface="Google Sans"/>
                <a:sym typeface="Google Sans"/>
              </a:rPr>
              <a:t>Hardware Accelerated AI</a:t>
            </a:r>
            <a:endParaRPr sz="3000">
              <a:solidFill>
                <a:srgbClr val="434343"/>
              </a:solidFill>
              <a:latin typeface="Google Sans"/>
              <a:ea typeface="Google Sans"/>
              <a:cs typeface="Google Sans"/>
              <a:sym typeface="Google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066"/>
                                        </p:tgtEl>
                                        <p:attrNameLst>
                                          <p:attrName>style.visibility</p:attrName>
                                        </p:attrNameLst>
                                      </p:cBhvr>
                                      <p:to>
                                        <p:strVal val="visible"/>
                                      </p:to>
                                    </p:set>
                                    <p:animEffect transition="in" filter="fade">
                                      <p:cBhvr>
                                        <p:cTn id="7" dur="500"/>
                                        <p:tgtEl>
                                          <p:spTgt spid="606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067"/>
                                        </p:tgtEl>
                                        <p:attrNameLst>
                                          <p:attrName>style.visibility</p:attrName>
                                        </p:attrNameLst>
                                      </p:cBhvr>
                                      <p:to>
                                        <p:strVal val="visible"/>
                                      </p:to>
                                    </p:set>
                                    <p:animEffect transition="in" filter="fade">
                                      <p:cBhvr>
                                        <p:cTn id="11" dur="500"/>
                                        <p:tgtEl>
                                          <p:spTgt spid="606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65"/>
                                        </p:tgtEl>
                                        <p:attrNameLst>
                                          <p:attrName>style.visibility</p:attrName>
                                        </p:attrNameLst>
                                      </p:cBhvr>
                                      <p:to>
                                        <p:strVal val="visible"/>
                                      </p:to>
                                    </p:set>
                                    <p:animEffect transition="in" filter="fade">
                                      <p:cBhvr>
                                        <p:cTn id="15" dur="500"/>
                                        <p:tgtEl>
                                          <p:spTgt spid="6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72"/>
        <p:cNvGrpSpPr/>
        <p:nvPr/>
      </p:nvGrpSpPr>
      <p:grpSpPr>
        <a:xfrm>
          <a:off x="0" y="0"/>
          <a:ext cx="0" cy="0"/>
          <a:chOff x="0" y="0"/>
          <a:chExt cx="0" cy="0"/>
        </a:xfrm>
      </p:grpSpPr>
      <p:sp>
        <p:nvSpPr>
          <p:cNvPr id="6073" name="Google Shape;6073;p496"/>
          <p:cNvSpPr txBox="1"/>
          <p:nvPr/>
        </p:nvSpPr>
        <p:spPr>
          <a:xfrm>
            <a:off x="4972050" y="3409775"/>
            <a:ext cx="3000000" cy="776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i="1">
                <a:solidFill>
                  <a:srgbClr val="FFFFFF"/>
                </a:solidFill>
                <a:latin typeface="Google Sans"/>
                <a:ea typeface="Google Sans"/>
                <a:cs typeface="Google Sans"/>
                <a:sym typeface="Google Sans"/>
              </a:rPr>
              <a:t>Jeff Dean, Google Senior Fellow</a:t>
            </a:r>
            <a:endParaRPr i="1">
              <a:solidFill>
                <a:srgbClr val="FFFFFF"/>
              </a:solidFill>
              <a:latin typeface="Google Sans"/>
              <a:ea typeface="Google Sans"/>
              <a:cs typeface="Google Sans"/>
              <a:sym typeface="Google Sans"/>
            </a:endParaRPr>
          </a:p>
          <a:p>
            <a:pPr marL="0" lvl="0" indent="0" rtl="0">
              <a:lnSpc>
                <a:spcPct val="115000"/>
              </a:lnSpc>
              <a:spcBef>
                <a:spcPts val="0"/>
              </a:spcBef>
              <a:spcAft>
                <a:spcPts val="0"/>
              </a:spcAft>
              <a:buNone/>
            </a:pPr>
            <a:r>
              <a:rPr lang="en" i="1">
                <a:solidFill>
                  <a:srgbClr val="FFFFFF"/>
                </a:solidFill>
                <a:latin typeface="Google Sans"/>
                <a:ea typeface="Google Sans"/>
                <a:cs typeface="Google Sans"/>
                <a:sym typeface="Google Sans"/>
              </a:rPr>
              <a:t>2014</a:t>
            </a:r>
            <a:endParaRPr i="1">
              <a:solidFill>
                <a:srgbClr val="FFFFFF"/>
              </a:solidFill>
              <a:latin typeface="Google Sans"/>
              <a:ea typeface="Google Sans"/>
              <a:cs typeface="Google Sans"/>
              <a:sym typeface="Google Sans"/>
            </a:endParaRPr>
          </a:p>
        </p:txBody>
      </p:sp>
      <p:pic>
        <p:nvPicPr>
          <p:cNvPr id="6074" name="Google Shape;6074;p496"/>
          <p:cNvPicPr preferRelativeResize="0"/>
          <p:nvPr/>
        </p:nvPicPr>
        <p:blipFill rotWithShape="1">
          <a:blip r:embed="rId3">
            <a:alphaModFix/>
          </a:blip>
          <a:srcRect t="5221" b="5221"/>
          <a:stretch/>
        </p:blipFill>
        <p:spPr>
          <a:xfrm>
            <a:off x="0" y="0"/>
            <a:ext cx="9143998" cy="5143500"/>
          </a:xfrm>
          <a:prstGeom prst="rect">
            <a:avLst/>
          </a:prstGeom>
          <a:noFill/>
          <a:ln>
            <a:noFill/>
          </a:ln>
        </p:spPr>
      </p:pic>
      <p:sp>
        <p:nvSpPr>
          <p:cNvPr id="6075" name="Google Shape;6075;p496"/>
          <p:cNvSpPr/>
          <p:nvPr/>
        </p:nvSpPr>
        <p:spPr>
          <a:xfrm>
            <a:off x="0" y="0"/>
            <a:ext cx="6339600" cy="5143500"/>
          </a:xfrm>
          <a:prstGeom prst="rect">
            <a:avLst/>
          </a:prstGeom>
          <a:gradFill>
            <a:gsLst>
              <a:gs pos="0">
                <a:srgbClr val="FFFFFF">
                  <a:alpha val="0"/>
                </a:srgbClr>
              </a:gs>
              <a:gs pos="100000">
                <a:srgbClr val="000000"/>
              </a:gs>
            </a:gsLst>
            <a:lin ang="10800025"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76" name="Google Shape;6076;p496"/>
          <p:cNvSpPr txBox="1"/>
          <p:nvPr/>
        </p:nvSpPr>
        <p:spPr>
          <a:xfrm>
            <a:off x="159450" y="553200"/>
            <a:ext cx="4812600" cy="1014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3600">
                <a:solidFill>
                  <a:srgbClr val="FFFFFF"/>
                </a:solidFill>
                <a:latin typeface="Google Sans"/>
                <a:ea typeface="Google Sans"/>
                <a:cs typeface="Google Sans"/>
                <a:sym typeface="Google Sans"/>
              </a:rPr>
              <a:t>TPU vs Conventional processors</a:t>
            </a:r>
            <a:endParaRPr sz="3600">
              <a:solidFill>
                <a:srgbClr val="FFFFFF"/>
              </a:solidFill>
              <a:latin typeface="Google Sans"/>
              <a:ea typeface="Google Sans"/>
              <a:cs typeface="Google Sans"/>
              <a:sym typeface="Google Sans"/>
            </a:endParaRPr>
          </a:p>
        </p:txBody>
      </p:sp>
      <p:sp>
        <p:nvSpPr>
          <p:cNvPr id="6077" name="Google Shape;6077;p496"/>
          <p:cNvSpPr txBox="1"/>
          <p:nvPr/>
        </p:nvSpPr>
        <p:spPr>
          <a:xfrm>
            <a:off x="159450" y="2168725"/>
            <a:ext cx="4212000" cy="101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FFFFFF"/>
                </a:solidFill>
                <a:latin typeface="Roboto"/>
                <a:ea typeface="Roboto"/>
                <a:cs typeface="Roboto"/>
                <a:sym typeface="Roboto"/>
              </a:rPr>
              <a:t>15 - 30x faster</a:t>
            </a:r>
            <a:endParaRPr sz="1800">
              <a:solidFill>
                <a:srgbClr val="FFFFFF"/>
              </a:solidFill>
              <a:latin typeface="Roboto"/>
              <a:ea typeface="Roboto"/>
              <a:cs typeface="Roboto"/>
              <a:sym typeface="Roboto"/>
            </a:endParaRPr>
          </a:p>
          <a:p>
            <a:pPr marL="0" lvl="0" indent="0" rtl="0">
              <a:spcBef>
                <a:spcPts val="1000"/>
              </a:spcBef>
              <a:spcAft>
                <a:spcPts val="1000"/>
              </a:spcAft>
              <a:buNone/>
            </a:pPr>
            <a:r>
              <a:rPr lang="en" sz="1800">
                <a:solidFill>
                  <a:srgbClr val="FFFFFF"/>
                </a:solidFill>
                <a:latin typeface="Roboto"/>
                <a:ea typeface="Roboto"/>
                <a:cs typeface="Roboto"/>
                <a:sym typeface="Roboto"/>
              </a:rPr>
              <a:t>30 - 80x operations per watt</a:t>
            </a:r>
            <a:endParaRPr sz="1800">
              <a:solidFill>
                <a:srgbClr val="FFFFFF"/>
              </a:solidFill>
              <a:latin typeface="Roboto"/>
              <a:ea typeface="Roboto"/>
              <a:cs typeface="Roboto"/>
              <a:sym typeface="Roboto"/>
            </a:endParaRPr>
          </a:p>
        </p:txBody>
      </p:sp>
      <p:sp>
        <p:nvSpPr>
          <p:cNvPr id="6078" name="Google Shape;6078;p496"/>
          <p:cNvSpPr txBox="1"/>
          <p:nvPr/>
        </p:nvSpPr>
        <p:spPr>
          <a:xfrm>
            <a:off x="159450" y="3381950"/>
            <a:ext cx="4388400" cy="1014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000"/>
              </a:spcAft>
              <a:buNone/>
            </a:pPr>
            <a:r>
              <a:rPr lang="en" sz="2400">
                <a:solidFill>
                  <a:srgbClr val="FFAB40"/>
                </a:solidFill>
                <a:latin typeface="Roboto Medium"/>
                <a:ea typeface="Roboto Medium"/>
                <a:cs typeface="Roboto Medium"/>
                <a:sym typeface="Roboto Medium"/>
              </a:rPr>
              <a:t>Like fast-forwarding 7 years into the future</a:t>
            </a:r>
            <a:endParaRPr sz="2400">
              <a:solidFill>
                <a:srgbClr val="FFAB40"/>
              </a:solidFill>
              <a:latin typeface="Roboto Medium"/>
              <a:ea typeface="Roboto Medium"/>
              <a:cs typeface="Roboto Medium"/>
              <a:sym typeface="Roboto Medium"/>
            </a:endParaRPr>
          </a:p>
        </p:txBody>
      </p:sp>
    </p:spTree>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82"/>
        <p:cNvGrpSpPr/>
        <p:nvPr/>
      </p:nvGrpSpPr>
      <p:grpSpPr>
        <a:xfrm>
          <a:off x="0" y="0"/>
          <a:ext cx="0" cy="0"/>
          <a:chOff x="0" y="0"/>
          <a:chExt cx="0" cy="0"/>
        </a:xfrm>
      </p:grpSpPr>
      <p:sp>
        <p:nvSpPr>
          <p:cNvPr id="6083" name="Google Shape;6083;p497"/>
          <p:cNvSpPr txBox="1"/>
          <p:nvPr/>
        </p:nvSpPr>
        <p:spPr>
          <a:xfrm>
            <a:off x="180900" y="-10300"/>
            <a:ext cx="87822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600">
                <a:solidFill>
                  <a:srgbClr val="666666"/>
                </a:solidFill>
                <a:latin typeface="Roboto"/>
                <a:ea typeface="Roboto"/>
                <a:cs typeface="Roboto"/>
                <a:sym typeface="Roboto"/>
              </a:rPr>
              <a:t>TPU Performance</a:t>
            </a:r>
            <a:endParaRPr sz="2600">
              <a:solidFill>
                <a:srgbClr val="666666"/>
              </a:solidFill>
              <a:latin typeface="Roboto"/>
              <a:ea typeface="Roboto"/>
              <a:cs typeface="Roboto"/>
              <a:sym typeface="Roboto"/>
            </a:endParaRPr>
          </a:p>
        </p:txBody>
      </p:sp>
      <p:pic>
        <p:nvPicPr>
          <p:cNvPr id="6084" name="Google Shape;6084;p497"/>
          <p:cNvPicPr preferRelativeResize="0"/>
          <p:nvPr/>
        </p:nvPicPr>
        <p:blipFill>
          <a:blip r:embed="rId3">
            <a:alphaModFix/>
          </a:blip>
          <a:stretch>
            <a:fillRect/>
          </a:stretch>
        </p:blipFill>
        <p:spPr>
          <a:xfrm>
            <a:off x="1437977" y="1082575"/>
            <a:ext cx="6089125" cy="3479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088"/>
        <p:cNvGrpSpPr/>
        <p:nvPr/>
      </p:nvGrpSpPr>
      <p:grpSpPr>
        <a:xfrm>
          <a:off x="0" y="0"/>
          <a:ext cx="0" cy="0"/>
          <a:chOff x="0" y="0"/>
          <a:chExt cx="0" cy="0"/>
        </a:xfrm>
      </p:grpSpPr>
      <p:sp>
        <p:nvSpPr>
          <p:cNvPr id="6089" name="Google Shape;6089;p498"/>
          <p:cNvSpPr txBox="1"/>
          <p:nvPr/>
        </p:nvSpPr>
        <p:spPr>
          <a:xfrm>
            <a:off x="180900" y="-10300"/>
            <a:ext cx="8782200" cy="57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600">
                <a:solidFill>
                  <a:srgbClr val="666666"/>
                </a:solidFill>
                <a:latin typeface="Roboto"/>
                <a:ea typeface="Roboto"/>
                <a:cs typeface="Roboto"/>
                <a:sym typeface="Roboto"/>
              </a:rPr>
              <a:t>TPU Price Performance</a:t>
            </a:r>
            <a:endParaRPr sz="2600">
              <a:solidFill>
                <a:srgbClr val="666666"/>
              </a:solidFill>
              <a:latin typeface="Roboto"/>
              <a:ea typeface="Roboto"/>
              <a:cs typeface="Roboto"/>
              <a:sym typeface="Roboto"/>
            </a:endParaRPr>
          </a:p>
        </p:txBody>
      </p:sp>
      <p:pic>
        <p:nvPicPr>
          <p:cNvPr id="6090" name="Google Shape;6090;p498"/>
          <p:cNvPicPr preferRelativeResize="0"/>
          <p:nvPr/>
        </p:nvPicPr>
        <p:blipFill>
          <a:blip r:embed="rId3">
            <a:alphaModFix/>
          </a:blip>
          <a:stretch>
            <a:fillRect/>
          </a:stretch>
        </p:blipFill>
        <p:spPr>
          <a:xfrm>
            <a:off x="152400" y="714800"/>
            <a:ext cx="8839199" cy="4094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94"/>
        <p:cNvGrpSpPr/>
        <p:nvPr/>
      </p:nvGrpSpPr>
      <p:grpSpPr>
        <a:xfrm>
          <a:off x="0" y="0"/>
          <a:ext cx="0" cy="0"/>
          <a:chOff x="0" y="0"/>
          <a:chExt cx="0" cy="0"/>
        </a:xfrm>
      </p:grpSpPr>
      <p:sp>
        <p:nvSpPr>
          <p:cNvPr id="6095" name="Google Shape;6095;p499"/>
          <p:cNvSpPr txBox="1">
            <a:spLocks noGrp="1"/>
          </p:cNvSpPr>
          <p:nvPr>
            <p:ph type="title"/>
          </p:nvPr>
        </p:nvSpPr>
        <p:spPr>
          <a:xfrm>
            <a:off x="685800" y="95125"/>
            <a:ext cx="7620000" cy="581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096" name="Google Shape;6096;p499"/>
          <p:cNvSpPr txBox="1">
            <a:spLocks noGrp="1"/>
          </p:cNvSpPr>
          <p:nvPr>
            <p:ph type="body" idx="1"/>
          </p:nvPr>
        </p:nvSpPr>
        <p:spPr>
          <a:xfrm>
            <a:off x="685800" y="857125"/>
            <a:ext cx="7696200" cy="3634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097" name="Google Shape;6097;p499"/>
          <p:cNvSpPr txBox="1">
            <a:spLocks noGrp="1"/>
          </p:cNvSpPr>
          <p:nvPr>
            <p:ph type="title"/>
          </p:nvPr>
        </p:nvSpPr>
        <p:spPr>
          <a:xfrm>
            <a:off x="375102" y="495298"/>
            <a:ext cx="8229600" cy="649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t>Edge TPU Photo</a:t>
            </a:r>
            <a:endParaRPr sz="2800"/>
          </a:p>
        </p:txBody>
      </p:sp>
      <p:pic>
        <p:nvPicPr>
          <p:cNvPr id="6098" name="Google Shape;6098;p499"/>
          <p:cNvPicPr preferRelativeResize="0"/>
          <p:nvPr/>
        </p:nvPicPr>
        <p:blipFill rotWithShape="1">
          <a:blip r:embed="rId3">
            <a:alphaModFix/>
          </a:blip>
          <a:srcRect l="24878" t="11653" r="24401" b="10706"/>
          <a:stretch/>
        </p:blipFill>
        <p:spPr>
          <a:xfrm>
            <a:off x="2815638" y="1144500"/>
            <a:ext cx="3348524" cy="32787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02"/>
        <p:cNvGrpSpPr/>
        <p:nvPr/>
      </p:nvGrpSpPr>
      <p:grpSpPr>
        <a:xfrm>
          <a:off x="0" y="0"/>
          <a:ext cx="0" cy="0"/>
          <a:chOff x="0" y="0"/>
          <a:chExt cx="0" cy="0"/>
        </a:xfrm>
      </p:grpSpPr>
      <p:sp>
        <p:nvSpPr>
          <p:cNvPr id="6103" name="Google Shape;6103;p500"/>
          <p:cNvSpPr txBox="1">
            <a:spLocks noGrp="1"/>
          </p:cNvSpPr>
          <p:nvPr>
            <p:ph type="title"/>
          </p:nvPr>
        </p:nvSpPr>
        <p:spPr>
          <a:xfrm>
            <a:off x="375102" y="495298"/>
            <a:ext cx="8229600" cy="649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800"/>
              <a:t>Edge TPU board</a:t>
            </a:r>
            <a:endParaRPr sz="2800"/>
          </a:p>
        </p:txBody>
      </p:sp>
      <p:pic>
        <p:nvPicPr>
          <p:cNvPr id="6104" name="Google Shape;6104;p500"/>
          <p:cNvPicPr preferRelativeResize="0"/>
          <p:nvPr/>
        </p:nvPicPr>
        <p:blipFill>
          <a:blip r:embed="rId3">
            <a:alphaModFix/>
          </a:blip>
          <a:stretch>
            <a:fillRect/>
          </a:stretch>
        </p:blipFill>
        <p:spPr>
          <a:xfrm>
            <a:off x="281650" y="1059725"/>
            <a:ext cx="4284474" cy="3285225"/>
          </a:xfrm>
          <a:prstGeom prst="rect">
            <a:avLst/>
          </a:prstGeom>
          <a:noFill/>
          <a:ln>
            <a:noFill/>
          </a:ln>
        </p:spPr>
      </p:pic>
      <p:cxnSp>
        <p:nvCxnSpPr>
          <p:cNvPr id="6105" name="Google Shape;6105;p500"/>
          <p:cNvCxnSpPr/>
          <p:nvPr/>
        </p:nvCxnSpPr>
        <p:spPr>
          <a:xfrm flipH="1">
            <a:off x="4575000" y="1404350"/>
            <a:ext cx="17100" cy="2791500"/>
          </a:xfrm>
          <a:prstGeom prst="straightConnector1">
            <a:avLst/>
          </a:prstGeom>
          <a:noFill/>
          <a:ln w="9525" cap="flat" cmpd="sng">
            <a:solidFill>
              <a:srgbClr val="414141"/>
            </a:solidFill>
            <a:prstDash val="solid"/>
            <a:round/>
            <a:headEnd type="none" w="med" len="med"/>
            <a:tailEnd type="none" w="med" len="med"/>
          </a:ln>
        </p:spPr>
      </p:cxnSp>
      <p:pic>
        <p:nvPicPr>
          <p:cNvPr id="6106" name="Google Shape;6106;p500"/>
          <p:cNvPicPr preferRelativeResize="0"/>
          <p:nvPr/>
        </p:nvPicPr>
        <p:blipFill>
          <a:blip r:embed="rId4">
            <a:alphaModFix/>
          </a:blip>
          <a:stretch>
            <a:fillRect/>
          </a:stretch>
        </p:blipFill>
        <p:spPr>
          <a:xfrm rot="5400000">
            <a:off x="4330875" y="1882776"/>
            <a:ext cx="2222951" cy="1009950"/>
          </a:xfrm>
          <a:prstGeom prst="rect">
            <a:avLst/>
          </a:prstGeom>
          <a:noFill/>
          <a:ln>
            <a:noFill/>
          </a:ln>
        </p:spPr>
      </p:pic>
      <p:pic>
        <p:nvPicPr>
          <p:cNvPr id="6107" name="Google Shape;6107;p500"/>
          <p:cNvPicPr preferRelativeResize="0"/>
          <p:nvPr/>
        </p:nvPicPr>
        <p:blipFill>
          <a:blip r:embed="rId5">
            <a:alphaModFix/>
          </a:blip>
          <a:stretch>
            <a:fillRect/>
          </a:stretch>
        </p:blipFill>
        <p:spPr>
          <a:xfrm>
            <a:off x="6351375" y="1499238"/>
            <a:ext cx="2629606" cy="20818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11"/>
        <p:cNvGrpSpPr/>
        <p:nvPr/>
      </p:nvGrpSpPr>
      <p:grpSpPr>
        <a:xfrm>
          <a:off x="0" y="0"/>
          <a:ext cx="0" cy="0"/>
          <a:chOff x="0" y="0"/>
          <a:chExt cx="0" cy="0"/>
        </a:xfrm>
      </p:grpSpPr>
      <p:sp>
        <p:nvSpPr>
          <p:cNvPr id="6112" name="Google Shape;6112;p501"/>
          <p:cNvSpPr/>
          <p:nvPr/>
        </p:nvSpPr>
        <p:spPr>
          <a:xfrm>
            <a:off x="4576050" y="428700"/>
            <a:ext cx="4572000" cy="471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13" name="Google Shape;6113;p501"/>
          <p:cNvSpPr txBox="1"/>
          <p:nvPr/>
        </p:nvSpPr>
        <p:spPr>
          <a:xfrm>
            <a:off x="3043950" y="1295350"/>
            <a:ext cx="6096000" cy="429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800"/>
              </a:spcAft>
              <a:buNone/>
            </a:pPr>
            <a:r>
              <a:rPr lang="en" sz="38000">
                <a:solidFill>
                  <a:srgbClr val="FFFFFF"/>
                </a:solidFill>
                <a:latin typeface="Google Sans"/>
                <a:ea typeface="Google Sans"/>
                <a:cs typeface="Google Sans"/>
                <a:sym typeface="Google Sans"/>
              </a:rPr>
              <a:t>05</a:t>
            </a:r>
            <a:endParaRPr sz="38000">
              <a:solidFill>
                <a:srgbClr val="FFFFFF"/>
              </a:solidFill>
              <a:latin typeface="Google Sans"/>
              <a:ea typeface="Google Sans"/>
              <a:cs typeface="Google Sans"/>
              <a:sym typeface="Google Sans"/>
            </a:endParaRPr>
          </a:p>
        </p:txBody>
      </p:sp>
      <p:sp>
        <p:nvSpPr>
          <p:cNvPr id="6114" name="Google Shape;6114;p501"/>
          <p:cNvSpPr txBox="1">
            <a:spLocks noGrp="1"/>
          </p:cNvSpPr>
          <p:nvPr>
            <p:ph type="title"/>
          </p:nvPr>
        </p:nvSpPr>
        <p:spPr>
          <a:xfrm>
            <a:off x="228600" y="1485900"/>
            <a:ext cx="5366400" cy="194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4200"/>
              <a:t>Agile development</a:t>
            </a:r>
            <a:endParaRPr sz="42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18"/>
        <p:cNvGrpSpPr/>
        <p:nvPr/>
      </p:nvGrpSpPr>
      <p:grpSpPr>
        <a:xfrm>
          <a:off x="0" y="0"/>
          <a:ext cx="0" cy="0"/>
          <a:chOff x="0" y="0"/>
          <a:chExt cx="0" cy="0"/>
        </a:xfrm>
      </p:grpSpPr>
      <p:sp>
        <p:nvSpPr>
          <p:cNvPr id="6119" name="Google Shape;6119;p502"/>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90000"/>
              </a:lnSpc>
              <a:spcBef>
                <a:spcPts val="0"/>
              </a:spcBef>
              <a:spcAft>
                <a:spcPts val="0"/>
              </a:spcAft>
              <a:buNone/>
            </a:pPr>
            <a:r>
              <a:rPr lang="en" sz="2800">
                <a:solidFill>
                  <a:schemeClr val="dk2"/>
                </a:solidFill>
                <a:latin typeface="Roboto"/>
                <a:ea typeface="Roboto"/>
                <a:cs typeface="Roboto"/>
                <a:sym typeface="Roboto"/>
              </a:rPr>
              <a:t>Retrica</a:t>
            </a:r>
            <a:endParaRPr sz="2800">
              <a:solidFill>
                <a:schemeClr val="dk2"/>
              </a:solidFill>
              <a:latin typeface="Roboto"/>
              <a:ea typeface="Roboto"/>
              <a:cs typeface="Roboto"/>
              <a:sym typeface="Roboto"/>
            </a:endParaRPr>
          </a:p>
        </p:txBody>
      </p:sp>
      <p:sp>
        <p:nvSpPr>
          <p:cNvPr id="6120" name="Google Shape;6120;p502"/>
          <p:cNvSpPr txBox="1"/>
          <p:nvPr/>
        </p:nvSpPr>
        <p:spPr>
          <a:xfrm>
            <a:off x="498763" y="4013150"/>
            <a:ext cx="3553200" cy="872400"/>
          </a:xfrm>
          <a:prstGeom prst="rect">
            <a:avLst/>
          </a:prstGeom>
          <a:noFill/>
          <a:ln>
            <a:noFill/>
          </a:ln>
        </p:spPr>
        <p:txBody>
          <a:bodyPr spcFirstLastPara="1" wrap="square" lIns="91425" tIns="91425" rIns="91425" bIns="91425" anchor="t" anchorCtr="0">
            <a:noAutofit/>
          </a:bodyPr>
          <a:lstStyle/>
          <a:p>
            <a:pPr marL="457200" lvl="0" indent="-317500" rtl="0">
              <a:lnSpc>
                <a:spcPct val="115000"/>
              </a:lnSpc>
              <a:spcBef>
                <a:spcPts val="0"/>
              </a:spcBef>
              <a:spcAft>
                <a:spcPts val="0"/>
              </a:spcAft>
              <a:buSzPts val="1400"/>
              <a:buChar char="●"/>
            </a:pPr>
            <a:r>
              <a:rPr lang="en"/>
              <a:t>카메라 앱</a:t>
            </a:r>
            <a:endParaRPr/>
          </a:p>
          <a:p>
            <a:pPr marL="457200" lvl="0" indent="-317500" rtl="0">
              <a:lnSpc>
                <a:spcPct val="115000"/>
              </a:lnSpc>
              <a:spcBef>
                <a:spcPts val="0"/>
              </a:spcBef>
              <a:spcAft>
                <a:spcPts val="0"/>
              </a:spcAft>
              <a:buSzPts val="1400"/>
              <a:buChar char="●"/>
            </a:pPr>
            <a:r>
              <a:rPr lang="en"/>
              <a:t>글로벌 서비스</a:t>
            </a:r>
            <a:endParaRPr/>
          </a:p>
          <a:p>
            <a:pPr marL="457200" lvl="0" indent="-317500" rtl="0">
              <a:lnSpc>
                <a:spcPct val="115000"/>
              </a:lnSpc>
              <a:spcBef>
                <a:spcPts val="0"/>
              </a:spcBef>
              <a:spcAft>
                <a:spcPts val="0"/>
              </a:spcAft>
              <a:buSzPts val="1400"/>
              <a:buChar char="●"/>
            </a:pPr>
            <a:r>
              <a:rPr lang="en"/>
              <a:t>21M DAU,1억+ 다운로드</a:t>
            </a:r>
            <a:endParaRPr/>
          </a:p>
        </p:txBody>
      </p:sp>
      <p:pic>
        <p:nvPicPr>
          <p:cNvPr id="6121" name="Google Shape;6121;p502"/>
          <p:cNvPicPr preferRelativeResize="0"/>
          <p:nvPr/>
        </p:nvPicPr>
        <p:blipFill>
          <a:blip r:embed="rId3">
            <a:alphaModFix/>
          </a:blip>
          <a:stretch>
            <a:fillRect/>
          </a:stretch>
        </p:blipFill>
        <p:spPr>
          <a:xfrm>
            <a:off x="334150" y="990600"/>
            <a:ext cx="3882424" cy="3127975"/>
          </a:xfrm>
          <a:prstGeom prst="rect">
            <a:avLst/>
          </a:prstGeom>
          <a:noFill/>
          <a:ln>
            <a:noFill/>
          </a:ln>
        </p:spPr>
      </p:pic>
      <p:pic>
        <p:nvPicPr>
          <p:cNvPr id="6122" name="Google Shape;6122;p502"/>
          <p:cNvPicPr preferRelativeResize="0"/>
          <p:nvPr/>
        </p:nvPicPr>
        <p:blipFill>
          <a:blip r:embed="rId4">
            <a:alphaModFix/>
          </a:blip>
          <a:stretch>
            <a:fillRect/>
          </a:stretch>
        </p:blipFill>
        <p:spPr>
          <a:xfrm>
            <a:off x="4359874" y="1655375"/>
            <a:ext cx="4622625" cy="2137964"/>
          </a:xfrm>
          <a:prstGeom prst="rect">
            <a:avLst/>
          </a:prstGeom>
          <a:noFill/>
          <a:ln>
            <a:noFill/>
          </a:ln>
        </p:spPr>
      </p:pic>
      <p:sp>
        <p:nvSpPr>
          <p:cNvPr id="6123" name="Google Shape;6123;p502"/>
          <p:cNvSpPr txBox="1"/>
          <p:nvPr/>
        </p:nvSpPr>
        <p:spPr>
          <a:xfrm>
            <a:off x="4707300" y="4198400"/>
            <a:ext cx="3625800" cy="76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latin typeface="Google Sans"/>
                <a:ea typeface="Google Sans"/>
                <a:cs typeface="Google Sans"/>
                <a:sym typeface="Google Sans"/>
              </a:rPr>
              <a:t>Architecture</a:t>
            </a:r>
            <a:endParaRPr sz="2400">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38"/>
        <p:cNvGrpSpPr/>
        <p:nvPr/>
      </p:nvGrpSpPr>
      <p:grpSpPr>
        <a:xfrm>
          <a:off x="0" y="0"/>
          <a:ext cx="0" cy="0"/>
          <a:chOff x="0" y="0"/>
          <a:chExt cx="0" cy="0"/>
        </a:xfrm>
      </p:grpSpPr>
      <p:sp>
        <p:nvSpPr>
          <p:cNvPr id="5139" name="Google Shape;5139;p440"/>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Virtual Machine</a:t>
            </a:r>
            <a:endParaRPr sz="2800">
              <a:solidFill>
                <a:srgbClr val="545454"/>
              </a:solidFill>
              <a:latin typeface="Roboto"/>
              <a:ea typeface="Roboto"/>
              <a:cs typeface="Roboto"/>
              <a:sym typeface="Roboto"/>
            </a:endParaRPr>
          </a:p>
        </p:txBody>
      </p:sp>
      <p:sp>
        <p:nvSpPr>
          <p:cNvPr id="5140" name="Google Shape;5140;p440"/>
          <p:cNvSpPr txBox="1"/>
          <p:nvPr/>
        </p:nvSpPr>
        <p:spPr>
          <a:xfrm>
            <a:off x="162475" y="836475"/>
            <a:ext cx="8771400" cy="5739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Cost</a:t>
            </a:r>
            <a:endParaRPr sz="1800">
              <a:solidFill>
                <a:srgbClr val="4A86E8"/>
              </a:solidFill>
              <a:latin typeface="Roboto"/>
              <a:ea typeface="Roboto"/>
              <a:cs typeface="Roboto"/>
              <a:sym typeface="Roboto"/>
            </a:endParaRPr>
          </a:p>
          <a:p>
            <a:pPr marL="914400" lvl="1" indent="-304800" rtl="0">
              <a:lnSpc>
                <a:spcPct val="150000"/>
              </a:lnSpc>
              <a:spcBef>
                <a:spcPts val="0"/>
              </a:spcBef>
              <a:spcAft>
                <a:spcPts val="0"/>
              </a:spcAft>
              <a:buClr>
                <a:srgbClr val="545454"/>
              </a:buClr>
              <a:buSzPts val="1200"/>
              <a:buChar char="○"/>
            </a:pPr>
            <a:r>
              <a:rPr lang="en" sz="1200">
                <a:solidFill>
                  <a:srgbClr val="545454"/>
                </a:solidFill>
                <a:latin typeface="Roboto"/>
                <a:ea typeface="Roboto"/>
                <a:cs typeface="Roboto"/>
                <a:sym typeface="Roboto"/>
              </a:rPr>
              <a:t>Reduce cost with customized instance type</a:t>
            </a:r>
            <a:endParaRPr sz="1200">
              <a:solidFill>
                <a:srgbClr val="545454"/>
              </a:solidFill>
              <a:latin typeface="Roboto"/>
              <a:ea typeface="Roboto"/>
              <a:cs typeface="Roboto"/>
              <a:sym typeface="Roboto"/>
            </a:endParaRPr>
          </a:p>
          <a:p>
            <a:pPr marL="45720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457200" lvl="0" indent="0" rtl="0">
              <a:lnSpc>
                <a:spcPct val="150000"/>
              </a:lnSpc>
              <a:spcBef>
                <a:spcPts val="0"/>
              </a:spcBef>
              <a:spcAft>
                <a:spcPts val="0"/>
              </a:spcAft>
              <a:buNone/>
            </a:pPr>
            <a:endParaRPr sz="1200">
              <a:solidFill>
                <a:srgbClr val="545454"/>
              </a:solidFill>
              <a:latin typeface="Roboto"/>
              <a:ea typeface="Roboto"/>
              <a:cs typeface="Roboto"/>
              <a:sym typeface="Roboto"/>
            </a:endParaRPr>
          </a:p>
        </p:txBody>
      </p:sp>
      <p:pic>
        <p:nvPicPr>
          <p:cNvPr id="5141" name="Google Shape;5141;p440"/>
          <p:cNvPicPr preferRelativeResize="0"/>
          <p:nvPr/>
        </p:nvPicPr>
        <p:blipFill>
          <a:blip r:embed="rId3">
            <a:alphaModFix/>
          </a:blip>
          <a:stretch>
            <a:fillRect/>
          </a:stretch>
        </p:blipFill>
        <p:spPr>
          <a:xfrm>
            <a:off x="1849438" y="1696200"/>
            <a:ext cx="5397474" cy="27989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27"/>
        <p:cNvGrpSpPr/>
        <p:nvPr/>
      </p:nvGrpSpPr>
      <p:grpSpPr>
        <a:xfrm>
          <a:off x="0" y="0"/>
          <a:ext cx="0" cy="0"/>
          <a:chOff x="0" y="0"/>
          <a:chExt cx="0" cy="0"/>
        </a:xfrm>
      </p:grpSpPr>
      <p:sp>
        <p:nvSpPr>
          <p:cNvPr id="6128" name="Google Shape;6128;p503"/>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90000"/>
              </a:lnSpc>
              <a:spcBef>
                <a:spcPts val="0"/>
              </a:spcBef>
              <a:spcAft>
                <a:spcPts val="0"/>
              </a:spcAft>
              <a:buNone/>
            </a:pPr>
            <a:r>
              <a:rPr lang="en" sz="2800">
                <a:solidFill>
                  <a:schemeClr val="dk2"/>
                </a:solidFill>
                <a:latin typeface="Roboto"/>
                <a:ea typeface="Roboto"/>
                <a:cs typeface="Roboto"/>
                <a:sym typeface="Roboto"/>
              </a:rPr>
              <a:t>Retrica</a:t>
            </a:r>
            <a:endParaRPr sz="2800">
              <a:solidFill>
                <a:schemeClr val="dk2"/>
              </a:solidFill>
              <a:latin typeface="Roboto"/>
              <a:ea typeface="Roboto"/>
              <a:cs typeface="Roboto"/>
              <a:sym typeface="Roboto"/>
            </a:endParaRPr>
          </a:p>
        </p:txBody>
      </p:sp>
      <p:sp>
        <p:nvSpPr>
          <p:cNvPr id="6129" name="Google Shape;6129;p503"/>
          <p:cNvSpPr txBox="1"/>
          <p:nvPr/>
        </p:nvSpPr>
        <p:spPr>
          <a:xfrm>
            <a:off x="890575" y="2025825"/>
            <a:ext cx="7297200" cy="14811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3000">
                <a:latin typeface="Google Sans"/>
                <a:ea typeface="Google Sans"/>
                <a:cs typeface="Google Sans"/>
                <a:sym typeface="Google Sans"/>
              </a:rPr>
              <a:t>개발 운영 = 서버 엔지니어 1명</a:t>
            </a:r>
            <a:endParaRPr sz="3000">
              <a:latin typeface="Google Sans"/>
              <a:ea typeface="Google Sans"/>
              <a:cs typeface="Google Sans"/>
              <a:sym typeface="Google Sans"/>
            </a:endParaRPr>
          </a:p>
          <a:p>
            <a:pPr marL="0" lvl="0" indent="0" algn="ctr" rtl="0">
              <a:lnSpc>
                <a:spcPct val="150000"/>
              </a:lnSpc>
              <a:spcBef>
                <a:spcPts val="0"/>
              </a:spcBef>
              <a:spcAft>
                <a:spcPts val="0"/>
              </a:spcAft>
              <a:buNone/>
            </a:pPr>
            <a:r>
              <a:rPr lang="en" sz="3000">
                <a:latin typeface="Google Sans"/>
                <a:ea typeface="Google Sans"/>
                <a:cs typeface="Google Sans"/>
                <a:sym typeface="Google Sans"/>
              </a:rPr>
              <a:t>데이타 분석 = 1명</a:t>
            </a:r>
            <a:endParaRPr sz="3000">
              <a:latin typeface="Google Sans"/>
              <a:ea typeface="Google Sans"/>
              <a:cs typeface="Google Sans"/>
              <a:sym typeface="Google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33"/>
        <p:cNvGrpSpPr/>
        <p:nvPr/>
      </p:nvGrpSpPr>
      <p:grpSpPr>
        <a:xfrm>
          <a:off x="0" y="0"/>
          <a:ext cx="0" cy="0"/>
          <a:chOff x="0" y="0"/>
          <a:chExt cx="0" cy="0"/>
        </a:xfrm>
      </p:grpSpPr>
      <p:sp>
        <p:nvSpPr>
          <p:cNvPr id="6134" name="Google Shape;6134;p504"/>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90000"/>
              </a:lnSpc>
              <a:spcBef>
                <a:spcPts val="0"/>
              </a:spcBef>
              <a:spcAft>
                <a:spcPts val="0"/>
              </a:spcAft>
              <a:buNone/>
            </a:pPr>
            <a:r>
              <a:rPr lang="en" sz="2800">
                <a:solidFill>
                  <a:schemeClr val="dk2"/>
                </a:solidFill>
                <a:latin typeface="Roboto"/>
                <a:ea typeface="Roboto"/>
                <a:cs typeface="Roboto"/>
                <a:sym typeface="Roboto"/>
              </a:rPr>
              <a:t>구글 앱앤진</a:t>
            </a:r>
            <a:endParaRPr sz="2800">
              <a:solidFill>
                <a:schemeClr val="dk2"/>
              </a:solidFill>
              <a:latin typeface="Roboto"/>
              <a:ea typeface="Roboto"/>
              <a:cs typeface="Roboto"/>
              <a:sym typeface="Roboto"/>
            </a:endParaRPr>
          </a:p>
        </p:txBody>
      </p:sp>
      <p:pic>
        <p:nvPicPr>
          <p:cNvPr id="6135" name="Google Shape;6135;p504" descr="Node.js 애플리케이션 배포&#10;새 버전 배포후 10% 트래픽만 주는 카날리 테스트&#10;그 후에, 100% 트렉픽 주었다가&#10;다시 롤백" title="구글 앱앤진 배포 데모">
            <a:hlinkClick r:id="rId3"/>
          </p:cNvPr>
          <p:cNvPicPr preferRelativeResize="0"/>
          <p:nvPr/>
        </p:nvPicPr>
        <p:blipFill>
          <a:blip r:embed="rId4">
            <a:alphaModFix/>
          </a:blip>
          <a:stretch>
            <a:fillRect/>
          </a:stretch>
        </p:blipFill>
        <p:spPr>
          <a:xfrm>
            <a:off x="2150275" y="1229519"/>
            <a:ext cx="4843450" cy="3632600"/>
          </a:xfrm>
          <a:prstGeom prst="rect">
            <a:avLst/>
          </a:prstGeom>
          <a:noFill/>
          <a:ln>
            <a:noFill/>
          </a:ln>
        </p:spPr>
      </p:pic>
      <p:sp>
        <p:nvSpPr>
          <p:cNvPr id="6136" name="Google Shape;6136;p504"/>
          <p:cNvSpPr txBox="1"/>
          <p:nvPr/>
        </p:nvSpPr>
        <p:spPr>
          <a:xfrm>
            <a:off x="2150275" y="4862125"/>
            <a:ext cx="5679600" cy="280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chemeClr val="dk1"/>
                </a:solidFill>
              </a:rPr>
              <a:t>https://www.youtube.com/watch?v=fQuy6ZkWiO8&amp;feature=youtu.be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40"/>
        <p:cNvGrpSpPr/>
        <p:nvPr/>
      </p:nvGrpSpPr>
      <p:grpSpPr>
        <a:xfrm>
          <a:off x="0" y="0"/>
          <a:ext cx="0" cy="0"/>
          <a:chOff x="0" y="0"/>
          <a:chExt cx="0" cy="0"/>
        </a:xfrm>
      </p:grpSpPr>
      <p:sp>
        <p:nvSpPr>
          <p:cNvPr id="6141" name="Google Shape;6141;p505"/>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90000"/>
              </a:lnSpc>
              <a:spcBef>
                <a:spcPts val="0"/>
              </a:spcBef>
              <a:spcAft>
                <a:spcPts val="0"/>
              </a:spcAft>
              <a:buNone/>
            </a:pPr>
            <a:r>
              <a:rPr lang="en" sz="2800">
                <a:solidFill>
                  <a:schemeClr val="dk2"/>
                </a:solidFill>
                <a:latin typeface="Roboto"/>
                <a:ea typeface="Roboto"/>
                <a:cs typeface="Roboto"/>
                <a:sym typeface="Roboto"/>
              </a:rPr>
              <a:t>Zero Ops</a:t>
            </a:r>
            <a:endParaRPr sz="2800">
              <a:solidFill>
                <a:schemeClr val="dk2"/>
              </a:solidFill>
              <a:latin typeface="Roboto"/>
              <a:ea typeface="Roboto"/>
              <a:cs typeface="Roboto"/>
              <a:sym typeface="Roboto"/>
            </a:endParaRPr>
          </a:p>
        </p:txBody>
      </p:sp>
      <p:sp>
        <p:nvSpPr>
          <p:cNvPr id="6142" name="Google Shape;6142;p505"/>
          <p:cNvSpPr txBox="1">
            <a:spLocks noGrp="1"/>
          </p:cNvSpPr>
          <p:nvPr>
            <p:ph type="body" idx="1"/>
          </p:nvPr>
        </p:nvSpPr>
        <p:spPr>
          <a:xfrm>
            <a:off x="5370369" y="1330331"/>
            <a:ext cx="3419100" cy="3222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800"/>
              </a:spcBef>
              <a:spcAft>
                <a:spcPts val="800"/>
              </a:spcAft>
              <a:buNone/>
            </a:pPr>
            <a:r>
              <a:rPr lang="en" sz="2300" b="1">
                <a:solidFill>
                  <a:srgbClr val="333333"/>
                </a:solidFill>
              </a:rPr>
              <a:t>Focus on code, not managing infrastructure.  Fully managed by Google site reliability engineers.</a:t>
            </a:r>
            <a:endParaRPr sz="2300" b="1"/>
          </a:p>
        </p:txBody>
      </p:sp>
      <p:pic>
        <p:nvPicPr>
          <p:cNvPr id="6143" name="Google Shape;6143;p505"/>
          <p:cNvPicPr preferRelativeResize="0"/>
          <p:nvPr/>
        </p:nvPicPr>
        <p:blipFill rotWithShape="1">
          <a:blip r:embed="rId3">
            <a:alphaModFix/>
          </a:blip>
          <a:srcRect r="8357"/>
          <a:stretch/>
        </p:blipFill>
        <p:spPr>
          <a:xfrm>
            <a:off x="290138" y="1648275"/>
            <a:ext cx="4304489" cy="2787488"/>
          </a:xfrm>
          <a:prstGeom prst="rect">
            <a:avLst/>
          </a:prstGeom>
          <a:noFill/>
          <a:ln w="9525" cap="flat" cmpd="sng">
            <a:solidFill>
              <a:srgbClr val="CCCCCC"/>
            </a:solidFill>
            <a:prstDash val="solid"/>
            <a:round/>
            <a:headEnd type="none" w="sm" len="sm"/>
            <a:tailEnd type="none" w="sm" len="sm"/>
          </a:ln>
        </p:spPr>
      </p:pic>
      <p:pic>
        <p:nvPicPr>
          <p:cNvPr id="6144" name="Google Shape;6144;p505"/>
          <p:cNvPicPr preferRelativeResize="0"/>
          <p:nvPr/>
        </p:nvPicPr>
        <p:blipFill>
          <a:blip r:embed="rId4">
            <a:alphaModFix/>
          </a:blip>
          <a:stretch>
            <a:fillRect/>
          </a:stretch>
        </p:blipFill>
        <p:spPr>
          <a:xfrm>
            <a:off x="2636655" y="1180293"/>
            <a:ext cx="2410387" cy="1630350"/>
          </a:xfrm>
          <a:prstGeom prst="rect">
            <a:avLst/>
          </a:prstGeom>
          <a:noFill/>
          <a:ln w="9525" cap="flat" cmpd="sng">
            <a:solidFill>
              <a:srgbClr val="D9D9D9"/>
            </a:solidFill>
            <a:prstDash val="solid"/>
            <a:round/>
            <a:headEnd type="none" w="sm" len="sm"/>
            <a:tailEnd type="none" w="sm" len="sm"/>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48"/>
        <p:cNvGrpSpPr/>
        <p:nvPr/>
      </p:nvGrpSpPr>
      <p:grpSpPr>
        <a:xfrm>
          <a:off x="0" y="0"/>
          <a:ext cx="0" cy="0"/>
          <a:chOff x="0" y="0"/>
          <a:chExt cx="0" cy="0"/>
        </a:xfrm>
      </p:grpSpPr>
      <p:sp>
        <p:nvSpPr>
          <p:cNvPr id="6149" name="Google Shape;6149;p506"/>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90000"/>
              </a:lnSpc>
              <a:spcBef>
                <a:spcPts val="0"/>
              </a:spcBef>
              <a:spcAft>
                <a:spcPts val="0"/>
              </a:spcAft>
              <a:buNone/>
            </a:pPr>
            <a:r>
              <a:rPr lang="en" sz="2800">
                <a:solidFill>
                  <a:schemeClr val="dk2"/>
                </a:solidFill>
                <a:latin typeface="Roboto"/>
                <a:ea typeface="Roboto"/>
                <a:cs typeface="Roboto"/>
                <a:sym typeface="Roboto"/>
              </a:rPr>
              <a:t>간편한 배포와 롤백</a:t>
            </a:r>
            <a:endParaRPr sz="2800">
              <a:solidFill>
                <a:schemeClr val="dk2"/>
              </a:solidFill>
              <a:latin typeface="Roboto"/>
              <a:ea typeface="Roboto"/>
              <a:cs typeface="Roboto"/>
              <a:sym typeface="Roboto"/>
            </a:endParaRPr>
          </a:p>
        </p:txBody>
      </p:sp>
      <p:pic>
        <p:nvPicPr>
          <p:cNvPr id="6150" name="Google Shape;6150;p506"/>
          <p:cNvPicPr preferRelativeResize="0"/>
          <p:nvPr/>
        </p:nvPicPr>
        <p:blipFill>
          <a:blip r:embed="rId3">
            <a:alphaModFix/>
          </a:blip>
          <a:stretch>
            <a:fillRect/>
          </a:stretch>
        </p:blipFill>
        <p:spPr>
          <a:xfrm>
            <a:off x="927635" y="2204887"/>
            <a:ext cx="7286813" cy="326831"/>
          </a:xfrm>
          <a:prstGeom prst="rect">
            <a:avLst/>
          </a:prstGeom>
          <a:noFill/>
          <a:ln>
            <a:noFill/>
          </a:ln>
        </p:spPr>
      </p:pic>
      <p:sp>
        <p:nvSpPr>
          <p:cNvPr id="6151" name="Google Shape;6151;p506"/>
          <p:cNvSpPr txBox="1">
            <a:spLocks noGrp="1"/>
          </p:cNvSpPr>
          <p:nvPr>
            <p:ph type="body" idx="1"/>
          </p:nvPr>
        </p:nvSpPr>
        <p:spPr>
          <a:xfrm>
            <a:off x="373072" y="1338149"/>
            <a:ext cx="6256200" cy="570000"/>
          </a:xfrm>
          <a:prstGeom prst="rect">
            <a:avLst/>
          </a:prstGeom>
        </p:spPr>
        <p:txBody>
          <a:bodyPr spcFirstLastPara="1" wrap="square" lIns="91425" tIns="91425" rIns="91425" bIns="91425" anchor="t" anchorCtr="0">
            <a:noAutofit/>
          </a:bodyPr>
          <a:lstStyle/>
          <a:p>
            <a:pPr marL="342900" marR="0" lvl="0" indent="-279400" algn="l" rtl="0">
              <a:lnSpc>
                <a:spcPct val="150000"/>
              </a:lnSpc>
              <a:spcBef>
                <a:spcPts val="0"/>
              </a:spcBef>
              <a:spcAft>
                <a:spcPts val="0"/>
              </a:spcAft>
              <a:buClr>
                <a:srgbClr val="747474"/>
              </a:buClr>
              <a:buSzPts val="1800"/>
              <a:buFont typeface="Arial"/>
              <a:buChar char="●"/>
            </a:pPr>
            <a:r>
              <a:rPr lang="en" sz="1800"/>
              <a:t>복잡한 배포툴이나 프로세스가 필요 없음</a:t>
            </a:r>
            <a:endParaRPr sz="1800"/>
          </a:p>
        </p:txBody>
      </p:sp>
      <p:pic>
        <p:nvPicPr>
          <p:cNvPr id="6152" name="Google Shape;6152;p506"/>
          <p:cNvPicPr preferRelativeResize="0"/>
          <p:nvPr/>
        </p:nvPicPr>
        <p:blipFill>
          <a:blip r:embed="rId4">
            <a:alphaModFix/>
          </a:blip>
          <a:stretch>
            <a:fillRect/>
          </a:stretch>
        </p:blipFill>
        <p:spPr>
          <a:xfrm>
            <a:off x="58140" y="3223388"/>
            <a:ext cx="4536281" cy="1550194"/>
          </a:xfrm>
          <a:prstGeom prst="rect">
            <a:avLst/>
          </a:prstGeom>
          <a:noFill/>
          <a:ln>
            <a:noFill/>
          </a:ln>
        </p:spPr>
      </p:pic>
      <p:pic>
        <p:nvPicPr>
          <p:cNvPr id="6153" name="Google Shape;6153;p506"/>
          <p:cNvPicPr preferRelativeResize="0"/>
          <p:nvPr/>
        </p:nvPicPr>
        <p:blipFill>
          <a:blip r:embed="rId5">
            <a:alphaModFix/>
          </a:blip>
          <a:stretch>
            <a:fillRect/>
          </a:stretch>
        </p:blipFill>
        <p:spPr>
          <a:xfrm>
            <a:off x="4441954" y="3205519"/>
            <a:ext cx="4471988" cy="1585913"/>
          </a:xfrm>
          <a:prstGeom prst="rect">
            <a:avLst/>
          </a:prstGeom>
          <a:noFill/>
          <a:ln>
            <a:noFill/>
          </a:ln>
        </p:spPr>
      </p:pic>
      <p:sp>
        <p:nvSpPr>
          <p:cNvPr id="6154" name="Google Shape;6154;p506"/>
          <p:cNvSpPr txBox="1"/>
          <p:nvPr/>
        </p:nvSpPr>
        <p:spPr>
          <a:xfrm>
            <a:off x="555839" y="1721550"/>
            <a:ext cx="2376000" cy="3813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800" b="1"/>
              <a:t>배포</a:t>
            </a:r>
            <a:endParaRPr sz="1800" b="1"/>
          </a:p>
        </p:txBody>
      </p:sp>
      <p:sp>
        <p:nvSpPr>
          <p:cNvPr id="6155" name="Google Shape;6155;p506"/>
          <p:cNvSpPr txBox="1"/>
          <p:nvPr/>
        </p:nvSpPr>
        <p:spPr>
          <a:xfrm>
            <a:off x="555839" y="2686866"/>
            <a:ext cx="2376000" cy="3813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800" b="1"/>
              <a:t>롤백</a:t>
            </a:r>
            <a:endParaRPr sz="1800" b="1"/>
          </a:p>
        </p:txBody>
      </p:sp>
      <p:cxnSp>
        <p:nvCxnSpPr>
          <p:cNvPr id="6156" name="Google Shape;6156;p506"/>
          <p:cNvCxnSpPr/>
          <p:nvPr/>
        </p:nvCxnSpPr>
        <p:spPr>
          <a:xfrm>
            <a:off x="2855450" y="4173113"/>
            <a:ext cx="2910000" cy="3378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160"/>
        <p:cNvGrpSpPr/>
        <p:nvPr/>
      </p:nvGrpSpPr>
      <p:grpSpPr>
        <a:xfrm>
          <a:off x="0" y="0"/>
          <a:ext cx="0" cy="0"/>
          <a:chOff x="0" y="0"/>
          <a:chExt cx="0" cy="0"/>
        </a:xfrm>
      </p:grpSpPr>
      <p:sp>
        <p:nvSpPr>
          <p:cNvPr id="6161" name="Google Shape;6161;p507"/>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114285"/>
              </a:lnSpc>
              <a:spcBef>
                <a:spcPts val="0"/>
              </a:spcBef>
              <a:spcAft>
                <a:spcPts val="0"/>
              </a:spcAft>
              <a:buNone/>
            </a:pPr>
            <a:r>
              <a:rPr lang="en" sz="2800">
                <a:solidFill>
                  <a:srgbClr val="333333"/>
                </a:solidFill>
                <a:latin typeface="Roboto"/>
                <a:ea typeface="Roboto"/>
                <a:cs typeface="Roboto"/>
                <a:sym typeface="Roboto"/>
              </a:rPr>
              <a:t>트래픽 분할을 통한 카날리 테스팅 (&amp; AB 테스팅)</a:t>
            </a:r>
            <a:endParaRPr sz="2800">
              <a:solidFill>
                <a:schemeClr val="dk2"/>
              </a:solidFill>
              <a:latin typeface="Roboto"/>
              <a:ea typeface="Roboto"/>
              <a:cs typeface="Roboto"/>
              <a:sym typeface="Roboto"/>
            </a:endParaRPr>
          </a:p>
        </p:txBody>
      </p:sp>
      <p:pic>
        <p:nvPicPr>
          <p:cNvPr id="6162" name="Google Shape;6162;p507"/>
          <p:cNvPicPr preferRelativeResize="0"/>
          <p:nvPr/>
        </p:nvPicPr>
        <p:blipFill>
          <a:blip r:embed="rId3">
            <a:alphaModFix/>
          </a:blip>
          <a:stretch>
            <a:fillRect/>
          </a:stretch>
        </p:blipFill>
        <p:spPr>
          <a:xfrm>
            <a:off x="147020" y="1986900"/>
            <a:ext cx="4550569" cy="2543175"/>
          </a:xfrm>
          <a:prstGeom prst="rect">
            <a:avLst/>
          </a:prstGeom>
          <a:noFill/>
          <a:ln>
            <a:noFill/>
          </a:ln>
        </p:spPr>
      </p:pic>
      <p:pic>
        <p:nvPicPr>
          <p:cNvPr id="6163" name="Google Shape;6163;p507"/>
          <p:cNvPicPr preferRelativeResize="0"/>
          <p:nvPr/>
        </p:nvPicPr>
        <p:blipFill>
          <a:blip r:embed="rId4">
            <a:alphaModFix/>
          </a:blip>
          <a:stretch>
            <a:fillRect/>
          </a:stretch>
        </p:blipFill>
        <p:spPr>
          <a:xfrm>
            <a:off x="4813103" y="1877944"/>
            <a:ext cx="4215470" cy="1411816"/>
          </a:xfrm>
          <a:prstGeom prst="rect">
            <a:avLst/>
          </a:prstGeom>
          <a:noFill/>
          <a:ln>
            <a:noFill/>
          </a:ln>
        </p:spPr>
      </p:pic>
      <p:sp>
        <p:nvSpPr>
          <p:cNvPr id="6164" name="Google Shape;6164;p507"/>
          <p:cNvSpPr txBox="1">
            <a:spLocks noGrp="1"/>
          </p:cNvSpPr>
          <p:nvPr>
            <p:ph type="body" idx="1"/>
          </p:nvPr>
        </p:nvSpPr>
        <p:spPr>
          <a:xfrm>
            <a:off x="373072" y="1338149"/>
            <a:ext cx="6256200" cy="570000"/>
          </a:xfrm>
          <a:prstGeom prst="rect">
            <a:avLst/>
          </a:prstGeom>
        </p:spPr>
        <p:txBody>
          <a:bodyPr spcFirstLastPara="1" wrap="square" lIns="91425" tIns="91425" rIns="91425" bIns="91425" anchor="t" anchorCtr="0">
            <a:noAutofit/>
          </a:bodyPr>
          <a:lstStyle/>
          <a:p>
            <a:pPr marL="342900" marR="0" lvl="0" indent="-279400" algn="l" rtl="0">
              <a:lnSpc>
                <a:spcPct val="150000"/>
              </a:lnSpc>
              <a:spcBef>
                <a:spcPts val="0"/>
              </a:spcBef>
              <a:spcAft>
                <a:spcPts val="0"/>
              </a:spcAft>
              <a:buClr>
                <a:srgbClr val="747474"/>
              </a:buClr>
              <a:buSzPts val="1800"/>
              <a:buFont typeface="Arial"/>
              <a:buChar char="●"/>
            </a:pPr>
            <a:r>
              <a:rPr lang="en" sz="1800"/>
              <a:t>버전별 트래픽 분할 (V2 : 30%, V1 : 10%)</a:t>
            </a:r>
            <a:endParaRPr sz="18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68"/>
        <p:cNvGrpSpPr/>
        <p:nvPr/>
      </p:nvGrpSpPr>
      <p:grpSpPr>
        <a:xfrm>
          <a:off x="0" y="0"/>
          <a:ext cx="0" cy="0"/>
          <a:chOff x="0" y="0"/>
          <a:chExt cx="0" cy="0"/>
        </a:xfrm>
      </p:grpSpPr>
      <p:sp>
        <p:nvSpPr>
          <p:cNvPr id="6169" name="Google Shape;6169;p508"/>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114285"/>
              </a:lnSpc>
              <a:spcBef>
                <a:spcPts val="0"/>
              </a:spcBef>
              <a:spcAft>
                <a:spcPts val="0"/>
              </a:spcAft>
              <a:buNone/>
            </a:pPr>
            <a:r>
              <a:rPr lang="en" sz="2800">
                <a:solidFill>
                  <a:srgbClr val="333333"/>
                </a:solidFill>
                <a:latin typeface="Roboto"/>
                <a:ea typeface="Roboto"/>
                <a:cs typeface="Roboto"/>
                <a:sym typeface="Roboto"/>
              </a:rPr>
              <a:t>Google App Engine Flex</a:t>
            </a:r>
            <a:endParaRPr sz="2800">
              <a:solidFill>
                <a:srgbClr val="333333"/>
              </a:solidFill>
              <a:latin typeface="Roboto"/>
              <a:ea typeface="Roboto"/>
              <a:cs typeface="Roboto"/>
              <a:sym typeface="Roboto"/>
            </a:endParaRPr>
          </a:p>
        </p:txBody>
      </p:sp>
      <p:sp>
        <p:nvSpPr>
          <p:cNvPr id="6170" name="Google Shape;6170;p508"/>
          <p:cNvSpPr txBox="1">
            <a:spLocks noGrp="1"/>
          </p:cNvSpPr>
          <p:nvPr>
            <p:ph type="body" idx="1"/>
          </p:nvPr>
        </p:nvSpPr>
        <p:spPr>
          <a:xfrm>
            <a:off x="220672" y="1330331"/>
            <a:ext cx="4280700" cy="2995500"/>
          </a:xfrm>
          <a:prstGeom prst="rect">
            <a:avLst/>
          </a:prstGeom>
        </p:spPr>
        <p:txBody>
          <a:bodyPr spcFirstLastPara="1" wrap="square" lIns="91425" tIns="91425" rIns="91425" bIns="91425" anchor="t" anchorCtr="0">
            <a:noAutofit/>
          </a:bodyPr>
          <a:lstStyle/>
          <a:p>
            <a:pPr marL="342900" lvl="0" indent="-279400" rtl="0">
              <a:lnSpc>
                <a:spcPct val="150000"/>
              </a:lnSpc>
              <a:spcBef>
                <a:spcPts val="0"/>
              </a:spcBef>
              <a:spcAft>
                <a:spcPts val="0"/>
              </a:spcAft>
              <a:buClr>
                <a:srgbClr val="B7B7B7"/>
              </a:buClr>
              <a:buSzPts val="1800"/>
              <a:buChar char="●"/>
            </a:pPr>
            <a:r>
              <a:rPr lang="en" sz="1800">
                <a:solidFill>
                  <a:srgbClr val="B7B7B7"/>
                </a:solidFill>
              </a:rPr>
              <a:t>로컬 디스크를 쓰고 싶다</a:t>
            </a:r>
            <a:endParaRPr sz="1800">
              <a:solidFill>
                <a:srgbClr val="B7B7B7"/>
              </a:solidFill>
            </a:endParaRPr>
          </a:p>
          <a:p>
            <a:pPr marL="342900" lvl="0" indent="-279400" rtl="0">
              <a:lnSpc>
                <a:spcPct val="150000"/>
              </a:lnSpc>
              <a:spcBef>
                <a:spcPts val="0"/>
              </a:spcBef>
              <a:spcAft>
                <a:spcPts val="0"/>
              </a:spcAft>
              <a:buClr>
                <a:srgbClr val="B7B7B7"/>
              </a:buClr>
              <a:buSzPts val="1800"/>
              <a:buChar char="●"/>
            </a:pPr>
            <a:r>
              <a:rPr lang="en" sz="1800">
                <a:solidFill>
                  <a:srgbClr val="B7B7B7"/>
                </a:solidFill>
              </a:rPr>
              <a:t>더 큰 인스턴스를 쓰고 싶다</a:t>
            </a:r>
            <a:endParaRPr sz="1800">
              <a:solidFill>
                <a:srgbClr val="B7B7B7"/>
              </a:solidFill>
            </a:endParaRPr>
          </a:p>
          <a:p>
            <a:pPr marL="342900" lvl="0" indent="-279400" rtl="0">
              <a:lnSpc>
                <a:spcPct val="150000"/>
              </a:lnSpc>
              <a:spcBef>
                <a:spcPts val="0"/>
              </a:spcBef>
              <a:spcAft>
                <a:spcPts val="0"/>
              </a:spcAft>
              <a:buClr>
                <a:srgbClr val="B7B7B7"/>
              </a:buClr>
              <a:buSzPts val="1800"/>
              <a:buChar char="●"/>
            </a:pPr>
            <a:r>
              <a:rPr lang="en" sz="1800">
                <a:solidFill>
                  <a:srgbClr val="B7B7B7"/>
                </a:solidFill>
              </a:rPr>
              <a:t>디버깅을 위해 SSH로 로그인을 하고 싶다</a:t>
            </a:r>
            <a:endParaRPr sz="1800">
              <a:solidFill>
                <a:srgbClr val="B7B7B7"/>
              </a:solidFill>
            </a:endParaRPr>
          </a:p>
          <a:p>
            <a:pPr marL="342900" lvl="0" indent="-279400" rtl="0">
              <a:lnSpc>
                <a:spcPct val="150000"/>
              </a:lnSpc>
              <a:spcBef>
                <a:spcPts val="0"/>
              </a:spcBef>
              <a:spcAft>
                <a:spcPts val="0"/>
              </a:spcAft>
              <a:buClr>
                <a:srgbClr val="B7B7B7"/>
              </a:buClr>
              <a:buSzPts val="1800"/>
              <a:buChar char="●"/>
            </a:pPr>
            <a:r>
              <a:rPr lang="en" sz="1800">
                <a:solidFill>
                  <a:srgbClr val="B7B7B7"/>
                </a:solidFill>
              </a:rPr>
              <a:t>모니터링 에이전트를 깔고 싶다</a:t>
            </a:r>
            <a:endParaRPr sz="1800">
              <a:solidFill>
                <a:srgbClr val="B7B7B7"/>
              </a:solidFill>
            </a:endParaRPr>
          </a:p>
          <a:p>
            <a:pPr marL="342900" lvl="0" indent="-279400" rtl="0">
              <a:lnSpc>
                <a:spcPct val="150000"/>
              </a:lnSpc>
              <a:spcBef>
                <a:spcPts val="0"/>
              </a:spcBef>
              <a:spcAft>
                <a:spcPts val="0"/>
              </a:spcAft>
              <a:buClr>
                <a:srgbClr val="B7B7B7"/>
              </a:buClr>
              <a:buSzPts val="1800"/>
              <a:buChar char="●"/>
            </a:pPr>
            <a:r>
              <a:rPr lang="en" sz="1800">
                <a:solidFill>
                  <a:srgbClr val="B7B7B7"/>
                </a:solidFill>
              </a:rPr>
              <a:t>node.js 를 쓰고 싶은데..</a:t>
            </a:r>
            <a:endParaRPr sz="1800">
              <a:solidFill>
                <a:srgbClr val="B7B7B7"/>
              </a:solidFill>
            </a:endParaRPr>
          </a:p>
          <a:p>
            <a:pPr marL="342900" lvl="0" indent="-279400" rtl="0">
              <a:lnSpc>
                <a:spcPct val="150000"/>
              </a:lnSpc>
              <a:spcBef>
                <a:spcPts val="0"/>
              </a:spcBef>
              <a:spcAft>
                <a:spcPts val="0"/>
              </a:spcAft>
              <a:buClr>
                <a:srgbClr val="B7B7B7"/>
              </a:buClr>
              <a:buSzPts val="1800"/>
              <a:buChar char="●"/>
            </a:pPr>
            <a:r>
              <a:rPr lang="en" sz="1800">
                <a:solidFill>
                  <a:srgbClr val="B7B7B7"/>
                </a:solidFill>
              </a:rPr>
              <a:t>나만의 PaaS 를 만들 수 는 없을까?</a:t>
            </a:r>
            <a:endParaRPr sz="1800">
              <a:solidFill>
                <a:srgbClr val="B7B7B7"/>
              </a:solidFill>
            </a:endParaRPr>
          </a:p>
          <a:p>
            <a:pPr marL="342900" lvl="0" indent="-279400" rtl="0">
              <a:lnSpc>
                <a:spcPct val="150000"/>
              </a:lnSpc>
              <a:spcBef>
                <a:spcPts val="0"/>
              </a:spcBef>
              <a:spcAft>
                <a:spcPts val="0"/>
              </a:spcAft>
              <a:buClr>
                <a:srgbClr val="B7B7B7"/>
              </a:buClr>
              <a:buSzPts val="1800"/>
              <a:buChar char="●"/>
            </a:pPr>
            <a:r>
              <a:rPr lang="en" sz="1800">
                <a:solidFill>
                  <a:srgbClr val="B7B7B7"/>
                </a:solidFill>
              </a:rPr>
              <a:t>몽고DB와 REDIS를 쓰고 싶다</a:t>
            </a:r>
            <a:endParaRPr sz="1800">
              <a:solidFill>
                <a:srgbClr val="B7B7B7"/>
              </a:solidFill>
            </a:endParaRPr>
          </a:p>
        </p:txBody>
      </p:sp>
      <p:sp>
        <p:nvSpPr>
          <p:cNvPr id="6171" name="Google Shape;6171;p508"/>
          <p:cNvSpPr txBox="1">
            <a:spLocks noGrp="1"/>
          </p:cNvSpPr>
          <p:nvPr>
            <p:ph type="body" idx="1"/>
          </p:nvPr>
        </p:nvSpPr>
        <p:spPr>
          <a:xfrm>
            <a:off x="4278025" y="1330325"/>
            <a:ext cx="4713600" cy="29955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800">
                <a:solidFill>
                  <a:srgbClr val="000000"/>
                </a:solidFill>
              </a:rPr>
              <a:t>→ 로컬 디스크 마운트 가능</a:t>
            </a:r>
            <a:endParaRPr sz="1800">
              <a:solidFill>
                <a:srgbClr val="000000"/>
              </a:solidFill>
            </a:endParaRPr>
          </a:p>
          <a:p>
            <a:pPr marL="0" lvl="0" indent="0" rtl="0">
              <a:lnSpc>
                <a:spcPct val="150000"/>
              </a:lnSpc>
              <a:spcBef>
                <a:spcPts val="0"/>
              </a:spcBef>
              <a:spcAft>
                <a:spcPts val="0"/>
              </a:spcAft>
              <a:buNone/>
            </a:pPr>
            <a:r>
              <a:rPr lang="en" sz="1800">
                <a:solidFill>
                  <a:srgbClr val="000000"/>
                </a:solidFill>
              </a:rPr>
              <a:t>→ 32 CPU, 208 GB</a:t>
            </a:r>
            <a:endParaRPr sz="1800">
              <a:solidFill>
                <a:srgbClr val="000000"/>
              </a:solidFill>
            </a:endParaRPr>
          </a:p>
          <a:p>
            <a:pPr marL="0" lvl="0" indent="0" rtl="0">
              <a:lnSpc>
                <a:spcPct val="150000"/>
              </a:lnSpc>
              <a:spcBef>
                <a:spcPts val="0"/>
              </a:spcBef>
              <a:spcAft>
                <a:spcPts val="0"/>
              </a:spcAft>
              <a:buNone/>
            </a:pPr>
            <a:r>
              <a:rPr lang="en" sz="1800">
                <a:solidFill>
                  <a:srgbClr val="000000"/>
                </a:solidFill>
              </a:rPr>
              <a:t>→ SSH 로그인 가능</a:t>
            </a:r>
            <a:endParaRPr sz="1800">
              <a:solidFill>
                <a:srgbClr val="000000"/>
              </a:solidFill>
            </a:endParaRPr>
          </a:p>
          <a:p>
            <a:pPr marL="0" lvl="0" indent="0" rtl="0">
              <a:lnSpc>
                <a:spcPct val="150000"/>
              </a:lnSpc>
              <a:spcBef>
                <a:spcPts val="0"/>
              </a:spcBef>
              <a:spcAft>
                <a:spcPts val="0"/>
              </a:spcAft>
              <a:buNone/>
            </a:pPr>
            <a:r>
              <a:rPr lang="en" sz="1800">
                <a:solidFill>
                  <a:srgbClr val="000000"/>
                </a:solidFill>
              </a:rPr>
              <a:t>→ Custom Image</a:t>
            </a:r>
            <a:endParaRPr sz="1800">
              <a:solidFill>
                <a:srgbClr val="000000"/>
              </a:solidFill>
            </a:endParaRPr>
          </a:p>
          <a:p>
            <a:pPr marL="0" lvl="0" indent="0" rtl="0">
              <a:lnSpc>
                <a:spcPct val="150000"/>
              </a:lnSpc>
              <a:spcBef>
                <a:spcPts val="0"/>
              </a:spcBef>
              <a:spcAft>
                <a:spcPts val="0"/>
              </a:spcAft>
              <a:buNone/>
            </a:pPr>
            <a:r>
              <a:rPr lang="en" sz="1800">
                <a:solidFill>
                  <a:srgbClr val="000000"/>
                </a:solidFill>
              </a:rPr>
              <a:t>→ Java,Go,Ruby,Python,PHP, node</a:t>
            </a:r>
            <a:endParaRPr sz="1800">
              <a:solidFill>
                <a:srgbClr val="000000"/>
              </a:solidFill>
            </a:endParaRPr>
          </a:p>
          <a:p>
            <a:pPr marL="0" lvl="0" indent="0" rtl="0">
              <a:lnSpc>
                <a:spcPct val="150000"/>
              </a:lnSpc>
              <a:spcBef>
                <a:spcPts val="0"/>
              </a:spcBef>
              <a:spcAft>
                <a:spcPts val="0"/>
              </a:spcAft>
              <a:buNone/>
            </a:pPr>
            <a:r>
              <a:rPr lang="en" sz="1800">
                <a:solidFill>
                  <a:srgbClr val="000000"/>
                </a:solidFill>
              </a:rPr>
              <a:t>→ Custom Image</a:t>
            </a:r>
            <a:endParaRPr sz="1800">
              <a:solidFill>
                <a:srgbClr val="000000"/>
              </a:solidFill>
            </a:endParaRPr>
          </a:p>
          <a:p>
            <a:pPr marL="0" lvl="0" indent="0" rtl="0">
              <a:lnSpc>
                <a:spcPct val="150000"/>
              </a:lnSpc>
              <a:spcBef>
                <a:spcPts val="0"/>
              </a:spcBef>
              <a:spcAft>
                <a:spcPts val="0"/>
              </a:spcAft>
              <a:buNone/>
            </a:pPr>
            <a:r>
              <a:rPr lang="en" sz="1800">
                <a:solidFill>
                  <a:srgbClr val="000000"/>
                </a:solidFill>
              </a:rPr>
              <a:t>→ GCE와 Private Network로 연결, VPN지원</a:t>
            </a:r>
            <a:endParaRPr sz="1800">
              <a:solidFill>
                <a:srgbClr val="00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75"/>
        <p:cNvGrpSpPr/>
        <p:nvPr/>
      </p:nvGrpSpPr>
      <p:grpSpPr>
        <a:xfrm>
          <a:off x="0" y="0"/>
          <a:ext cx="0" cy="0"/>
          <a:chOff x="0" y="0"/>
          <a:chExt cx="0" cy="0"/>
        </a:xfrm>
      </p:grpSpPr>
      <p:sp>
        <p:nvSpPr>
          <p:cNvPr id="6176" name="Google Shape;6176;p509"/>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114285"/>
              </a:lnSpc>
              <a:spcBef>
                <a:spcPts val="0"/>
              </a:spcBef>
              <a:spcAft>
                <a:spcPts val="0"/>
              </a:spcAft>
              <a:buNone/>
            </a:pPr>
            <a:r>
              <a:rPr lang="en" sz="2800">
                <a:solidFill>
                  <a:srgbClr val="333333"/>
                </a:solidFill>
                <a:latin typeface="Roboto"/>
                <a:ea typeface="Roboto"/>
                <a:cs typeface="Roboto"/>
                <a:sym typeface="Roboto"/>
              </a:rPr>
              <a:t>하이브리드 아키텍쳐</a:t>
            </a:r>
            <a:endParaRPr sz="2800">
              <a:solidFill>
                <a:srgbClr val="333333"/>
              </a:solidFill>
              <a:latin typeface="Roboto"/>
              <a:ea typeface="Roboto"/>
              <a:cs typeface="Roboto"/>
              <a:sym typeface="Roboto"/>
            </a:endParaRPr>
          </a:p>
        </p:txBody>
      </p:sp>
      <p:sp>
        <p:nvSpPr>
          <p:cNvPr id="6177" name="Google Shape;6177;p509"/>
          <p:cNvSpPr/>
          <p:nvPr/>
        </p:nvSpPr>
        <p:spPr>
          <a:xfrm>
            <a:off x="4037345" y="2393775"/>
            <a:ext cx="4690800" cy="24471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6178" name="Google Shape;6178;p509"/>
          <p:cNvSpPr/>
          <p:nvPr/>
        </p:nvSpPr>
        <p:spPr>
          <a:xfrm>
            <a:off x="6824771" y="2778394"/>
            <a:ext cx="1744800" cy="1833000"/>
          </a:xfrm>
          <a:prstGeom prst="rect">
            <a:avLst/>
          </a:prstGeom>
          <a:solidFill>
            <a:srgbClr val="D9EAD3"/>
          </a:solidFill>
          <a:ln w="9525" cap="flat" cmpd="sng">
            <a:solidFill>
              <a:schemeClr val="dk2"/>
            </a:solidFill>
            <a:prstDash val="dash"/>
            <a:round/>
            <a:headEnd type="none" w="sm" len="sm"/>
            <a:tailEnd type="none" w="sm" len="sm"/>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6179" name="Google Shape;6179;p509"/>
          <p:cNvSpPr/>
          <p:nvPr/>
        </p:nvSpPr>
        <p:spPr>
          <a:xfrm>
            <a:off x="4311898" y="2778394"/>
            <a:ext cx="1744800" cy="1833000"/>
          </a:xfrm>
          <a:prstGeom prst="rect">
            <a:avLst/>
          </a:prstGeom>
          <a:solidFill>
            <a:srgbClr val="D9EAD3"/>
          </a:solidFill>
          <a:ln w="9525" cap="flat" cmpd="sng">
            <a:solidFill>
              <a:schemeClr val="dk2"/>
            </a:solidFill>
            <a:prstDash val="dash"/>
            <a:round/>
            <a:headEnd type="none" w="sm" len="sm"/>
            <a:tailEnd type="none" w="sm" len="sm"/>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6180" name="Google Shape;6180;p509"/>
          <p:cNvSpPr/>
          <p:nvPr/>
        </p:nvSpPr>
        <p:spPr>
          <a:xfrm>
            <a:off x="4438343" y="2926819"/>
            <a:ext cx="1482300" cy="3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a:t>node.js / GAE</a:t>
            </a:r>
            <a:endParaRPr sz="1100"/>
          </a:p>
        </p:txBody>
      </p:sp>
      <p:sp>
        <p:nvSpPr>
          <p:cNvPr id="6181" name="Google Shape;6181;p509"/>
          <p:cNvSpPr/>
          <p:nvPr/>
        </p:nvSpPr>
        <p:spPr>
          <a:xfrm>
            <a:off x="4438343" y="3334781"/>
            <a:ext cx="1482300" cy="3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a:t>python / GAE</a:t>
            </a:r>
            <a:endParaRPr sz="1100"/>
          </a:p>
        </p:txBody>
      </p:sp>
      <p:sp>
        <p:nvSpPr>
          <p:cNvPr id="6182" name="Google Shape;6182;p509"/>
          <p:cNvSpPr txBox="1"/>
          <p:nvPr/>
        </p:nvSpPr>
        <p:spPr>
          <a:xfrm>
            <a:off x="4813722" y="3794438"/>
            <a:ext cx="569700" cy="2490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100" b="1"/>
              <a:t>:</a:t>
            </a:r>
            <a:endParaRPr sz="1100" b="1"/>
          </a:p>
        </p:txBody>
      </p:sp>
      <p:sp>
        <p:nvSpPr>
          <p:cNvPr id="6183" name="Google Shape;6183;p509"/>
          <p:cNvSpPr/>
          <p:nvPr/>
        </p:nvSpPr>
        <p:spPr>
          <a:xfrm>
            <a:off x="4438343" y="1403231"/>
            <a:ext cx="1482300" cy="64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a:t>GCS</a:t>
            </a:r>
            <a:endParaRPr sz="1100"/>
          </a:p>
        </p:txBody>
      </p:sp>
      <p:sp>
        <p:nvSpPr>
          <p:cNvPr id="6184" name="Google Shape;6184;p509"/>
          <p:cNvSpPr/>
          <p:nvPr/>
        </p:nvSpPr>
        <p:spPr>
          <a:xfrm>
            <a:off x="4311898" y="1295063"/>
            <a:ext cx="1744800" cy="918000"/>
          </a:xfrm>
          <a:prstGeom prst="rect">
            <a:avLst/>
          </a:prstGeom>
          <a:noFill/>
          <a:ln w="9525" cap="flat" cmpd="sng">
            <a:solidFill>
              <a:schemeClr val="dk2"/>
            </a:solidFill>
            <a:prstDash val="dash"/>
            <a:round/>
            <a:headEnd type="none" w="sm" len="sm"/>
            <a:tailEnd type="none" w="sm" len="sm"/>
          </a:ln>
        </p:spPr>
        <p:txBody>
          <a:bodyPr spcFirstLastPara="1" wrap="square" lIns="68575" tIns="68575" rIns="68575" bIns="68575" anchor="ctr" anchorCtr="0">
            <a:noAutofit/>
          </a:bodyPr>
          <a:lstStyle/>
          <a:p>
            <a:pPr marL="0" lvl="0" indent="0">
              <a:spcBef>
                <a:spcPts val="0"/>
              </a:spcBef>
              <a:spcAft>
                <a:spcPts val="0"/>
              </a:spcAft>
              <a:buNone/>
            </a:pPr>
            <a:endParaRPr/>
          </a:p>
        </p:txBody>
      </p:sp>
      <p:sp>
        <p:nvSpPr>
          <p:cNvPr id="6185" name="Google Shape;6185;p509"/>
          <p:cNvSpPr txBox="1"/>
          <p:nvPr/>
        </p:nvSpPr>
        <p:spPr>
          <a:xfrm>
            <a:off x="4286579" y="976500"/>
            <a:ext cx="1237200" cy="3336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100" b="1"/>
              <a:t>Static contents</a:t>
            </a:r>
            <a:endParaRPr sz="1100" b="1"/>
          </a:p>
        </p:txBody>
      </p:sp>
      <p:sp>
        <p:nvSpPr>
          <p:cNvPr id="6186" name="Google Shape;6186;p509"/>
          <p:cNvSpPr txBox="1"/>
          <p:nvPr/>
        </p:nvSpPr>
        <p:spPr>
          <a:xfrm>
            <a:off x="4286579" y="2497913"/>
            <a:ext cx="1744800" cy="3336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100" b="1"/>
              <a:t>API servers (AppEngine)</a:t>
            </a:r>
            <a:endParaRPr sz="1100" b="1"/>
          </a:p>
        </p:txBody>
      </p:sp>
      <p:sp>
        <p:nvSpPr>
          <p:cNvPr id="6187" name="Google Shape;6187;p509"/>
          <p:cNvSpPr/>
          <p:nvPr/>
        </p:nvSpPr>
        <p:spPr>
          <a:xfrm>
            <a:off x="6955980" y="2926819"/>
            <a:ext cx="1482300" cy="3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a:t>mongoDB / GCE</a:t>
            </a:r>
            <a:endParaRPr sz="1100"/>
          </a:p>
        </p:txBody>
      </p:sp>
      <p:sp>
        <p:nvSpPr>
          <p:cNvPr id="6188" name="Google Shape;6188;p509"/>
          <p:cNvSpPr/>
          <p:nvPr/>
        </p:nvSpPr>
        <p:spPr>
          <a:xfrm>
            <a:off x="6955980" y="3334781"/>
            <a:ext cx="1482300" cy="33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lgn="ctr" rtl="0">
              <a:spcBef>
                <a:spcPts val="0"/>
              </a:spcBef>
              <a:spcAft>
                <a:spcPts val="0"/>
              </a:spcAft>
              <a:buNone/>
            </a:pPr>
            <a:r>
              <a:rPr lang="en" sz="1100"/>
              <a:t>Redis / GCE</a:t>
            </a:r>
            <a:endParaRPr sz="1100"/>
          </a:p>
        </p:txBody>
      </p:sp>
      <p:sp>
        <p:nvSpPr>
          <p:cNvPr id="6189" name="Google Shape;6189;p509"/>
          <p:cNvSpPr txBox="1"/>
          <p:nvPr/>
        </p:nvSpPr>
        <p:spPr>
          <a:xfrm>
            <a:off x="6824771" y="2489213"/>
            <a:ext cx="1744800" cy="3336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100" b="1"/>
              <a:t>Data base (GCE)</a:t>
            </a:r>
            <a:endParaRPr sz="1100" b="1"/>
          </a:p>
        </p:txBody>
      </p:sp>
      <p:cxnSp>
        <p:nvCxnSpPr>
          <p:cNvPr id="6190" name="Google Shape;6190;p509"/>
          <p:cNvCxnSpPr>
            <a:stCxn id="6179" idx="3"/>
            <a:endCxn id="6178" idx="1"/>
          </p:cNvCxnSpPr>
          <p:nvPr/>
        </p:nvCxnSpPr>
        <p:spPr>
          <a:xfrm>
            <a:off x="6056698" y="3694894"/>
            <a:ext cx="768000" cy="0"/>
          </a:xfrm>
          <a:prstGeom prst="straightConnector1">
            <a:avLst/>
          </a:prstGeom>
          <a:noFill/>
          <a:ln w="9525" cap="flat" cmpd="sng">
            <a:solidFill>
              <a:schemeClr val="dk2"/>
            </a:solidFill>
            <a:prstDash val="solid"/>
            <a:round/>
            <a:headEnd type="none" w="med" len="med"/>
            <a:tailEnd type="none" w="med" len="med"/>
          </a:ln>
        </p:spPr>
      </p:cxnSp>
      <p:sp>
        <p:nvSpPr>
          <p:cNvPr id="6191" name="Google Shape;6191;p509"/>
          <p:cNvSpPr txBox="1"/>
          <p:nvPr/>
        </p:nvSpPr>
        <p:spPr>
          <a:xfrm>
            <a:off x="6056552" y="3755288"/>
            <a:ext cx="768000" cy="1779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100"/>
              <a:t>private IP</a:t>
            </a:r>
            <a:endParaRPr sz="1100"/>
          </a:p>
        </p:txBody>
      </p:sp>
      <p:sp>
        <p:nvSpPr>
          <p:cNvPr id="6192" name="Google Shape;6192;p509"/>
          <p:cNvSpPr txBox="1"/>
          <p:nvPr/>
        </p:nvSpPr>
        <p:spPr>
          <a:xfrm>
            <a:off x="7642296" y="4849838"/>
            <a:ext cx="1237200" cy="1779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100" b="1"/>
              <a:t>Same network</a:t>
            </a:r>
            <a:endParaRPr sz="1100" b="1"/>
          </a:p>
        </p:txBody>
      </p:sp>
      <p:sp>
        <p:nvSpPr>
          <p:cNvPr id="6193" name="Google Shape;6193;p509"/>
          <p:cNvSpPr/>
          <p:nvPr/>
        </p:nvSpPr>
        <p:spPr>
          <a:xfrm>
            <a:off x="3699101" y="2969119"/>
            <a:ext cx="226500" cy="24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spcBef>
                <a:spcPts val="0"/>
              </a:spcBef>
              <a:spcAft>
                <a:spcPts val="0"/>
              </a:spcAft>
              <a:buNone/>
            </a:pPr>
            <a:endParaRPr/>
          </a:p>
        </p:txBody>
      </p:sp>
      <p:cxnSp>
        <p:nvCxnSpPr>
          <p:cNvPr id="6194" name="Google Shape;6194;p509"/>
          <p:cNvCxnSpPr>
            <a:stCxn id="6193" idx="6"/>
            <a:endCxn id="6180" idx="1"/>
          </p:cNvCxnSpPr>
          <p:nvPr/>
        </p:nvCxnSpPr>
        <p:spPr>
          <a:xfrm>
            <a:off x="3925601" y="3093619"/>
            <a:ext cx="512700" cy="0"/>
          </a:xfrm>
          <a:prstGeom prst="straightConnector1">
            <a:avLst/>
          </a:prstGeom>
          <a:noFill/>
          <a:ln w="9525" cap="flat" cmpd="sng">
            <a:solidFill>
              <a:schemeClr val="dk2"/>
            </a:solidFill>
            <a:prstDash val="solid"/>
            <a:round/>
            <a:headEnd type="none" w="med" len="med"/>
            <a:tailEnd type="none" w="med" len="med"/>
          </a:ln>
        </p:spPr>
      </p:cxnSp>
      <p:sp>
        <p:nvSpPr>
          <p:cNvPr id="6195" name="Google Shape;6195;p509"/>
          <p:cNvSpPr/>
          <p:nvPr/>
        </p:nvSpPr>
        <p:spPr>
          <a:xfrm>
            <a:off x="3699101" y="3369169"/>
            <a:ext cx="226500" cy="24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68575" tIns="68575" rIns="68575" bIns="68575" anchor="ctr" anchorCtr="0">
            <a:noAutofit/>
          </a:bodyPr>
          <a:lstStyle/>
          <a:p>
            <a:pPr marL="0" lvl="0" indent="0">
              <a:spcBef>
                <a:spcPts val="0"/>
              </a:spcBef>
              <a:spcAft>
                <a:spcPts val="0"/>
              </a:spcAft>
              <a:buNone/>
            </a:pPr>
            <a:endParaRPr/>
          </a:p>
        </p:txBody>
      </p:sp>
      <p:cxnSp>
        <p:nvCxnSpPr>
          <p:cNvPr id="6196" name="Google Shape;6196;p509"/>
          <p:cNvCxnSpPr>
            <a:stCxn id="6195" idx="6"/>
          </p:cNvCxnSpPr>
          <p:nvPr/>
        </p:nvCxnSpPr>
        <p:spPr>
          <a:xfrm>
            <a:off x="3925601" y="3493669"/>
            <a:ext cx="513000" cy="0"/>
          </a:xfrm>
          <a:prstGeom prst="straightConnector1">
            <a:avLst/>
          </a:prstGeom>
          <a:noFill/>
          <a:ln w="9525" cap="flat" cmpd="sng">
            <a:solidFill>
              <a:schemeClr val="dk2"/>
            </a:solidFill>
            <a:prstDash val="solid"/>
            <a:round/>
            <a:headEnd type="none" w="med" len="med"/>
            <a:tailEnd type="none" w="med" len="med"/>
          </a:ln>
        </p:spPr>
      </p:cxnSp>
      <p:sp>
        <p:nvSpPr>
          <p:cNvPr id="6197" name="Google Shape;6197;p509"/>
          <p:cNvSpPr txBox="1"/>
          <p:nvPr/>
        </p:nvSpPr>
        <p:spPr>
          <a:xfrm>
            <a:off x="2567750" y="2946844"/>
            <a:ext cx="1019400" cy="2937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100"/>
              <a:t>api.com/users</a:t>
            </a:r>
            <a:endParaRPr sz="1100"/>
          </a:p>
        </p:txBody>
      </p:sp>
      <p:sp>
        <p:nvSpPr>
          <p:cNvPr id="6198" name="Google Shape;6198;p509"/>
          <p:cNvSpPr txBox="1"/>
          <p:nvPr/>
        </p:nvSpPr>
        <p:spPr>
          <a:xfrm>
            <a:off x="2565256" y="3346894"/>
            <a:ext cx="1237200" cy="2937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100"/>
              <a:t>api.com/products</a:t>
            </a:r>
            <a:endParaRPr sz="1100"/>
          </a:p>
        </p:txBody>
      </p:sp>
      <p:sp>
        <p:nvSpPr>
          <p:cNvPr id="6199" name="Google Shape;6199;p509"/>
          <p:cNvSpPr txBox="1"/>
          <p:nvPr/>
        </p:nvSpPr>
        <p:spPr>
          <a:xfrm>
            <a:off x="4521765" y="4200225"/>
            <a:ext cx="1335300" cy="373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500" b="1"/>
              <a:t>PaaS</a:t>
            </a:r>
            <a:endParaRPr sz="1500" b="1"/>
          </a:p>
        </p:txBody>
      </p:sp>
      <p:sp>
        <p:nvSpPr>
          <p:cNvPr id="6200" name="Google Shape;6200;p509"/>
          <p:cNvSpPr txBox="1"/>
          <p:nvPr/>
        </p:nvSpPr>
        <p:spPr>
          <a:xfrm>
            <a:off x="7066090" y="4237744"/>
            <a:ext cx="1335300" cy="373800"/>
          </a:xfrm>
          <a:prstGeom prst="rect">
            <a:avLst/>
          </a:prstGeom>
          <a:noFill/>
          <a:ln>
            <a:noFill/>
          </a:ln>
        </p:spPr>
        <p:txBody>
          <a:bodyPr spcFirstLastPara="1" wrap="square" lIns="68575" tIns="68575" rIns="68575" bIns="68575" anchor="t" anchorCtr="0">
            <a:noAutofit/>
          </a:bodyPr>
          <a:lstStyle/>
          <a:p>
            <a:pPr marL="0" lvl="0" indent="0" algn="ctr" rtl="0">
              <a:spcBef>
                <a:spcPts val="0"/>
              </a:spcBef>
              <a:spcAft>
                <a:spcPts val="0"/>
              </a:spcAft>
              <a:buNone/>
            </a:pPr>
            <a:r>
              <a:rPr lang="en" sz="1500" b="1"/>
              <a:t>IaaS</a:t>
            </a:r>
            <a:endParaRPr sz="1500" b="1"/>
          </a:p>
        </p:txBody>
      </p:sp>
      <p:pic>
        <p:nvPicPr>
          <p:cNvPr id="6201" name="Google Shape;6201;p509"/>
          <p:cNvPicPr preferRelativeResize="0"/>
          <p:nvPr/>
        </p:nvPicPr>
        <p:blipFill>
          <a:blip r:embed="rId3">
            <a:alphaModFix/>
          </a:blip>
          <a:stretch>
            <a:fillRect/>
          </a:stretch>
        </p:blipFill>
        <p:spPr>
          <a:xfrm>
            <a:off x="134041" y="1660538"/>
            <a:ext cx="1708631" cy="1708631"/>
          </a:xfrm>
          <a:prstGeom prst="rect">
            <a:avLst/>
          </a:prstGeom>
          <a:noFill/>
          <a:ln>
            <a:noFill/>
          </a:ln>
        </p:spPr>
      </p:pic>
      <p:cxnSp>
        <p:nvCxnSpPr>
          <p:cNvPr id="6202" name="Google Shape;6202;p509"/>
          <p:cNvCxnSpPr/>
          <p:nvPr/>
        </p:nvCxnSpPr>
        <p:spPr>
          <a:xfrm>
            <a:off x="1623910" y="3094425"/>
            <a:ext cx="773700" cy="1080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509"/>
          <p:cNvCxnSpPr/>
          <p:nvPr/>
        </p:nvCxnSpPr>
        <p:spPr>
          <a:xfrm>
            <a:off x="1623910" y="1890338"/>
            <a:ext cx="2332200" cy="5700"/>
          </a:xfrm>
          <a:prstGeom prst="straightConnector1">
            <a:avLst/>
          </a:prstGeom>
          <a:noFill/>
          <a:ln w="9525" cap="flat" cmpd="sng">
            <a:solidFill>
              <a:schemeClr val="dk2"/>
            </a:solidFill>
            <a:prstDash val="solid"/>
            <a:round/>
            <a:headEnd type="none" w="med" len="med"/>
            <a:tailEnd type="triangle" w="med" len="med"/>
          </a:ln>
        </p:spPr>
      </p:cxnSp>
      <p:sp>
        <p:nvSpPr>
          <p:cNvPr id="6204" name="Google Shape;6204;p509"/>
          <p:cNvSpPr txBox="1"/>
          <p:nvPr/>
        </p:nvSpPr>
        <p:spPr>
          <a:xfrm>
            <a:off x="1558518" y="1543406"/>
            <a:ext cx="1536600" cy="5064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100"/>
              <a:t>Static contents</a:t>
            </a:r>
            <a:endParaRPr sz="1100"/>
          </a:p>
        </p:txBody>
      </p:sp>
      <p:sp>
        <p:nvSpPr>
          <p:cNvPr id="6205" name="Google Shape;6205;p509"/>
          <p:cNvSpPr txBox="1"/>
          <p:nvPr/>
        </p:nvSpPr>
        <p:spPr>
          <a:xfrm>
            <a:off x="1542064" y="2733994"/>
            <a:ext cx="1536600" cy="506400"/>
          </a:xfrm>
          <a:prstGeom prst="rect">
            <a:avLst/>
          </a:prstGeom>
          <a:noFill/>
          <a:ln>
            <a:noFill/>
          </a:ln>
        </p:spPr>
        <p:txBody>
          <a:bodyPr spcFirstLastPara="1" wrap="square" lIns="68575" tIns="68575" rIns="68575" bIns="68575" anchor="t" anchorCtr="0">
            <a:noAutofit/>
          </a:bodyPr>
          <a:lstStyle/>
          <a:p>
            <a:pPr marL="0" lvl="0" indent="0" rtl="0">
              <a:spcBef>
                <a:spcPts val="0"/>
              </a:spcBef>
              <a:spcAft>
                <a:spcPts val="0"/>
              </a:spcAft>
              <a:buNone/>
            </a:pPr>
            <a:r>
              <a:rPr lang="en" sz="1100"/>
              <a:t>API calls</a:t>
            </a:r>
            <a:endParaRPr sz="11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09"/>
        <p:cNvGrpSpPr/>
        <p:nvPr/>
      </p:nvGrpSpPr>
      <p:grpSpPr>
        <a:xfrm>
          <a:off x="0" y="0"/>
          <a:ext cx="0" cy="0"/>
          <a:chOff x="0" y="0"/>
          <a:chExt cx="0" cy="0"/>
        </a:xfrm>
      </p:grpSpPr>
      <p:pic>
        <p:nvPicPr>
          <p:cNvPr id="6210" name="Google Shape;6210;p510"/>
          <p:cNvPicPr preferRelativeResize="0"/>
          <p:nvPr/>
        </p:nvPicPr>
        <p:blipFill>
          <a:blip r:embed="rId3">
            <a:alphaModFix/>
          </a:blip>
          <a:stretch>
            <a:fillRect/>
          </a:stretch>
        </p:blipFill>
        <p:spPr>
          <a:xfrm>
            <a:off x="518353" y="748397"/>
            <a:ext cx="7935844" cy="4300950"/>
          </a:xfrm>
          <a:prstGeom prst="rect">
            <a:avLst/>
          </a:prstGeom>
          <a:noFill/>
          <a:ln>
            <a:noFill/>
          </a:ln>
        </p:spPr>
      </p:pic>
      <p:sp>
        <p:nvSpPr>
          <p:cNvPr id="6211" name="Google Shape;6211;p510"/>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114285"/>
              </a:lnSpc>
              <a:spcBef>
                <a:spcPts val="0"/>
              </a:spcBef>
              <a:spcAft>
                <a:spcPts val="0"/>
              </a:spcAft>
              <a:buNone/>
            </a:pPr>
            <a:r>
              <a:rPr lang="en" sz="2800">
                <a:solidFill>
                  <a:srgbClr val="333333"/>
                </a:solidFill>
                <a:latin typeface="Roboto"/>
                <a:ea typeface="Roboto"/>
                <a:cs typeface="Roboto"/>
                <a:sym typeface="Roboto"/>
              </a:rPr>
              <a:t>Firebase</a:t>
            </a:r>
            <a:endParaRPr sz="2800">
              <a:solidFill>
                <a:srgbClr val="333333"/>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215"/>
        <p:cNvGrpSpPr/>
        <p:nvPr/>
      </p:nvGrpSpPr>
      <p:grpSpPr>
        <a:xfrm>
          <a:off x="0" y="0"/>
          <a:ext cx="0" cy="0"/>
          <a:chOff x="0" y="0"/>
          <a:chExt cx="0" cy="0"/>
        </a:xfrm>
      </p:grpSpPr>
      <p:sp>
        <p:nvSpPr>
          <p:cNvPr id="6216" name="Google Shape;6216;p511"/>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114285"/>
              </a:lnSpc>
              <a:spcBef>
                <a:spcPts val="0"/>
              </a:spcBef>
              <a:spcAft>
                <a:spcPts val="0"/>
              </a:spcAft>
              <a:buNone/>
            </a:pPr>
            <a:r>
              <a:rPr lang="en" sz="2800">
                <a:solidFill>
                  <a:srgbClr val="333333"/>
                </a:solidFill>
                <a:latin typeface="Roboto"/>
                <a:ea typeface="Roboto"/>
                <a:cs typeface="Roboto"/>
                <a:sym typeface="Roboto"/>
              </a:rPr>
              <a:t>카우치 그램</a:t>
            </a:r>
            <a:endParaRPr sz="2800">
              <a:solidFill>
                <a:srgbClr val="333333"/>
              </a:solidFill>
              <a:latin typeface="Roboto"/>
              <a:ea typeface="Roboto"/>
              <a:cs typeface="Roboto"/>
              <a:sym typeface="Roboto"/>
            </a:endParaRPr>
          </a:p>
        </p:txBody>
      </p:sp>
      <p:pic>
        <p:nvPicPr>
          <p:cNvPr id="6217" name="Google Shape;6217;p511"/>
          <p:cNvPicPr preferRelativeResize="0"/>
          <p:nvPr/>
        </p:nvPicPr>
        <p:blipFill>
          <a:blip r:embed="rId3">
            <a:alphaModFix/>
          </a:blip>
          <a:stretch>
            <a:fillRect/>
          </a:stretch>
        </p:blipFill>
        <p:spPr>
          <a:xfrm>
            <a:off x="0" y="1538400"/>
            <a:ext cx="4486202" cy="2524311"/>
          </a:xfrm>
          <a:prstGeom prst="rect">
            <a:avLst/>
          </a:prstGeom>
          <a:noFill/>
          <a:ln>
            <a:noFill/>
          </a:ln>
        </p:spPr>
      </p:pic>
      <p:pic>
        <p:nvPicPr>
          <p:cNvPr id="6218" name="Google Shape;6218;p511"/>
          <p:cNvPicPr preferRelativeResize="0"/>
          <p:nvPr/>
        </p:nvPicPr>
        <p:blipFill>
          <a:blip r:embed="rId4">
            <a:alphaModFix/>
          </a:blip>
          <a:stretch>
            <a:fillRect/>
          </a:stretch>
        </p:blipFill>
        <p:spPr>
          <a:xfrm>
            <a:off x="4510375" y="1538400"/>
            <a:ext cx="4486199" cy="25269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22"/>
        <p:cNvGrpSpPr/>
        <p:nvPr/>
      </p:nvGrpSpPr>
      <p:grpSpPr>
        <a:xfrm>
          <a:off x="0" y="0"/>
          <a:ext cx="0" cy="0"/>
          <a:chOff x="0" y="0"/>
          <a:chExt cx="0" cy="0"/>
        </a:xfrm>
      </p:grpSpPr>
      <p:sp>
        <p:nvSpPr>
          <p:cNvPr id="6223" name="Google Shape;6223;p512"/>
          <p:cNvSpPr/>
          <p:nvPr/>
        </p:nvSpPr>
        <p:spPr>
          <a:xfrm>
            <a:off x="640463" y="366570"/>
            <a:ext cx="7618800" cy="776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5D6ABF"/>
              </a:buClr>
              <a:buFont typeface="Roboto"/>
              <a:buNone/>
            </a:pPr>
            <a:r>
              <a:rPr lang="en" sz="2800">
                <a:solidFill>
                  <a:srgbClr val="445863"/>
                </a:solidFill>
                <a:latin typeface="Roboto"/>
                <a:ea typeface="Roboto"/>
                <a:cs typeface="Roboto"/>
                <a:sym typeface="Roboto"/>
              </a:rPr>
              <a:t>AWS  기반 아키텍쳐</a:t>
            </a:r>
            <a:endParaRPr sz="2800">
              <a:solidFill>
                <a:srgbClr val="445863"/>
              </a:solidFill>
            </a:endParaRPr>
          </a:p>
        </p:txBody>
      </p:sp>
      <p:pic>
        <p:nvPicPr>
          <p:cNvPr id="6224" name="Google Shape;6224;p512" descr="Screen Shot 2017-01-19 at 1.29.43 PM.png"/>
          <p:cNvPicPr preferRelativeResize="0"/>
          <p:nvPr/>
        </p:nvPicPr>
        <p:blipFill>
          <a:blip r:embed="rId3">
            <a:alphaModFix/>
          </a:blip>
          <a:stretch>
            <a:fillRect/>
          </a:stretch>
        </p:blipFill>
        <p:spPr>
          <a:xfrm>
            <a:off x="1084387" y="1178138"/>
            <a:ext cx="6872288" cy="38847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45"/>
        <p:cNvGrpSpPr/>
        <p:nvPr/>
      </p:nvGrpSpPr>
      <p:grpSpPr>
        <a:xfrm>
          <a:off x="0" y="0"/>
          <a:ext cx="0" cy="0"/>
          <a:chOff x="0" y="0"/>
          <a:chExt cx="0" cy="0"/>
        </a:xfrm>
      </p:grpSpPr>
      <p:sp>
        <p:nvSpPr>
          <p:cNvPr id="5146" name="Google Shape;5146;p441"/>
          <p:cNvSpPr txBox="1"/>
          <p:nvPr/>
        </p:nvSpPr>
        <p:spPr>
          <a:xfrm>
            <a:off x="162465" y="163100"/>
            <a:ext cx="7963200" cy="836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545454"/>
                </a:solidFill>
                <a:latin typeface="Roboto"/>
                <a:ea typeface="Roboto"/>
                <a:cs typeface="Roboto"/>
                <a:sym typeface="Roboto"/>
              </a:rPr>
              <a:t>Virtual Machine</a:t>
            </a:r>
            <a:endParaRPr sz="2800">
              <a:solidFill>
                <a:srgbClr val="545454"/>
              </a:solidFill>
              <a:latin typeface="Roboto"/>
              <a:ea typeface="Roboto"/>
              <a:cs typeface="Roboto"/>
              <a:sym typeface="Roboto"/>
            </a:endParaRPr>
          </a:p>
        </p:txBody>
      </p:sp>
      <p:sp>
        <p:nvSpPr>
          <p:cNvPr id="5147" name="Google Shape;5147;p441"/>
          <p:cNvSpPr txBox="1"/>
          <p:nvPr/>
        </p:nvSpPr>
        <p:spPr>
          <a:xfrm>
            <a:off x="162475" y="836475"/>
            <a:ext cx="4580100" cy="12609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Clr>
                <a:srgbClr val="4A86E8"/>
              </a:buClr>
              <a:buSzPts val="1800"/>
              <a:buChar char="●"/>
            </a:pPr>
            <a:r>
              <a:rPr lang="en" sz="1800">
                <a:solidFill>
                  <a:srgbClr val="4A86E8"/>
                </a:solidFill>
                <a:latin typeface="Roboto"/>
                <a:ea typeface="Roboto"/>
                <a:cs typeface="Roboto"/>
                <a:sym typeface="Roboto"/>
              </a:rPr>
              <a:t>Live migration</a:t>
            </a:r>
            <a:endParaRPr sz="1800">
              <a:solidFill>
                <a:srgbClr val="4A86E8"/>
              </a:solidFill>
              <a:latin typeface="Roboto"/>
              <a:ea typeface="Roboto"/>
              <a:cs typeface="Roboto"/>
              <a:sym typeface="Roboto"/>
            </a:endParaRPr>
          </a:p>
          <a:p>
            <a:pPr marL="914400" lvl="1" indent="-317500" rtl="0">
              <a:lnSpc>
                <a:spcPct val="150000"/>
              </a:lnSpc>
              <a:spcBef>
                <a:spcPts val="0"/>
              </a:spcBef>
              <a:spcAft>
                <a:spcPts val="0"/>
              </a:spcAft>
              <a:buClr>
                <a:srgbClr val="545454"/>
              </a:buClr>
              <a:buSzPts val="1400"/>
              <a:buFont typeface="Google Sans"/>
              <a:buChar char="○"/>
            </a:pPr>
            <a:r>
              <a:rPr lang="en">
                <a:solidFill>
                  <a:srgbClr val="545454"/>
                </a:solidFill>
                <a:latin typeface="Google Sans"/>
                <a:ea typeface="Google Sans"/>
                <a:cs typeface="Google Sans"/>
                <a:sym typeface="Google Sans"/>
              </a:rPr>
              <a:t>서버 점검시 무정지 상태로 다른 물리머신으로 이동 시킨후 점검</a:t>
            </a:r>
            <a:endParaRPr>
              <a:solidFill>
                <a:srgbClr val="545454"/>
              </a:solidFill>
              <a:latin typeface="Google Sans"/>
              <a:ea typeface="Google Sans"/>
              <a:cs typeface="Google Sans"/>
              <a:sym typeface="Google Sans"/>
            </a:endParaRPr>
          </a:p>
          <a:p>
            <a:pPr marL="914400" lvl="1" indent="-317500" rtl="0">
              <a:lnSpc>
                <a:spcPct val="150000"/>
              </a:lnSpc>
              <a:spcBef>
                <a:spcPts val="0"/>
              </a:spcBef>
              <a:spcAft>
                <a:spcPts val="0"/>
              </a:spcAft>
              <a:buClr>
                <a:srgbClr val="545454"/>
              </a:buClr>
              <a:buSzPts val="1400"/>
              <a:buFont typeface="Google Sans"/>
              <a:buChar char="○"/>
            </a:pPr>
            <a:r>
              <a:rPr lang="en">
                <a:solidFill>
                  <a:srgbClr val="545454"/>
                </a:solidFill>
                <a:latin typeface="Google Sans"/>
                <a:ea typeface="Google Sans"/>
                <a:cs typeface="Google Sans"/>
                <a:sym typeface="Google Sans"/>
              </a:rPr>
              <a:t>정기점검으로 인한 다운 타임이 없음 (업계 최소 다운 타임)</a:t>
            </a:r>
            <a:endParaRPr>
              <a:solidFill>
                <a:srgbClr val="545454"/>
              </a:solidFill>
              <a:latin typeface="Google Sans"/>
              <a:ea typeface="Google Sans"/>
              <a:cs typeface="Google Sans"/>
              <a:sym typeface="Google Sans"/>
            </a:endParaRPr>
          </a:p>
          <a:p>
            <a:pPr marL="0" lvl="0" indent="0" rtl="0">
              <a:lnSpc>
                <a:spcPct val="150000"/>
              </a:lnSpc>
              <a:spcBef>
                <a:spcPts val="0"/>
              </a:spcBef>
              <a:spcAft>
                <a:spcPts val="0"/>
              </a:spcAft>
              <a:buNone/>
            </a:pPr>
            <a:endParaRPr sz="1800">
              <a:solidFill>
                <a:srgbClr val="4A86E8"/>
              </a:solidFill>
              <a:latin typeface="Roboto"/>
              <a:ea typeface="Roboto"/>
              <a:cs typeface="Roboto"/>
              <a:sym typeface="Roboto"/>
            </a:endParaRPr>
          </a:p>
          <a:p>
            <a:pPr marL="457200" lvl="0" indent="0" rtl="0">
              <a:lnSpc>
                <a:spcPct val="150000"/>
              </a:lnSpc>
              <a:spcBef>
                <a:spcPts val="0"/>
              </a:spcBef>
              <a:spcAft>
                <a:spcPts val="0"/>
              </a:spcAft>
              <a:buNone/>
            </a:pPr>
            <a:endParaRPr sz="1200">
              <a:solidFill>
                <a:srgbClr val="545454"/>
              </a:solidFill>
              <a:latin typeface="Roboto"/>
              <a:ea typeface="Roboto"/>
              <a:cs typeface="Roboto"/>
              <a:sym typeface="Roboto"/>
            </a:endParaRPr>
          </a:p>
        </p:txBody>
      </p:sp>
      <p:pic>
        <p:nvPicPr>
          <p:cNvPr id="5148" name="Google Shape;5148;p441"/>
          <p:cNvPicPr preferRelativeResize="0"/>
          <p:nvPr/>
        </p:nvPicPr>
        <p:blipFill>
          <a:blip r:embed="rId3">
            <a:alphaModFix/>
          </a:blip>
          <a:stretch>
            <a:fillRect/>
          </a:stretch>
        </p:blipFill>
        <p:spPr>
          <a:xfrm>
            <a:off x="5160675" y="836475"/>
            <a:ext cx="3921101" cy="36805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228"/>
        <p:cNvGrpSpPr/>
        <p:nvPr/>
      </p:nvGrpSpPr>
      <p:grpSpPr>
        <a:xfrm>
          <a:off x="0" y="0"/>
          <a:ext cx="0" cy="0"/>
          <a:chOff x="0" y="0"/>
          <a:chExt cx="0" cy="0"/>
        </a:xfrm>
      </p:grpSpPr>
      <p:sp>
        <p:nvSpPr>
          <p:cNvPr id="6229" name="Google Shape;6229;p513"/>
          <p:cNvSpPr/>
          <p:nvPr/>
        </p:nvSpPr>
        <p:spPr>
          <a:xfrm>
            <a:off x="640463" y="366570"/>
            <a:ext cx="7618800" cy="776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5D6ABF"/>
              </a:buClr>
              <a:buFont typeface="Roboto"/>
              <a:buNone/>
            </a:pPr>
            <a:r>
              <a:rPr lang="en" sz="2400">
                <a:solidFill>
                  <a:srgbClr val="445863"/>
                </a:solidFill>
                <a:latin typeface="Roboto"/>
                <a:ea typeface="Roboto"/>
                <a:cs typeface="Roboto"/>
                <a:sym typeface="Roboto"/>
              </a:rPr>
              <a:t>구글 기반 아키텍쳐</a:t>
            </a:r>
            <a:endParaRPr sz="2400">
              <a:solidFill>
                <a:srgbClr val="445863"/>
              </a:solidFill>
            </a:endParaRPr>
          </a:p>
        </p:txBody>
      </p:sp>
      <p:sp>
        <p:nvSpPr>
          <p:cNvPr id="6230" name="Google Shape;6230;p513"/>
          <p:cNvSpPr/>
          <p:nvPr/>
        </p:nvSpPr>
        <p:spPr>
          <a:xfrm>
            <a:off x="2056848" y="1792650"/>
            <a:ext cx="6089700" cy="2494500"/>
          </a:xfrm>
          <a:prstGeom prst="roundRect">
            <a:avLst>
              <a:gd name="adj" fmla="val 9818"/>
            </a:avLst>
          </a:prstGeom>
          <a:noFill/>
          <a:ln w="9525" cap="flat" cmpd="sng">
            <a:solidFill>
              <a:srgbClr val="0000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000000"/>
              </a:solidFill>
              <a:latin typeface="Arial"/>
              <a:ea typeface="Arial"/>
              <a:cs typeface="Arial"/>
              <a:sym typeface="Arial"/>
            </a:endParaRPr>
          </a:p>
        </p:txBody>
      </p:sp>
      <p:cxnSp>
        <p:nvCxnSpPr>
          <p:cNvPr id="6231" name="Google Shape;6231;p513"/>
          <p:cNvCxnSpPr/>
          <p:nvPr/>
        </p:nvCxnSpPr>
        <p:spPr>
          <a:xfrm>
            <a:off x="1440251" y="2588100"/>
            <a:ext cx="1068300" cy="300"/>
          </a:xfrm>
          <a:prstGeom prst="straightConnector1">
            <a:avLst/>
          </a:prstGeom>
          <a:noFill/>
          <a:ln w="19050" cap="flat" cmpd="sng">
            <a:solidFill>
              <a:srgbClr val="666666"/>
            </a:solidFill>
            <a:prstDash val="solid"/>
            <a:round/>
            <a:headEnd type="none" w="med" len="med"/>
            <a:tailEnd type="triangle" w="med" len="med"/>
          </a:ln>
        </p:spPr>
      </p:cxnSp>
      <p:grpSp>
        <p:nvGrpSpPr>
          <p:cNvPr id="6232" name="Google Shape;6232;p513"/>
          <p:cNvGrpSpPr/>
          <p:nvPr/>
        </p:nvGrpSpPr>
        <p:grpSpPr>
          <a:xfrm>
            <a:off x="739851" y="2342250"/>
            <a:ext cx="603600" cy="618500"/>
            <a:chOff x="906300" y="1853100"/>
            <a:chExt cx="603600" cy="618500"/>
          </a:xfrm>
        </p:grpSpPr>
        <p:sp>
          <p:nvSpPr>
            <p:cNvPr id="6233" name="Google Shape;6233;p513"/>
            <p:cNvSpPr txBox="1"/>
            <p:nvPr/>
          </p:nvSpPr>
          <p:spPr>
            <a:xfrm>
              <a:off x="906300" y="2232200"/>
              <a:ext cx="603600" cy="239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latin typeface="Roboto"/>
                  <a:ea typeface="Roboto"/>
                  <a:cs typeface="Roboto"/>
                  <a:sym typeface="Roboto"/>
                </a:rPr>
                <a:t>Users</a:t>
              </a:r>
              <a:endParaRPr sz="1100">
                <a:latin typeface="Roboto"/>
                <a:ea typeface="Roboto"/>
                <a:cs typeface="Roboto"/>
                <a:sym typeface="Roboto"/>
              </a:endParaRPr>
            </a:p>
          </p:txBody>
        </p:sp>
        <p:pic>
          <p:nvPicPr>
            <p:cNvPr id="6234" name="Google Shape;6234;p513"/>
            <p:cNvPicPr preferRelativeResize="0"/>
            <p:nvPr/>
          </p:nvPicPr>
          <p:blipFill>
            <a:blip r:embed="rId3">
              <a:alphaModFix/>
            </a:blip>
            <a:stretch>
              <a:fillRect/>
            </a:stretch>
          </p:blipFill>
          <p:spPr>
            <a:xfrm>
              <a:off x="954275" y="1853100"/>
              <a:ext cx="474500" cy="474500"/>
            </a:xfrm>
            <a:prstGeom prst="rect">
              <a:avLst/>
            </a:prstGeom>
            <a:noFill/>
            <a:ln>
              <a:noFill/>
            </a:ln>
          </p:spPr>
        </p:pic>
      </p:grpSp>
      <p:sp>
        <p:nvSpPr>
          <p:cNvPr id="6235" name="Google Shape;6235;p513"/>
          <p:cNvSpPr/>
          <p:nvPr/>
        </p:nvSpPr>
        <p:spPr>
          <a:xfrm>
            <a:off x="1799958" y="2342254"/>
            <a:ext cx="204000" cy="166800"/>
          </a:xfrm>
          <a:prstGeom prst="roundRect">
            <a:avLst>
              <a:gd name="adj" fmla="val 16667"/>
            </a:avLst>
          </a:prstGeom>
          <a:solidFill>
            <a:srgbClr val="38761D"/>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FFFFFF"/>
                </a:solidFill>
                <a:latin typeface="Open Sans"/>
                <a:ea typeface="Open Sans"/>
                <a:cs typeface="Open Sans"/>
                <a:sym typeface="Open Sans"/>
              </a:rPr>
              <a:t>11</a:t>
            </a:r>
            <a:endParaRPr sz="800" b="1">
              <a:solidFill>
                <a:srgbClr val="FFFFFF"/>
              </a:solidFill>
              <a:latin typeface="Open Sans"/>
              <a:ea typeface="Open Sans"/>
              <a:cs typeface="Open Sans"/>
              <a:sym typeface="Open Sans"/>
            </a:endParaRPr>
          </a:p>
          <a:p>
            <a:pPr marL="0" lvl="0" indent="0" algn="ctr" rtl="0">
              <a:spcBef>
                <a:spcPts val="0"/>
              </a:spcBef>
              <a:spcAft>
                <a:spcPts val="0"/>
              </a:spcAft>
              <a:buNone/>
            </a:pPr>
            <a:endParaRPr sz="800" b="1">
              <a:solidFill>
                <a:srgbClr val="FFFFFF"/>
              </a:solidFill>
              <a:latin typeface="Open Sans"/>
              <a:ea typeface="Open Sans"/>
              <a:cs typeface="Open Sans"/>
              <a:sym typeface="Open Sans"/>
            </a:endParaRPr>
          </a:p>
        </p:txBody>
      </p:sp>
      <p:sp>
        <p:nvSpPr>
          <p:cNvPr id="6236" name="Google Shape;6236;p513"/>
          <p:cNvSpPr/>
          <p:nvPr/>
        </p:nvSpPr>
        <p:spPr>
          <a:xfrm>
            <a:off x="4645083" y="2342243"/>
            <a:ext cx="204000" cy="166800"/>
          </a:xfrm>
          <a:prstGeom prst="roundRect">
            <a:avLst>
              <a:gd name="adj" fmla="val 16667"/>
            </a:avLst>
          </a:prstGeom>
          <a:solidFill>
            <a:srgbClr val="38761D"/>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FFFFFF"/>
                </a:solidFill>
                <a:latin typeface="Open Sans"/>
                <a:ea typeface="Open Sans"/>
                <a:cs typeface="Open Sans"/>
                <a:sym typeface="Open Sans"/>
              </a:rPr>
              <a:t>2</a:t>
            </a:r>
            <a:endParaRPr sz="800" b="1">
              <a:solidFill>
                <a:srgbClr val="FFFFFF"/>
              </a:solidFill>
              <a:latin typeface="Open Sans"/>
              <a:ea typeface="Open Sans"/>
              <a:cs typeface="Open Sans"/>
              <a:sym typeface="Open Sans"/>
            </a:endParaRPr>
          </a:p>
        </p:txBody>
      </p:sp>
      <p:pic>
        <p:nvPicPr>
          <p:cNvPr id="6237" name="Google Shape;6237;p513"/>
          <p:cNvPicPr preferRelativeResize="0"/>
          <p:nvPr/>
        </p:nvPicPr>
        <p:blipFill>
          <a:blip r:embed="rId4">
            <a:alphaModFix/>
          </a:blip>
          <a:stretch>
            <a:fillRect/>
          </a:stretch>
        </p:blipFill>
        <p:spPr>
          <a:xfrm>
            <a:off x="2612864" y="2455428"/>
            <a:ext cx="1560701" cy="307800"/>
          </a:xfrm>
          <a:prstGeom prst="rect">
            <a:avLst/>
          </a:prstGeom>
          <a:noFill/>
          <a:ln>
            <a:noFill/>
          </a:ln>
        </p:spPr>
      </p:pic>
      <p:grpSp>
        <p:nvGrpSpPr>
          <p:cNvPr id="6238" name="Google Shape;6238;p513"/>
          <p:cNvGrpSpPr/>
          <p:nvPr/>
        </p:nvGrpSpPr>
        <p:grpSpPr>
          <a:xfrm>
            <a:off x="5224975" y="2313161"/>
            <a:ext cx="999717" cy="829085"/>
            <a:chOff x="7057519" y="4816386"/>
            <a:chExt cx="1332600" cy="1105446"/>
          </a:xfrm>
        </p:grpSpPr>
        <p:sp>
          <p:nvSpPr>
            <p:cNvPr id="6239" name="Google Shape;6239;p513"/>
            <p:cNvSpPr/>
            <p:nvPr/>
          </p:nvSpPr>
          <p:spPr>
            <a:xfrm>
              <a:off x="7299140" y="4816386"/>
              <a:ext cx="839522" cy="747570"/>
            </a:xfrm>
            <a:custGeom>
              <a:avLst/>
              <a:gdLst/>
              <a:ahLst/>
              <a:cxnLst/>
              <a:rect l="l" t="t" r="r" b="b"/>
              <a:pathLst>
                <a:path w="235490" h="209550" extrusionOk="0">
                  <a:moveTo>
                    <a:pt x="68991" y="0"/>
                  </a:moveTo>
                  <a:lnTo>
                    <a:pt x="68631" y="15"/>
                  </a:lnTo>
                  <a:lnTo>
                    <a:pt x="68270" y="29"/>
                  </a:lnTo>
                  <a:lnTo>
                    <a:pt x="67909" y="52"/>
                  </a:lnTo>
                  <a:lnTo>
                    <a:pt x="67556" y="74"/>
                  </a:lnTo>
                  <a:lnTo>
                    <a:pt x="67203" y="110"/>
                  </a:lnTo>
                  <a:lnTo>
                    <a:pt x="66850" y="147"/>
                  </a:lnTo>
                  <a:lnTo>
                    <a:pt x="66496" y="191"/>
                  </a:lnTo>
                  <a:lnTo>
                    <a:pt x="66151" y="243"/>
                  </a:lnTo>
                  <a:lnTo>
                    <a:pt x="65797" y="302"/>
                  </a:lnTo>
                  <a:lnTo>
                    <a:pt x="65452" y="361"/>
                  </a:lnTo>
                  <a:lnTo>
                    <a:pt x="65113" y="427"/>
                  </a:lnTo>
                  <a:lnTo>
                    <a:pt x="64767" y="500"/>
                  </a:lnTo>
                  <a:lnTo>
                    <a:pt x="64429" y="581"/>
                  </a:lnTo>
                  <a:lnTo>
                    <a:pt x="64090" y="670"/>
                  </a:lnTo>
                  <a:lnTo>
                    <a:pt x="63759" y="758"/>
                  </a:lnTo>
                  <a:lnTo>
                    <a:pt x="63420" y="854"/>
                  </a:lnTo>
                  <a:lnTo>
                    <a:pt x="63089" y="949"/>
                  </a:lnTo>
                  <a:lnTo>
                    <a:pt x="62765" y="1060"/>
                  </a:lnTo>
                  <a:lnTo>
                    <a:pt x="62442" y="1170"/>
                  </a:lnTo>
                  <a:lnTo>
                    <a:pt x="62118" y="1288"/>
                  </a:lnTo>
                  <a:lnTo>
                    <a:pt x="61794" y="1406"/>
                  </a:lnTo>
                  <a:lnTo>
                    <a:pt x="61478" y="1531"/>
                  </a:lnTo>
                  <a:lnTo>
                    <a:pt x="61161" y="1663"/>
                  </a:lnTo>
                  <a:lnTo>
                    <a:pt x="60845" y="1803"/>
                  </a:lnTo>
                  <a:lnTo>
                    <a:pt x="60536" y="1943"/>
                  </a:lnTo>
                  <a:lnTo>
                    <a:pt x="60227" y="2090"/>
                  </a:lnTo>
                  <a:lnTo>
                    <a:pt x="59925" y="2237"/>
                  </a:lnTo>
                  <a:lnTo>
                    <a:pt x="59623" y="2392"/>
                  </a:lnTo>
                  <a:lnTo>
                    <a:pt x="59321" y="2554"/>
                  </a:lnTo>
                  <a:lnTo>
                    <a:pt x="59027" y="2723"/>
                  </a:lnTo>
                  <a:lnTo>
                    <a:pt x="58733" y="2892"/>
                  </a:lnTo>
                  <a:lnTo>
                    <a:pt x="58438" y="3061"/>
                  </a:lnTo>
                  <a:lnTo>
                    <a:pt x="58151" y="3245"/>
                  </a:lnTo>
                  <a:lnTo>
                    <a:pt x="57872" y="3429"/>
                  </a:lnTo>
                  <a:lnTo>
                    <a:pt x="57585" y="3613"/>
                  </a:lnTo>
                  <a:lnTo>
                    <a:pt x="57312" y="3805"/>
                  </a:lnTo>
                  <a:lnTo>
                    <a:pt x="57033" y="4003"/>
                  </a:lnTo>
                  <a:lnTo>
                    <a:pt x="56760" y="4202"/>
                  </a:lnTo>
                  <a:lnTo>
                    <a:pt x="56496" y="4408"/>
                  </a:lnTo>
                  <a:lnTo>
                    <a:pt x="56231" y="4622"/>
                  </a:lnTo>
                  <a:lnTo>
                    <a:pt x="55973" y="4835"/>
                  </a:lnTo>
                  <a:lnTo>
                    <a:pt x="55715" y="5048"/>
                  </a:lnTo>
                  <a:lnTo>
                    <a:pt x="55458" y="5269"/>
                  </a:lnTo>
                  <a:lnTo>
                    <a:pt x="55208" y="5497"/>
                  </a:lnTo>
                  <a:lnTo>
                    <a:pt x="54957" y="5725"/>
                  </a:lnTo>
                  <a:lnTo>
                    <a:pt x="54715" y="5961"/>
                  </a:lnTo>
                  <a:lnTo>
                    <a:pt x="54479" y="6196"/>
                  </a:lnTo>
                  <a:lnTo>
                    <a:pt x="54244" y="6439"/>
                  </a:lnTo>
                  <a:lnTo>
                    <a:pt x="54016" y="6682"/>
                  </a:lnTo>
                  <a:lnTo>
                    <a:pt x="53787" y="6932"/>
                  </a:lnTo>
                  <a:lnTo>
                    <a:pt x="53559" y="7182"/>
                  </a:lnTo>
                  <a:lnTo>
                    <a:pt x="53338" y="7440"/>
                  </a:lnTo>
                  <a:lnTo>
                    <a:pt x="53125" y="7698"/>
                  </a:lnTo>
                  <a:lnTo>
                    <a:pt x="52912" y="7963"/>
                  </a:lnTo>
                  <a:lnTo>
                    <a:pt x="52706" y="8227"/>
                  </a:lnTo>
                  <a:lnTo>
                    <a:pt x="52507" y="8500"/>
                  </a:lnTo>
                  <a:lnTo>
                    <a:pt x="52308" y="8772"/>
                  </a:lnTo>
                  <a:lnTo>
                    <a:pt x="52110" y="9044"/>
                  </a:lnTo>
                  <a:lnTo>
                    <a:pt x="51918" y="9324"/>
                  </a:lnTo>
                  <a:lnTo>
                    <a:pt x="51734" y="9611"/>
                  </a:lnTo>
                  <a:lnTo>
                    <a:pt x="51550" y="9891"/>
                  </a:lnTo>
                  <a:lnTo>
                    <a:pt x="51374" y="10185"/>
                  </a:lnTo>
                  <a:lnTo>
                    <a:pt x="51204" y="10472"/>
                  </a:lnTo>
                  <a:lnTo>
                    <a:pt x="2811" y="94299"/>
                  </a:lnTo>
                  <a:lnTo>
                    <a:pt x="2635" y="94608"/>
                  </a:lnTo>
                  <a:lnTo>
                    <a:pt x="2458" y="94932"/>
                  </a:lnTo>
                  <a:lnTo>
                    <a:pt x="2296" y="95249"/>
                  </a:lnTo>
                  <a:lnTo>
                    <a:pt x="2134" y="95572"/>
                  </a:lnTo>
                  <a:lnTo>
                    <a:pt x="1980" y="95889"/>
                  </a:lnTo>
                  <a:lnTo>
                    <a:pt x="1832" y="96213"/>
                  </a:lnTo>
                  <a:lnTo>
                    <a:pt x="1685" y="96544"/>
                  </a:lnTo>
                  <a:lnTo>
                    <a:pt x="1553" y="96868"/>
                  </a:lnTo>
                  <a:lnTo>
                    <a:pt x="1420" y="97199"/>
                  </a:lnTo>
                  <a:lnTo>
                    <a:pt x="1295" y="97523"/>
                  </a:lnTo>
                  <a:lnTo>
                    <a:pt x="1177" y="97854"/>
                  </a:lnTo>
                  <a:lnTo>
                    <a:pt x="1060" y="98185"/>
                  </a:lnTo>
                  <a:lnTo>
                    <a:pt x="957" y="98516"/>
                  </a:lnTo>
                  <a:lnTo>
                    <a:pt x="854" y="98855"/>
                  </a:lnTo>
                  <a:lnTo>
                    <a:pt x="758" y="99186"/>
                  </a:lnTo>
                  <a:lnTo>
                    <a:pt x="670" y="99524"/>
                  </a:lnTo>
                  <a:lnTo>
                    <a:pt x="581" y="99855"/>
                  </a:lnTo>
                  <a:lnTo>
                    <a:pt x="508" y="100194"/>
                  </a:lnTo>
                  <a:lnTo>
                    <a:pt x="434" y="100532"/>
                  </a:lnTo>
                  <a:lnTo>
                    <a:pt x="368" y="100871"/>
                  </a:lnTo>
                  <a:lnTo>
                    <a:pt x="302" y="101210"/>
                  </a:lnTo>
                  <a:lnTo>
                    <a:pt x="250" y="101548"/>
                  </a:lnTo>
                  <a:lnTo>
                    <a:pt x="199" y="101887"/>
                  </a:lnTo>
                  <a:lnTo>
                    <a:pt x="155" y="102225"/>
                  </a:lnTo>
                  <a:lnTo>
                    <a:pt x="118" y="102564"/>
                  </a:lnTo>
                  <a:lnTo>
                    <a:pt x="81" y="102902"/>
                  </a:lnTo>
                  <a:lnTo>
                    <a:pt x="52" y="103241"/>
                  </a:lnTo>
                  <a:lnTo>
                    <a:pt x="29" y="103587"/>
                  </a:lnTo>
                  <a:lnTo>
                    <a:pt x="15" y="103925"/>
                  </a:lnTo>
                  <a:lnTo>
                    <a:pt x="7" y="104264"/>
                  </a:lnTo>
                  <a:lnTo>
                    <a:pt x="0" y="104602"/>
                  </a:lnTo>
                  <a:lnTo>
                    <a:pt x="0" y="104941"/>
                  </a:lnTo>
                  <a:lnTo>
                    <a:pt x="7" y="105279"/>
                  </a:lnTo>
                  <a:lnTo>
                    <a:pt x="15" y="105618"/>
                  </a:lnTo>
                  <a:lnTo>
                    <a:pt x="37" y="105956"/>
                  </a:lnTo>
                  <a:lnTo>
                    <a:pt x="59" y="106295"/>
                  </a:lnTo>
                  <a:lnTo>
                    <a:pt x="81" y="106633"/>
                  </a:lnTo>
                  <a:lnTo>
                    <a:pt x="118" y="106964"/>
                  </a:lnTo>
                  <a:lnTo>
                    <a:pt x="155" y="107303"/>
                  </a:lnTo>
                  <a:lnTo>
                    <a:pt x="199" y="107634"/>
                  </a:lnTo>
                  <a:lnTo>
                    <a:pt x="250" y="107973"/>
                  </a:lnTo>
                  <a:lnTo>
                    <a:pt x="302" y="108304"/>
                  </a:lnTo>
                  <a:lnTo>
                    <a:pt x="361" y="108635"/>
                  </a:lnTo>
                  <a:lnTo>
                    <a:pt x="427" y="108966"/>
                  </a:lnTo>
                  <a:lnTo>
                    <a:pt x="500" y="109297"/>
                  </a:lnTo>
                  <a:lnTo>
                    <a:pt x="574" y="109621"/>
                  </a:lnTo>
                  <a:lnTo>
                    <a:pt x="655" y="109952"/>
                  </a:lnTo>
                  <a:lnTo>
                    <a:pt x="736" y="110276"/>
                  </a:lnTo>
                  <a:lnTo>
                    <a:pt x="832" y="110600"/>
                  </a:lnTo>
                  <a:lnTo>
                    <a:pt x="927" y="110924"/>
                  </a:lnTo>
                  <a:lnTo>
                    <a:pt x="1030" y="111247"/>
                  </a:lnTo>
                  <a:lnTo>
                    <a:pt x="1133" y="111564"/>
                  </a:lnTo>
                  <a:lnTo>
                    <a:pt x="1244" y="111880"/>
                  </a:lnTo>
                  <a:lnTo>
                    <a:pt x="1361" y="112197"/>
                  </a:lnTo>
                  <a:lnTo>
                    <a:pt x="1487" y="112513"/>
                  </a:lnTo>
                  <a:lnTo>
                    <a:pt x="1612" y="112830"/>
                  </a:lnTo>
                  <a:lnTo>
                    <a:pt x="1744" y="113139"/>
                  </a:lnTo>
                  <a:lnTo>
                    <a:pt x="1884" y="113448"/>
                  </a:lnTo>
                  <a:lnTo>
                    <a:pt x="2024" y="113749"/>
                  </a:lnTo>
                  <a:lnTo>
                    <a:pt x="2171" y="114058"/>
                  </a:lnTo>
                  <a:lnTo>
                    <a:pt x="2325" y="114360"/>
                  </a:lnTo>
                  <a:lnTo>
                    <a:pt x="2480" y="114662"/>
                  </a:lnTo>
                  <a:lnTo>
                    <a:pt x="2642" y="114956"/>
                  </a:lnTo>
                  <a:lnTo>
                    <a:pt x="2811" y="115251"/>
                  </a:lnTo>
                  <a:lnTo>
                    <a:pt x="51204" y="199071"/>
                  </a:lnTo>
                  <a:lnTo>
                    <a:pt x="51388" y="199387"/>
                  </a:lnTo>
                  <a:lnTo>
                    <a:pt x="51572" y="199696"/>
                  </a:lnTo>
                  <a:lnTo>
                    <a:pt x="51771" y="199998"/>
                  </a:lnTo>
                  <a:lnTo>
                    <a:pt x="51962" y="200300"/>
                  </a:lnTo>
                  <a:lnTo>
                    <a:pt x="52168" y="200594"/>
                  </a:lnTo>
                  <a:lnTo>
                    <a:pt x="52374" y="200881"/>
                  </a:lnTo>
                  <a:lnTo>
                    <a:pt x="52581" y="201168"/>
                  </a:lnTo>
                  <a:lnTo>
                    <a:pt x="52801" y="201448"/>
                  </a:lnTo>
                  <a:lnTo>
                    <a:pt x="53015" y="201727"/>
                  </a:lnTo>
                  <a:lnTo>
                    <a:pt x="53243" y="202000"/>
                  </a:lnTo>
                  <a:lnTo>
                    <a:pt x="53464" y="202272"/>
                  </a:lnTo>
                  <a:lnTo>
                    <a:pt x="53699" y="202529"/>
                  </a:lnTo>
                  <a:lnTo>
                    <a:pt x="53927" y="202794"/>
                  </a:lnTo>
                  <a:lnTo>
                    <a:pt x="54170" y="203045"/>
                  </a:lnTo>
                  <a:lnTo>
                    <a:pt x="54413" y="203295"/>
                  </a:lnTo>
                  <a:lnTo>
                    <a:pt x="54656" y="203545"/>
                  </a:lnTo>
                  <a:lnTo>
                    <a:pt x="54906" y="203780"/>
                  </a:lnTo>
                  <a:lnTo>
                    <a:pt x="55156" y="204016"/>
                  </a:lnTo>
                  <a:lnTo>
                    <a:pt x="55414" y="204251"/>
                  </a:lnTo>
                  <a:lnTo>
                    <a:pt x="55671" y="204480"/>
                  </a:lnTo>
                  <a:lnTo>
                    <a:pt x="55936" y="204700"/>
                  </a:lnTo>
                  <a:lnTo>
                    <a:pt x="56201" y="204914"/>
                  </a:lnTo>
                  <a:lnTo>
                    <a:pt x="56466" y="205127"/>
                  </a:lnTo>
                  <a:lnTo>
                    <a:pt x="56738" y="205341"/>
                  </a:lnTo>
                  <a:lnTo>
                    <a:pt x="57018" y="205539"/>
                  </a:lnTo>
                  <a:lnTo>
                    <a:pt x="57290" y="205738"/>
                  </a:lnTo>
                  <a:lnTo>
                    <a:pt x="57570" y="205937"/>
                  </a:lnTo>
                  <a:lnTo>
                    <a:pt x="57857" y="206121"/>
                  </a:lnTo>
                  <a:lnTo>
                    <a:pt x="58144" y="206305"/>
                  </a:lnTo>
                  <a:lnTo>
                    <a:pt x="58431" y="206489"/>
                  </a:lnTo>
                  <a:lnTo>
                    <a:pt x="58725" y="206658"/>
                  </a:lnTo>
                  <a:lnTo>
                    <a:pt x="59012" y="206827"/>
                  </a:lnTo>
                  <a:lnTo>
                    <a:pt x="59314" y="206996"/>
                  </a:lnTo>
                  <a:lnTo>
                    <a:pt x="59608" y="207151"/>
                  </a:lnTo>
                  <a:lnTo>
                    <a:pt x="59910" y="207305"/>
                  </a:lnTo>
                  <a:lnTo>
                    <a:pt x="60212" y="207460"/>
                  </a:lnTo>
                  <a:lnTo>
                    <a:pt x="60521" y="207600"/>
                  </a:lnTo>
                  <a:lnTo>
                    <a:pt x="60830" y="207740"/>
                  </a:lnTo>
                  <a:lnTo>
                    <a:pt x="61139" y="207872"/>
                  </a:lnTo>
                  <a:lnTo>
                    <a:pt x="61448" y="208005"/>
                  </a:lnTo>
                  <a:lnTo>
                    <a:pt x="61765" y="208130"/>
                  </a:lnTo>
                  <a:lnTo>
                    <a:pt x="62081" y="208247"/>
                  </a:lnTo>
                  <a:lnTo>
                    <a:pt x="62397" y="208365"/>
                  </a:lnTo>
                  <a:lnTo>
                    <a:pt x="62714" y="208468"/>
                  </a:lnTo>
                  <a:lnTo>
                    <a:pt x="63038" y="208579"/>
                  </a:lnTo>
                  <a:lnTo>
                    <a:pt x="63354" y="208674"/>
                  </a:lnTo>
                  <a:lnTo>
                    <a:pt x="63678" y="208770"/>
                  </a:lnTo>
                  <a:lnTo>
                    <a:pt x="64009" y="208858"/>
                  </a:lnTo>
                  <a:lnTo>
                    <a:pt x="64333" y="208939"/>
                  </a:lnTo>
                  <a:lnTo>
                    <a:pt x="64657" y="209020"/>
                  </a:lnTo>
                  <a:lnTo>
                    <a:pt x="64988" y="209094"/>
                  </a:lnTo>
                  <a:lnTo>
                    <a:pt x="65319" y="209160"/>
                  </a:lnTo>
                  <a:lnTo>
                    <a:pt x="65650" y="209219"/>
                  </a:lnTo>
                  <a:lnTo>
                    <a:pt x="65981" y="209278"/>
                  </a:lnTo>
                  <a:lnTo>
                    <a:pt x="66313" y="209329"/>
                  </a:lnTo>
                  <a:lnTo>
                    <a:pt x="66651" y="209373"/>
                  </a:lnTo>
                  <a:lnTo>
                    <a:pt x="66982" y="209418"/>
                  </a:lnTo>
                  <a:lnTo>
                    <a:pt x="67321" y="209454"/>
                  </a:lnTo>
                  <a:lnTo>
                    <a:pt x="67659" y="209484"/>
                  </a:lnTo>
                  <a:lnTo>
                    <a:pt x="67998" y="209506"/>
                  </a:lnTo>
                  <a:lnTo>
                    <a:pt x="68329" y="209528"/>
                  </a:lnTo>
                  <a:lnTo>
                    <a:pt x="68667" y="209543"/>
                  </a:lnTo>
                  <a:lnTo>
                    <a:pt x="69006" y="209550"/>
                  </a:lnTo>
                  <a:lnTo>
                    <a:pt x="69344" y="209550"/>
                  </a:lnTo>
                  <a:lnTo>
                    <a:pt x="123794" y="209543"/>
                  </a:lnTo>
                  <a:lnTo>
                    <a:pt x="160884" y="209550"/>
                  </a:lnTo>
                  <a:lnTo>
                    <a:pt x="215996" y="144150"/>
                  </a:lnTo>
                  <a:lnTo>
                    <a:pt x="232679" y="115258"/>
                  </a:lnTo>
                  <a:lnTo>
                    <a:pt x="232855" y="114942"/>
                  </a:lnTo>
                  <a:lnTo>
                    <a:pt x="233032" y="114625"/>
                  </a:lnTo>
                  <a:lnTo>
                    <a:pt x="233194" y="114301"/>
                  </a:lnTo>
                  <a:lnTo>
                    <a:pt x="233356" y="113985"/>
                  </a:lnTo>
                  <a:lnTo>
                    <a:pt x="233510" y="113661"/>
                  </a:lnTo>
                  <a:lnTo>
                    <a:pt x="233665" y="113337"/>
                  </a:lnTo>
                  <a:lnTo>
                    <a:pt x="233805" y="113014"/>
                  </a:lnTo>
                  <a:lnTo>
                    <a:pt x="233945" y="112682"/>
                  </a:lnTo>
                  <a:lnTo>
                    <a:pt x="234070" y="112359"/>
                  </a:lnTo>
                  <a:lnTo>
                    <a:pt x="234195" y="112027"/>
                  </a:lnTo>
                  <a:lnTo>
                    <a:pt x="234313" y="111696"/>
                  </a:lnTo>
                  <a:lnTo>
                    <a:pt x="234430" y="111365"/>
                  </a:lnTo>
                  <a:lnTo>
                    <a:pt x="234533" y="111034"/>
                  </a:lnTo>
                  <a:lnTo>
                    <a:pt x="234636" y="110703"/>
                  </a:lnTo>
                  <a:lnTo>
                    <a:pt x="234732" y="110364"/>
                  </a:lnTo>
                  <a:lnTo>
                    <a:pt x="234820" y="110033"/>
                  </a:lnTo>
                  <a:lnTo>
                    <a:pt x="234909" y="109695"/>
                  </a:lnTo>
                  <a:lnTo>
                    <a:pt x="234990" y="109356"/>
                  </a:lnTo>
                  <a:lnTo>
                    <a:pt x="235056" y="109025"/>
                  </a:lnTo>
                  <a:lnTo>
                    <a:pt x="235122" y="108686"/>
                  </a:lnTo>
                  <a:lnTo>
                    <a:pt x="235188" y="108348"/>
                  </a:lnTo>
                  <a:lnTo>
                    <a:pt x="235240" y="108009"/>
                  </a:lnTo>
                  <a:lnTo>
                    <a:pt x="235291" y="107671"/>
                  </a:lnTo>
                  <a:lnTo>
                    <a:pt x="235335" y="107325"/>
                  </a:lnTo>
                  <a:lnTo>
                    <a:pt x="235372" y="106986"/>
                  </a:lnTo>
                  <a:lnTo>
                    <a:pt x="235409" y="106648"/>
                  </a:lnTo>
                  <a:lnTo>
                    <a:pt x="235439" y="106309"/>
                  </a:lnTo>
                  <a:lnTo>
                    <a:pt x="235461" y="105971"/>
                  </a:lnTo>
                  <a:lnTo>
                    <a:pt x="235475" y="105632"/>
                  </a:lnTo>
                  <a:lnTo>
                    <a:pt x="235483" y="105286"/>
                  </a:lnTo>
                  <a:lnTo>
                    <a:pt x="235490" y="104948"/>
                  </a:lnTo>
                  <a:lnTo>
                    <a:pt x="235490" y="104609"/>
                  </a:lnTo>
                  <a:lnTo>
                    <a:pt x="235483" y="104271"/>
                  </a:lnTo>
                  <a:lnTo>
                    <a:pt x="235475" y="103932"/>
                  </a:lnTo>
                  <a:lnTo>
                    <a:pt x="235453" y="103594"/>
                  </a:lnTo>
                  <a:lnTo>
                    <a:pt x="235431" y="103263"/>
                  </a:lnTo>
                  <a:lnTo>
                    <a:pt x="235409" y="102924"/>
                  </a:lnTo>
                  <a:lnTo>
                    <a:pt x="235372" y="102586"/>
                  </a:lnTo>
                  <a:lnTo>
                    <a:pt x="235335" y="102247"/>
                  </a:lnTo>
                  <a:lnTo>
                    <a:pt x="235291" y="101916"/>
                  </a:lnTo>
                  <a:lnTo>
                    <a:pt x="235240" y="101585"/>
                  </a:lnTo>
                  <a:lnTo>
                    <a:pt x="235188" y="101246"/>
                  </a:lnTo>
                  <a:lnTo>
                    <a:pt x="235129" y="100915"/>
                  </a:lnTo>
                  <a:lnTo>
                    <a:pt x="235063" y="100584"/>
                  </a:lnTo>
                  <a:lnTo>
                    <a:pt x="234990" y="100260"/>
                  </a:lnTo>
                  <a:lnTo>
                    <a:pt x="234916" y="99929"/>
                  </a:lnTo>
                  <a:lnTo>
                    <a:pt x="234835" y="99605"/>
                  </a:lnTo>
                  <a:lnTo>
                    <a:pt x="234754" y="99274"/>
                  </a:lnTo>
                  <a:lnTo>
                    <a:pt x="234658" y="98950"/>
                  </a:lnTo>
                  <a:lnTo>
                    <a:pt x="234563" y="98626"/>
                  </a:lnTo>
                  <a:lnTo>
                    <a:pt x="234460" y="98310"/>
                  </a:lnTo>
                  <a:lnTo>
                    <a:pt x="234357" y="97986"/>
                  </a:lnTo>
                  <a:lnTo>
                    <a:pt x="234246" y="97670"/>
                  </a:lnTo>
                  <a:lnTo>
                    <a:pt x="234129" y="97353"/>
                  </a:lnTo>
                  <a:lnTo>
                    <a:pt x="234003" y="97037"/>
                  </a:lnTo>
                  <a:lnTo>
                    <a:pt x="233878" y="96728"/>
                  </a:lnTo>
                  <a:lnTo>
                    <a:pt x="233746" y="96419"/>
                  </a:lnTo>
                  <a:lnTo>
                    <a:pt x="233606" y="96110"/>
                  </a:lnTo>
                  <a:lnTo>
                    <a:pt x="233466" y="95801"/>
                  </a:lnTo>
                  <a:lnTo>
                    <a:pt x="233319" y="95499"/>
                  </a:lnTo>
                  <a:lnTo>
                    <a:pt x="233165" y="95197"/>
                  </a:lnTo>
                  <a:lnTo>
                    <a:pt x="233010" y="94895"/>
                  </a:lnTo>
                  <a:lnTo>
                    <a:pt x="232848" y="94594"/>
                  </a:lnTo>
                  <a:lnTo>
                    <a:pt x="232679" y="94299"/>
                  </a:lnTo>
                  <a:lnTo>
                    <a:pt x="184286" y="10479"/>
                  </a:lnTo>
                  <a:lnTo>
                    <a:pt x="184102" y="10170"/>
                  </a:lnTo>
                  <a:lnTo>
                    <a:pt x="183918" y="9861"/>
                  </a:lnTo>
                  <a:lnTo>
                    <a:pt x="183719" y="9559"/>
                  </a:lnTo>
                  <a:lnTo>
                    <a:pt x="183528" y="9258"/>
                  </a:lnTo>
                  <a:lnTo>
                    <a:pt x="183322" y="8963"/>
                  </a:lnTo>
                  <a:lnTo>
                    <a:pt x="183116" y="8669"/>
                  </a:lnTo>
                  <a:lnTo>
                    <a:pt x="182910" y="8382"/>
                  </a:lnTo>
                  <a:lnTo>
                    <a:pt x="182689" y="8102"/>
                  </a:lnTo>
                  <a:lnTo>
                    <a:pt x="182475" y="7823"/>
                  </a:lnTo>
                  <a:lnTo>
                    <a:pt x="182247" y="7550"/>
                  </a:lnTo>
                  <a:lnTo>
                    <a:pt x="182026" y="7285"/>
                  </a:lnTo>
                  <a:lnTo>
                    <a:pt x="181791" y="7021"/>
                  </a:lnTo>
                  <a:lnTo>
                    <a:pt x="181563" y="6763"/>
                  </a:lnTo>
                  <a:lnTo>
                    <a:pt x="181320" y="6505"/>
                  </a:lnTo>
                  <a:lnTo>
                    <a:pt x="181077" y="6255"/>
                  </a:lnTo>
                  <a:lnTo>
                    <a:pt x="180834" y="6012"/>
                  </a:lnTo>
                  <a:lnTo>
                    <a:pt x="180584" y="5770"/>
                  </a:lnTo>
                  <a:lnTo>
                    <a:pt x="180334" y="5534"/>
                  </a:lnTo>
                  <a:lnTo>
                    <a:pt x="180076" y="5299"/>
                  </a:lnTo>
                  <a:lnTo>
                    <a:pt x="179819" y="5078"/>
                  </a:lnTo>
                  <a:lnTo>
                    <a:pt x="179554" y="4850"/>
                  </a:lnTo>
                  <a:lnTo>
                    <a:pt x="179289" y="4636"/>
                  </a:lnTo>
                  <a:lnTo>
                    <a:pt x="179024" y="4423"/>
                  </a:lnTo>
                  <a:lnTo>
                    <a:pt x="178752" y="4217"/>
                  </a:lnTo>
                  <a:lnTo>
                    <a:pt x="178472" y="4011"/>
                  </a:lnTo>
                  <a:lnTo>
                    <a:pt x="178200" y="3812"/>
                  </a:lnTo>
                  <a:lnTo>
                    <a:pt x="177920" y="3621"/>
                  </a:lnTo>
                  <a:lnTo>
                    <a:pt x="177633" y="3429"/>
                  </a:lnTo>
                  <a:lnTo>
                    <a:pt x="177346" y="3245"/>
                  </a:lnTo>
                  <a:lnTo>
                    <a:pt x="177059" y="3069"/>
                  </a:lnTo>
                  <a:lnTo>
                    <a:pt x="176765" y="2892"/>
                  </a:lnTo>
                  <a:lnTo>
                    <a:pt x="176478" y="2723"/>
                  </a:lnTo>
                  <a:lnTo>
                    <a:pt x="176176" y="2561"/>
                  </a:lnTo>
                  <a:lnTo>
                    <a:pt x="175882" y="2399"/>
                  </a:lnTo>
                  <a:lnTo>
                    <a:pt x="175580" y="2245"/>
                  </a:lnTo>
                  <a:lnTo>
                    <a:pt x="175278" y="2097"/>
                  </a:lnTo>
                  <a:lnTo>
                    <a:pt x="174969" y="1950"/>
                  </a:lnTo>
                  <a:lnTo>
                    <a:pt x="174660" y="1810"/>
                  </a:lnTo>
                  <a:lnTo>
                    <a:pt x="174351" y="1678"/>
                  </a:lnTo>
                  <a:lnTo>
                    <a:pt x="174042" y="1545"/>
                  </a:lnTo>
                  <a:lnTo>
                    <a:pt x="173725" y="1420"/>
                  </a:lnTo>
                  <a:lnTo>
                    <a:pt x="173409" y="1303"/>
                  </a:lnTo>
                  <a:lnTo>
                    <a:pt x="173093" y="1192"/>
                  </a:lnTo>
                  <a:lnTo>
                    <a:pt x="172776" y="1082"/>
                  </a:lnTo>
                  <a:lnTo>
                    <a:pt x="172452" y="979"/>
                  </a:lnTo>
                  <a:lnTo>
                    <a:pt x="172136" y="876"/>
                  </a:lnTo>
                  <a:lnTo>
                    <a:pt x="171812" y="787"/>
                  </a:lnTo>
                  <a:lnTo>
                    <a:pt x="171481" y="699"/>
                  </a:lnTo>
                  <a:lnTo>
                    <a:pt x="171157" y="611"/>
                  </a:lnTo>
                  <a:lnTo>
                    <a:pt x="170833" y="537"/>
                  </a:lnTo>
                  <a:lnTo>
                    <a:pt x="170502" y="464"/>
                  </a:lnTo>
                  <a:lnTo>
                    <a:pt x="170171" y="397"/>
                  </a:lnTo>
                  <a:lnTo>
                    <a:pt x="169840" y="331"/>
                  </a:lnTo>
                  <a:lnTo>
                    <a:pt x="169509" y="272"/>
                  </a:lnTo>
                  <a:lnTo>
                    <a:pt x="169177" y="221"/>
                  </a:lnTo>
                  <a:lnTo>
                    <a:pt x="168839" y="177"/>
                  </a:lnTo>
                  <a:lnTo>
                    <a:pt x="168508" y="132"/>
                  </a:lnTo>
                  <a:lnTo>
                    <a:pt x="168169" y="103"/>
                  </a:lnTo>
                  <a:lnTo>
                    <a:pt x="167831" y="74"/>
                  </a:lnTo>
                  <a:lnTo>
                    <a:pt x="167492" y="44"/>
                  </a:lnTo>
                  <a:lnTo>
                    <a:pt x="167161" y="29"/>
                  </a:lnTo>
                  <a:lnTo>
                    <a:pt x="166823" y="15"/>
                  </a:lnTo>
                  <a:lnTo>
                    <a:pt x="166484" y="0"/>
                  </a:lnTo>
                  <a:close/>
                </a:path>
              </a:pathLst>
            </a:custGeom>
            <a:solidFill>
              <a:srgbClr val="4387FD"/>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6240" name="Google Shape;6240;p513"/>
            <p:cNvSpPr/>
            <p:nvPr/>
          </p:nvSpPr>
          <p:spPr>
            <a:xfrm>
              <a:off x="7580710" y="5057391"/>
              <a:ext cx="488526" cy="506514"/>
            </a:xfrm>
            <a:custGeom>
              <a:avLst/>
              <a:gdLst/>
              <a:ahLst/>
              <a:cxnLst/>
              <a:rect l="l" t="t" r="r" b="b"/>
              <a:pathLst>
                <a:path w="137034" h="141980" extrusionOk="0">
                  <a:moveTo>
                    <a:pt x="33396" y="0"/>
                  </a:moveTo>
                  <a:lnTo>
                    <a:pt x="6197" y="15049"/>
                  </a:lnTo>
                  <a:lnTo>
                    <a:pt x="1" y="47076"/>
                  </a:lnTo>
                  <a:lnTo>
                    <a:pt x="6778" y="66835"/>
                  </a:lnTo>
                  <a:lnTo>
                    <a:pt x="81922" y="141979"/>
                  </a:lnTo>
                  <a:lnTo>
                    <a:pt x="87537" y="141979"/>
                  </a:lnTo>
                  <a:lnTo>
                    <a:pt x="87897" y="141972"/>
                  </a:lnTo>
                  <a:lnTo>
                    <a:pt x="88258" y="141957"/>
                  </a:lnTo>
                  <a:lnTo>
                    <a:pt x="88619" y="141935"/>
                  </a:lnTo>
                  <a:lnTo>
                    <a:pt x="88972" y="141905"/>
                  </a:lnTo>
                  <a:lnTo>
                    <a:pt x="89325" y="141876"/>
                  </a:lnTo>
                  <a:lnTo>
                    <a:pt x="89678" y="141832"/>
                  </a:lnTo>
                  <a:lnTo>
                    <a:pt x="90032" y="141788"/>
                  </a:lnTo>
                  <a:lnTo>
                    <a:pt x="90385" y="141736"/>
                  </a:lnTo>
                  <a:lnTo>
                    <a:pt x="90731" y="141685"/>
                  </a:lnTo>
                  <a:lnTo>
                    <a:pt x="91077" y="141618"/>
                  </a:lnTo>
                  <a:lnTo>
                    <a:pt x="91415" y="141552"/>
                  </a:lnTo>
                  <a:lnTo>
                    <a:pt x="91761" y="141479"/>
                  </a:lnTo>
                  <a:lnTo>
                    <a:pt x="92099" y="141398"/>
                  </a:lnTo>
                  <a:lnTo>
                    <a:pt x="92438" y="141317"/>
                  </a:lnTo>
                  <a:lnTo>
                    <a:pt x="92769" y="141228"/>
                  </a:lnTo>
                  <a:lnTo>
                    <a:pt x="93108" y="141133"/>
                  </a:lnTo>
                  <a:lnTo>
                    <a:pt x="93439" y="141030"/>
                  </a:lnTo>
                  <a:lnTo>
                    <a:pt x="93763" y="140927"/>
                  </a:lnTo>
                  <a:lnTo>
                    <a:pt x="94086" y="140816"/>
                  </a:lnTo>
                  <a:lnTo>
                    <a:pt x="94410" y="140699"/>
                  </a:lnTo>
                  <a:lnTo>
                    <a:pt x="94734" y="140573"/>
                  </a:lnTo>
                  <a:lnTo>
                    <a:pt x="95050" y="140448"/>
                  </a:lnTo>
                  <a:lnTo>
                    <a:pt x="95367" y="140316"/>
                  </a:lnTo>
                  <a:lnTo>
                    <a:pt x="95683" y="140183"/>
                  </a:lnTo>
                  <a:lnTo>
                    <a:pt x="95992" y="140044"/>
                  </a:lnTo>
                  <a:lnTo>
                    <a:pt x="96301" y="139896"/>
                  </a:lnTo>
                  <a:lnTo>
                    <a:pt x="96603" y="139742"/>
                  </a:lnTo>
                  <a:lnTo>
                    <a:pt x="96905" y="139587"/>
                  </a:lnTo>
                  <a:lnTo>
                    <a:pt x="97207" y="139425"/>
                  </a:lnTo>
                  <a:lnTo>
                    <a:pt x="97501" y="139264"/>
                  </a:lnTo>
                  <a:lnTo>
                    <a:pt x="97795" y="139094"/>
                  </a:lnTo>
                  <a:lnTo>
                    <a:pt x="98090" y="138918"/>
                  </a:lnTo>
                  <a:lnTo>
                    <a:pt x="98377" y="138741"/>
                  </a:lnTo>
                  <a:lnTo>
                    <a:pt x="98664" y="138557"/>
                  </a:lnTo>
                  <a:lnTo>
                    <a:pt x="98943" y="138366"/>
                  </a:lnTo>
                  <a:lnTo>
                    <a:pt x="99216" y="138174"/>
                  </a:lnTo>
                  <a:lnTo>
                    <a:pt x="99495" y="137976"/>
                  </a:lnTo>
                  <a:lnTo>
                    <a:pt x="99768" y="137777"/>
                  </a:lnTo>
                  <a:lnTo>
                    <a:pt x="100032" y="137571"/>
                  </a:lnTo>
                  <a:lnTo>
                    <a:pt x="100297" y="137365"/>
                  </a:lnTo>
                  <a:lnTo>
                    <a:pt x="100562" y="137151"/>
                  </a:lnTo>
                  <a:lnTo>
                    <a:pt x="100820" y="136931"/>
                  </a:lnTo>
                  <a:lnTo>
                    <a:pt x="101070" y="136710"/>
                  </a:lnTo>
                  <a:lnTo>
                    <a:pt x="101320" y="136489"/>
                  </a:lnTo>
                  <a:lnTo>
                    <a:pt x="101571" y="136254"/>
                  </a:lnTo>
                  <a:lnTo>
                    <a:pt x="101813" y="136026"/>
                  </a:lnTo>
                  <a:lnTo>
                    <a:pt x="102049" y="135783"/>
                  </a:lnTo>
                  <a:lnTo>
                    <a:pt x="102284" y="135547"/>
                  </a:lnTo>
                  <a:lnTo>
                    <a:pt x="102520" y="135297"/>
                  </a:lnTo>
                  <a:lnTo>
                    <a:pt x="102741" y="135054"/>
                  </a:lnTo>
                  <a:lnTo>
                    <a:pt x="102969" y="134797"/>
                  </a:lnTo>
                  <a:lnTo>
                    <a:pt x="103190" y="134546"/>
                  </a:lnTo>
                  <a:lnTo>
                    <a:pt x="103403" y="134281"/>
                  </a:lnTo>
                  <a:lnTo>
                    <a:pt x="103616" y="134024"/>
                  </a:lnTo>
                  <a:lnTo>
                    <a:pt x="103822" y="133752"/>
                  </a:lnTo>
                  <a:lnTo>
                    <a:pt x="104021" y="133487"/>
                  </a:lnTo>
                  <a:lnTo>
                    <a:pt x="104220" y="133214"/>
                  </a:lnTo>
                  <a:lnTo>
                    <a:pt x="104418" y="132935"/>
                  </a:lnTo>
                  <a:lnTo>
                    <a:pt x="104610" y="132655"/>
                  </a:lnTo>
                  <a:lnTo>
                    <a:pt x="104794" y="132375"/>
                  </a:lnTo>
                  <a:lnTo>
                    <a:pt x="104978" y="132088"/>
                  </a:lnTo>
                  <a:lnTo>
                    <a:pt x="105154" y="131801"/>
                  </a:lnTo>
                  <a:lnTo>
                    <a:pt x="105324" y="131507"/>
                  </a:lnTo>
                  <a:lnTo>
                    <a:pt x="137034" y="76579"/>
                  </a:lnTo>
                  <a:lnTo>
                    <a:pt x="66365" y="5902"/>
                  </a:lnTo>
                  <a:lnTo>
                    <a:pt x="33396" y="0"/>
                  </a:lnTo>
                  <a:close/>
                </a:path>
              </a:pathLst>
            </a:custGeom>
            <a:solidFill>
              <a:srgbClr val="4280E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6241" name="Google Shape;6241;p513"/>
            <p:cNvSpPr/>
            <p:nvPr/>
          </p:nvSpPr>
          <p:spPr>
            <a:xfrm>
              <a:off x="7560216" y="5036052"/>
              <a:ext cx="304383" cy="304622"/>
            </a:xfrm>
            <a:custGeom>
              <a:avLst/>
              <a:gdLst/>
              <a:ahLst/>
              <a:cxnLst/>
              <a:rect l="l" t="t" r="r" b="b"/>
              <a:pathLst>
                <a:path w="85381" h="85388" extrusionOk="0">
                  <a:moveTo>
                    <a:pt x="43110" y="10296"/>
                  </a:moveTo>
                  <a:lnTo>
                    <a:pt x="43529" y="10310"/>
                  </a:lnTo>
                  <a:lnTo>
                    <a:pt x="43941" y="10318"/>
                  </a:lnTo>
                  <a:lnTo>
                    <a:pt x="44361" y="10340"/>
                  </a:lnTo>
                  <a:lnTo>
                    <a:pt x="44773" y="10362"/>
                  </a:lnTo>
                  <a:lnTo>
                    <a:pt x="45185" y="10391"/>
                  </a:lnTo>
                  <a:lnTo>
                    <a:pt x="45597" y="10428"/>
                  </a:lnTo>
                  <a:lnTo>
                    <a:pt x="46002" y="10465"/>
                  </a:lnTo>
                  <a:lnTo>
                    <a:pt x="46414" y="10509"/>
                  </a:lnTo>
                  <a:lnTo>
                    <a:pt x="46819" y="10553"/>
                  </a:lnTo>
                  <a:lnTo>
                    <a:pt x="47223" y="10612"/>
                  </a:lnTo>
                  <a:lnTo>
                    <a:pt x="47621" y="10671"/>
                  </a:lnTo>
                  <a:lnTo>
                    <a:pt x="48026" y="10730"/>
                  </a:lnTo>
                  <a:lnTo>
                    <a:pt x="48423" y="10803"/>
                  </a:lnTo>
                  <a:lnTo>
                    <a:pt x="48820" y="10877"/>
                  </a:lnTo>
                  <a:lnTo>
                    <a:pt x="49218" y="10958"/>
                  </a:lnTo>
                  <a:lnTo>
                    <a:pt x="49615" y="11039"/>
                  </a:lnTo>
                  <a:lnTo>
                    <a:pt x="50005" y="11127"/>
                  </a:lnTo>
                  <a:lnTo>
                    <a:pt x="50395" y="11215"/>
                  </a:lnTo>
                  <a:lnTo>
                    <a:pt x="50785" y="11318"/>
                  </a:lnTo>
                  <a:lnTo>
                    <a:pt x="51175" y="11422"/>
                  </a:lnTo>
                  <a:lnTo>
                    <a:pt x="51558" y="11525"/>
                  </a:lnTo>
                  <a:lnTo>
                    <a:pt x="51941" y="11635"/>
                  </a:lnTo>
                  <a:lnTo>
                    <a:pt x="52323" y="11753"/>
                  </a:lnTo>
                  <a:lnTo>
                    <a:pt x="52706" y="11870"/>
                  </a:lnTo>
                  <a:lnTo>
                    <a:pt x="53081" y="11996"/>
                  </a:lnTo>
                  <a:lnTo>
                    <a:pt x="53457" y="12128"/>
                  </a:lnTo>
                  <a:lnTo>
                    <a:pt x="53832" y="12260"/>
                  </a:lnTo>
                  <a:lnTo>
                    <a:pt x="54200" y="12400"/>
                  </a:lnTo>
                  <a:lnTo>
                    <a:pt x="54568" y="12540"/>
                  </a:lnTo>
                  <a:lnTo>
                    <a:pt x="54936" y="12687"/>
                  </a:lnTo>
                  <a:lnTo>
                    <a:pt x="55304" y="12842"/>
                  </a:lnTo>
                  <a:lnTo>
                    <a:pt x="55664" y="12996"/>
                  </a:lnTo>
                  <a:lnTo>
                    <a:pt x="56025" y="13158"/>
                  </a:lnTo>
                  <a:lnTo>
                    <a:pt x="56378" y="13320"/>
                  </a:lnTo>
                  <a:lnTo>
                    <a:pt x="56739" y="13489"/>
                  </a:lnTo>
                  <a:lnTo>
                    <a:pt x="57085" y="13666"/>
                  </a:lnTo>
                  <a:lnTo>
                    <a:pt x="57438" y="13843"/>
                  </a:lnTo>
                  <a:lnTo>
                    <a:pt x="57784" y="14019"/>
                  </a:lnTo>
                  <a:lnTo>
                    <a:pt x="58130" y="14203"/>
                  </a:lnTo>
                  <a:lnTo>
                    <a:pt x="58475" y="14395"/>
                  </a:lnTo>
                  <a:lnTo>
                    <a:pt x="58814" y="14586"/>
                  </a:lnTo>
                  <a:lnTo>
                    <a:pt x="59152" y="14785"/>
                  </a:lnTo>
                  <a:lnTo>
                    <a:pt x="59491" y="14983"/>
                  </a:lnTo>
                  <a:lnTo>
                    <a:pt x="59822" y="15189"/>
                  </a:lnTo>
                  <a:lnTo>
                    <a:pt x="60153" y="15403"/>
                  </a:lnTo>
                  <a:lnTo>
                    <a:pt x="60477" y="15609"/>
                  </a:lnTo>
                  <a:lnTo>
                    <a:pt x="60801" y="15830"/>
                  </a:lnTo>
                  <a:lnTo>
                    <a:pt x="61125" y="16050"/>
                  </a:lnTo>
                  <a:lnTo>
                    <a:pt x="61441" y="16271"/>
                  </a:lnTo>
                  <a:lnTo>
                    <a:pt x="61758" y="16499"/>
                  </a:lnTo>
                  <a:lnTo>
                    <a:pt x="62074" y="16735"/>
                  </a:lnTo>
                  <a:lnTo>
                    <a:pt x="62383" y="16970"/>
                  </a:lnTo>
                  <a:lnTo>
                    <a:pt x="62692" y="17206"/>
                  </a:lnTo>
                  <a:lnTo>
                    <a:pt x="62994" y="17449"/>
                  </a:lnTo>
                  <a:lnTo>
                    <a:pt x="63296" y="17691"/>
                  </a:lnTo>
                  <a:lnTo>
                    <a:pt x="63597" y="17942"/>
                  </a:lnTo>
                  <a:lnTo>
                    <a:pt x="63892" y="18199"/>
                  </a:lnTo>
                  <a:lnTo>
                    <a:pt x="64186" y="18449"/>
                  </a:lnTo>
                  <a:lnTo>
                    <a:pt x="64473" y="18714"/>
                  </a:lnTo>
                  <a:lnTo>
                    <a:pt x="64760" y="18972"/>
                  </a:lnTo>
                  <a:lnTo>
                    <a:pt x="65040" y="19244"/>
                  </a:lnTo>
                  <a:lnTo>
                    <a:pt x="65319" y="19509"/>
                  </a:lnTo>
                  <a:lnTo>
                    <a:pt x="65599" y="19781"/>
                  </a:lnTo>
                  <a:lnTo>
                    <a:pt x="65871" y="20061"/>
                  </a:lnTo>
                  <a:lnTo>
                    <a:pt x="66144" y="20341"/>
                  </a:lnTo>
                  <a:lnTo>
                    <a:pt x="66409" y="20620"/>
                  </a:lnTo>
                  <a:lnTo>
                    <a:pt x="66673" y="20907"/>
                  </a:lnTo>
                  <a:lnTo>
                    <a:pt x="66931" y="21202"/>
                  </a:lnTo>
                  <a:lnTo>
                    <a:pt x="67189" y="21489"/>
                  </a:lnTo>
                  <a:lnTo>
                    <a:pt x="67439" y="21783"/>
                  </a:lnTo>
                  <a:lnTo>
                    <a:pt x="67689" y="22085"/>
                  </a:lnTo>
                  <a:lnTo>
                    <a:pt x="67932" y="22387"/>
                  </a:lnTo>
                  <a:lnTo>
                    <a:pt x="68175" y="22688"/>
                  </a:lnTo>
                  <a:lnTo>
                    <a:pt x="68418" y="22997"/>
                  </a:lnTo>
                  <a:lnTo>
                    <a:pt x="68653" y="23306"/>
                  </a:lnTo>
                  <a:lnTo>
                    <a:pt x="68881" y="23623"/>
                  </a:lnTo>
                  <a:lnTo>
                    <a:pt x="69109" y="23939"/>
                  </a:lnTo>
                  <a:lnTo>
                    <a:pt x="69330" y="24256"/>
                  </a:lnTo>
                  <a:lnTo>
                    <a:pt x="69551" y="24580"/>
                  </a:lnTo>
                  <a:lnTo>
                    <a:pt x="69772" y="24903"/>
                  </a:lnTo>
                  <a:lnTo>
                    <a:pt x="69985" y="25227"/>
                  </a:lnTo>
                  <a:lnTo>
                    <a:pt x="70191" y="25558"/>
                  </a:lnTo>
                  <a:lnTo>
                    <a:pt x="70397" y="25889"/>
                  </a:lnTo>
                  <a:lnTo>
                    <a:pt x="70596" y="26228"/>
                  </a:lnTo>
                  <a:lnTo>
                    <a:pt x="70795" y="26567"/>
                  </a:lnTo>
                  <a:lnTo>
                    <a:pt x="70986" y="26905"/>
                  </a:lnTo>
                  <a:lnTo>
                    <a:pt x="71177" y="27251"/>
                  </a:lnTo>
                  <a:lnTo>
                    <a:pt x="71361" y="27597"/>
                  </a:lnTo>
                  <a:lnTo>
                    <a:pt x="71545" y="27943"/>
                  </a:lnTo>
                  <a:lnTo>
                    <a:pt x="71722" y="28296"/>
                  </a:lnTo>
                  <a:lnTo>
                    <a:pt x="71891" y="28649"/>
                  </a:lnTo>
                  <a:lnTo>
                    <a:pt x="72060" y="29002"/>
                  </a:lnTo>
                  <a:lnTo>
                    <a:pt x="72222" y="29363"/>
                  </a:lnTo>
                  <a:lnTo>
                    <a:pt x="72384" y="29716"/>
                  </a:lnTo>
                  <a:lnTo>
                    <a:pt x="72539" y="30084"/>
                  </a:lnTo>
                  <a:lnTo>
                    <a:pt x="72693" y="30445"/>
                  </a:lnTo>
                  <a:lnTo>
                    <a:pt x="72840" y="30813"/>
                  </a:lnTo>
                  <a:lnTo>
                    <a:pt x="72980" y="31181"/>
                  </a:lnTo>
                  <a:lnTo>
                    <a:pt x="73120" y="31556"/>
                  </a:lnTo>
                  <a:lnTo>
                    <a:pt x="73252" y="31924"/>
                  </a:lnTo>
                  <a:lnTo>
                    <a:pt x="73385" y="32299"/>
                  </a:lnTo>
                  <a:lnTo>
                    <a:pt x="73510" y="32682"/>
                  </a:lnTo>
                  <a:lnTo>
                    <a:pt x="73628" y="33057"/>
                  </a:lnTo>
                  <a:lnTo>
                    <a:pt x="73745" y="33440"/>
                  </a:lnTo>
                  <a:lnTo>
                    <a:pt x="73856" y="33823"/>
                  </a:lnTo>
                  <a:lnTo>
                    <a:pt x="73966" y="34205"/>
                  </a:lnTo>
                  <a:lnTo>
                    <a:pt x="74069" y="34595"/>
                  </a:lnTo>
                  <a:lnTo>
                    <a:pt x="74165" y="34985"/>
                  </a:lnTo>
                  <a:lnTo>
                    <a:pt x="74253" y="35375"/>
                  </a:lnTo>
                  <a:lnTo>
                    <a:pt x="74342" y="35765"/>
                  </a:lnTo>
                  <a:lnTo>
                    <a:pt x="74430" y="36163"/>
                  </a:lnTo>
                  <a:lnTo>
                    <a:pt x="74503" y="36560"/>
                  </a:lnTo>
                  <a:lnTo>
                    <a:pt x="74577" y="36958"/>
                  </a:lnTo>
                  <a:lnTo>
                    <a:pt x="74651" y="37355"/>
                  </a:lnTo>
                  <a:lnTo>
                    <a:pt x="74710" y="37760"/>
                  </a:lnTo>
                  <a:lnTo>
                    <a:pt x="74768" y="38157"/>
                  </a:lnTo>
                  <a:lnTo>
                    <a:pt x="74827" y="38562"/>
                  </a:lnTo>
                  <a:lnTo>
                    <a:pt x="74871" y="38974"/>
                  </a:lnTo>
                  <a:lnTo>
                    <a:pt x="74916" y="39379"/>
                  </a:lnTo>
                  <a:lnTo>
                    <a:pt x="74960" y="39791"/>
                  </a:lnTo>
                  <a:lnTo>
                    <a:pt x="74989" y="40196"/>
                  </a:lnTo>
                  <a:lnTo>
                    <a:pt x="75019" y="40608"/>
                  </a:lnTo>
                  <a:lnTo>
                    <a:pt x="75041" y="41027"/>
                  </a:lnTo>
                  <a:lnTo>
                    <a:pt x="75063" y="41439"/>
                  </a:lnTo>
                  <a:lnTo>
                    <a:pt x="75077" y="41859"/>
                  </a:lnTo>
                  <a:lnTo>
                    <a:pt x="75085" y="42271"/>
                  </a:lnTo>
                  <a:lnTo>
                    <a:pt x="75085" y="42690"/>
                  </a:lnTo>
                  <a:lnTo>
                    <a:pt x="75085" y="43110"/>
                  </a:lnTo>
                  <a:lnTo>
                    <a:pt x="75077" y="43529"/>
                  </a:lnTo>
                  <a:lnTo>
                    <a:pt x="75063" y="43941"/>
                  </a:lnTo>
                  <a:lnTo>
                    <a:pt x="75041" y="44361"/>
                  </a:lnTo>
                  <a:lnTo>
                    <a:pt x="75019" y="44773"/>
                  </a:lnTo>
                  <a:lnTo>
                    <a:pt x="74989" y="45185"/>
                  </a:lnTo>
                  <a:lnTo>
                    <a:pt x="74960" y="45597"/>
                  </a:lnTo>
                  <a:lnTo>
                    <a:pt x="74916" y="46002"/>
                  </a:lnTo>
                  <a:lnTo>
                    <a:pt x="74871" y="46414"/>
                  </a:lnTo>
                  <a:lnTo>
                    <a:pt x="74827" y="46819"/>
                  </a:lnTo>
                  <a:lnTo>
                    <a:pt x="74768" y="47223"/>
                  </a:lnTo>
                  <a:lnTo>
                    <a:pt x="74710" y="47628"/>
                  </a:lnTo>
                  <a:lnTo>
                    <a:pt x="74651" y="48026"/>
                  </a:lnTo>
                  <a:lnTo>
                    <a:pt x="74577" y="48423"/>
                  </a:lnTo>
                  <a:lnTo>
                    <a:pt x="74503" y="48820"/>
                  </a:lnTo>
                  <a:lnTo>
                    <a:pt x="74430" y="49218"/>
                  </a:lnTo>
                  <a:lnTo>
                    <a:pt x="74342" y="49615"/>
                  </a:lnTo>
                  <a:lnTo>
                    <a:pt x="74253" y="50005"/>
                  </a:lnTo>
                  <a:lnTo>
                    <a:pt x="74165" y="50395"/>
                  </a:lnTo>
                  <a:lnTo>
                    <a:pt x="74069" y="50785"/>
                  </a:lnTo>
                  <a:lnTo>
                    <a:pt x="73966" y="51175"/>
                  </a:lnTo>
                  <a:lnTo>
                    <a:pt x="73856" y="51558"/>
                  </a:lnTo>
                  <a:lnTo>
                    <a:pt x="73745" y="51941"/>
                  </a:lnTo>
                  <a:lnTo>
                    <a:pt x="73628" y="52323"/>
                  </a:lnTo>
                  <a:lnTo>
                    <a:pt x="73510" y="52706"/>
                  </a:lnTo>
                  <a:lnTo>
                    <a:pt x="73385" y="53081"/>
                  </a:lnTo>
                  <a:lnTo>
                    <a:pt x="73252" y="53457"/>
                  </a:lnTo>
                  <a:lnTo>
                    <a:pt x="73120" y="53832"/>
                  </a:lnTo>
                  <a:lnTo>
                    <a:pt x="72980" y="54200"/>
                  </a:lnTo>
                  <a:lnTo>
                    <a:pt x="72840" y="54568"/>
                  </a:lnTo>
                  <a:lnTo>
                    <a:pt x="72693" y="54936"/>
                  </a:lnTo>
                  <a:lnTo>
                    <a:pt x="72539" y="55304"/>
                  </a:lnTo>
                  <a:lnTo>
                    <a:pt x="72384" y="55664"/>
                  </a:lnTo>
                  <a:lnTo>
                    <a:pt x="72222" y="56025"/>
                  </a:lnTo>
                  <a:lnTo>
                    <a:pt x="72060" y="56378"/>
                  </a:lnTo>
                  <a:lnTo>
                    <a:pt x="71891" y="56739"/>
                  </a:lnTo>
                  <a:lnTo>
                    <a:pt x="71722" y="57092"/>
                  </a:lnTo>
                  <a:lnTo>
                    <a:pt x="71545" y="57438"/>
                  </a:lnTo>
                  <a:lnTo>
                    <a:pt x="71361" y="57784"/>
                  </a:lnTo>
                  <a:lnTo>
                    <a:pt x="71177" y="58130"/>
                  </a:lnTo>
                  <a:lnTo>
                    <a:pt x="70986" y="58476"/>
                  </a:lnTo>
                  <a:lnTo>
                    <a:pt x="70795" y="58814"/>
                  </a:lnTo>
                  <a:lnTo>
                    <a:pt x="70596" y="59153"/>
                  </a:lnTo>
                  <a:lnTo>
                    <a:pt x="70397" y="59491"/>
                  </a:lnTo>
                  <a:lnTo>
                    <a:pt x="70191" y="59822"/>
                  </a:lnTo>
                  <a:lnTo>
                    <a:pt x="69985" y="60153"/>
                  </a:lnTo>
                  <a:lnTo>
                    <a:pt x="69772" y="60477"/>
                  </a:lnTo>
                  <a:lnTo>
                    <a:pt x="69551" y="60801"/>
                  </a:lnTo>
                  <a:lnTo>
                    <a:pt x="69330" y="61125"/>
                  </a:lnTo>
                  <a:lnTo>
                    <a:pt x="69109" y="61441"/>
                  </a:lnTo>
                  <a:lnTo>
                    <a:pt x="68881" y="61758"/>
                  </a:lnTo>
                  <a:lnTo>
                    <a:pt x="68653" y="62074"/>
                  </a:lnTo>
                  <a:lnTo>
                    <a:pt x="68418" y="62383"/>
                  </a:lnTo>
                  <a:lnTo>
                    <a:pt x="68175" y="62692"/>
                  </a:lnTo>
                  <a:lnTo>
                    <a:pt x="67932" y="62994"/>
                  </a:lnTo>
                  <a:lnTo>
                    <a:pt x="67689" y="63296"/>
                  </a:lnTo>
                  <a:lnTo>
                    <a:pt x="67439" y="63597"/>
                  </a:lnTo>
                  <a:lnTo>
                    <a:pt x="67189" y="63892"/>
                  </a:lnTo>
                  <a:lnTo>
                    <a:pt x="66931" y="64186"/>
                  </a:lnTo>
                  <a:lnTo>
                    <a:pt x="66673" y="64473"/>
                  </a:lnTo>
                  <a:lnTo>
                    <a:pt x="66409" y="64760"/>
                  </a:lnTo>
                  <a:lnTo>
                    <a:pt x="66144" y="65040"/>
                  </a:lnTo>
                  <a:lnTo>
                    <a:pt x="65871" y="65319"/>
                  </a:lnTo>
                  <a:lnTo>
                    <a:pt x="65599" y="65599"/>
                  </a:lnTo>
                  <a:lnTo>
                    <a:pt x="65319" y="65871"/>
                  </a:lnTo>
                  <a:lnTo>
                    <a:pt x="65040" y="66144"/>
                  </a:lnTo>
                  <a:lnTo>
                    <a:pt x="64760" y="66409"/>
                  </a:lnTo>
                  <a:lnTo>
                    <a:pt x="64473" y="66674"/>
                  </a:lnTo>
                  <a:lnTo>
                    <a:pt x="64186" y="66931"/>
                  </a:lnTo>
                  <a:lnTo>
                    <a:pt x="63892" y="67189"/>
                  </a:lnTo>
                  <a:lnTo>
                    <a:pt x="63597" y="67439"/>
                  </a:lnTo>
                  <a:lnTo>
                    <a:pt x="63296" y="67689"/>
                  </a:lnTo>
                  <a:lnTo>
                    <a:pt x="62994" y="67932"/>
                  </a:lnTo>
                  <a:lnTo>
                    <a:pt x="62692" y="68175"/>
                  </a:lnTo>
                  <a:lnTo>
                    <a:pt x="62383" y="68418"/>
                  </a:lnTo>
                  <a:lnTo>
                    <a:pt x="62074" y="68653"/>
                  </a:lnTo>
                  <a:lnTo>
                    <a:pt x="61758" y="68881"/>
                  </a:lnTo>
                  <a:lnTo>
                    <a:pt x="61441" y="69109"/>
                  </a:lnTo>
                  <a:lnTo>
                    <a:pt x="61125" y="69330"/>
                  </a:lnTo>
                  <a:lnTo>
                    <a:pt x="60801" y="69551"/>
                  </a:lnTo>
                  <a:lnTo>
                    <a:pt x="60477" y="69772"/>
                  </a:lnTo>
                  <a:lnTo>
                    <a:pt x="60153" y="69985"/>
                  </a:lnTo>
                  <a:lnTo>
                    <a:pt x="59822" y="70191"/>
                  </a:lnTo>
                  <a:lnTo>
                    <a:pt x="59491" y="70397"/>
                  </a:lnTo>
                  <a:lnTo>
                    <a:pt x="59152" y="70596"/>
                  </a:lnTo>
                  <a:lnTo>
                    <a:pt x="58814" y="70795"/>
                  </a:lnTo>
                  <a:lnTo>
                    <a:pt x="58475" y="70986"/>
                  </a:lnTo>
                  <a:lnTo>
                    <a:pt x="58130" y="71177"/>
                  </a:lnTo>
                  <a:lnTo>
                    <a:pt x="57784" y="71361"/>
                  </a:lnTo>
                  <a:lnTo>
                    <a:pt x="57438" y="71545"/>
                  </a:lnTo>
                  <a:lnTo>
                    <a:pt x="57085" y="71722"/>
                  </a:lnTo>
                  <a:lnTo>
                    <a:pt x="56739" y="71891"/>
                  </a:lnTo>
                  <a:lnTo>
                    <a:pt x="56378" y="72060"/>
                  </a:lnTo>
                  <a:lnTo>
                    <a:pt x="56025" y="72222"/>
                  </a:lnTo>
                  <a:lnTo>
                    <a:pt x="55664" y="72384"/>
                  </a:lnTo>
                  <a:lnTo>
                    <a:pt x="55304" y="72539"/>
                  </a:lnTo>
                  <a:lnTo>
                    <a:pt x="54936" y="72693"/>
                  </a:lnTo>
                  <a:lnTo>
                    <a:pt x="54568" y="72840"/>
                  </a:lnTo>
                  <a:lnTo>
                    <a:pt x="54200" y="72980"/>
                  </a:lnTo>
                  <a:lnTo>
                    <a:pt x="53832" y="73120"/>
                  </a:lnTo>
                  <a:lnTo>
                    <a:pt x="53457" y="73253"/>
                  </a:lnTo>
                  <a:lnTo>
                    <a:pt x="53081" y="73385"/>
                  </a:lnTo>
                  <a:lnTo>
                    <a:pt x="52706" y="73510"/>
                  </a:lnTo>
                  <a:lnTo>
                    <a:pt x="52323" y="73628"/>
                  </a:lnTo>
                  <a:lnTo>
                    <a:pt x="51941" y="73746"/>
                  </a:lnTo>
                  <a:lnTo>
                    <a:pt x="51558" y="73856"/>
                  </a:lnTo>
                  <a:lnTo>
                    <a:pt x="51175" y="73966"/>
                  </a:lnTo>
                  <a:lnTo>
                    <a:pt x="50785" y="74069"/>
                  </a:lnTo>
                  <a:lnTo>
                    <a:pt x="50395" y="74165"/>
                  </a:lnTo>
                  <a:lnTo>
                    <a:pt x="50005" y="74253"/>
                  </a:lnTo>
                  <a:lnTo>
                    <a:pt x="49615" y="74342"/>
                  </a:lnTo>
                  <a:lnTo>
                    <a:pt x="49218" y="74430"/>
                  </a:lnTo>
                  <a:lnTo>
                    <a:pt x="48820" y="74504"/>
                  </a:lnTo>
                  <a:lnTo>
                    <a:pt x="48423" y="74577"/>
                  </a:lnTo>
                  <a:lnTo>
                    <a:pt x="48026" y="74651"/>
                  </a:lnTo>
                  <a:lnTo>
                    <a:pt x="47621" y="74710"/>
                  </a:lnTo>
                  <a:lnTo>
                    <a:pt x="47223" y="74769"/>
                  </a:lnTo>
                  <a:lnTo>
                    <a:pt x="46819" y="74827"/>
                  </a:lnTo>
                  <a:lnTo>
                    <a:pt x="46414" y="74872"/>
                  </a:lnTo>
                  <a:lnTo>
                    <a:pt x="46002" y="74916"/>
                  </a:lnTo>
                  <a:lnTo>
                    <a:pt x="45597" y="74960"/>
                  </a:lnTo>
                  <a:lnTo>
                    <a:pt x="45185" y="74989"/>
                  </a:lnTo>
                  <a:lnTo>
                    <a:pt x="44773" y="75019"/>
                  </a:lnTo>
                  <a:lnTo>
                    <a:pt x="44361" y="75041"/>
                  </a:lnTo>
                  <a:lnTo>
                    <a:pt x="43941" y="75063"/>
                  </a:lnTo>
                  <a:lnTo>
                    <a:pt x="43529" y="75078"/>
                  </a:lnTo>
                  <a:lnTo>
                    <a:pt x="43110" y="75085"/>
                  </a:lnTo>
                  <a:lnTo>
                    <a:pt x="42271" y="75085"/>
                  </a:lnTo>
                  <a:lnTo>
                    <a:pt x="41851" y="75078"/>
                  </a:lnTo>
                  <a:lnTo>
                    <a:pt x="41439" y="75063"/>
                  </a:lnTo>
                  <a:lnTo>
                    <a:pt x="41027" y="75041"/>
                  </a:lnTo>
                  <a:lnTo>
                    <a:pt x="40608" y="75019"/>
                  </a:lnTo>
                  <a:lnTo>
                    <a:pt x="40196" y="74989"/>
                  </a:lnTo>
                  <a:lnTo>
                    <a:pt x="39791" y="74960"/>
                  </a:lnTo>
                  <a:lnTo>
                    <a:pt x="39379" y="74916"/>
                  </a:lnTo>
                  <a:lnTo>
                    <a:pt x="38974" y="74872"/>
                  </a:lnTo>
                  <a:lnTo>
                    <a:pt x="38562" y="74827"/>
                  </a:lnTo>
                  <a:lnTo>
                    <a:pt x="38157" y="74769"/>
                  </a:lnTo>
                  <a:lnTo>
                    <a:pt x="37760" y="74710"/>
                  </a:lnTo>
                  <a:lnTo>
                    <a:pt x="37355" y="74651"/>
                  </a:lnTo>
                  <a:lnTo>
                    <a:pt x="36958" y="74577"/>
                  </a:lnTo>
                  <a:lnTo>
                    <a:pt x="36560" y="74504"/>
                  </a:lnTo>
                  <a:lnTo>
                    <a:pt x="36163" y="74430"/>
                  </a:lnTo>
                  <a:lnTo>
                    <a:pt x="35765" y="74342"/>
                  </a:lnTo>
                  <a:lnTo>
                    <a:pt x="35375" y="74253"/>
                  </a:lnTo>
                  <a:lnTo>
                    <a:pt x="34985" y="74165"/>
                  </a:lnTo>
                  <a:lnTo>
                    <a:pt x="34595" y="74069"/>
                  </a:lnTo>
                  <a:lnTo>
                    <a:pt x="34205" y="73966"/>
                  </a:lnTo>
                  <a:lnTo>
                    <a:pt x="33823" y="73856"/>
                  </a:lnTo>
                  <a:lnTo>
                    <a:pt x="33440" y="73746"/>
                  </a:lnTo>
                  <a:lnTo>
                    <a:pt x="33057" y="73628"/>
                  </a:lnTo>
                  <a:lnTo>
                    <a:pt x="32682" y="73510"/>
                  </a:lnTo>
                  <a:lnTo>
                    <a:pt x="32299" y="73385"/>
                  </a:lnTo>
                  <a:lnTo>
                    <a:pt x="31924" y="73253"/>
                  </a:lnTo>
                  <a:lnTo>
                    <a:pt x="31556" y="73120"/>
                  </a:lnTo>
                  <a:lnTo>
                    <a:pt x="31181" y="72980"/>
                  </a:lnTo>
                  <a:lnTo>
                    <a:pt x="30813" y="72840"/>
                  </a:lnTo>
                  <a:lnTo>
                    <a:pt x="30445" y="72693"/>
                  </a:lnTo>
                  <a:lnTo>
                    <a:pt x="30084" y="72539"/>
                  </a:lnTo>
                  <a:lnTo>
                    <a:pt x="29716" y="72384"/>
                  </a:lnTo>
                  <a:lnTo>
                    <a:pt x="29356" y="72222"/>
                  </a:lnTo>
                  <a:lnTo>
                    <a:pt x="29002" y="72060"/>
                  </a:lnTo>
                  <a:lnTo>
                    <a:pt x="28649" y="71891"/>
                  </a:lnTo>
                  <a:lnTo>
                    <a:pt x="28296" y="71722"/>
                  </a:lnTo>
                  <a:lnTo>
                    <a:pt x="27943" y="71545"/>
                  </a:lnTo>
                  <a:lnTo>
                    <a:pt x="27597" y="71361"/>
                  </a:lnTo>
                  <a:lnTo>
                    <a:pt x="27251" y="71177"/>
                  </a:lnTo>
                  <a:lnTo>
                    <a:pt x="26905" y="70986"/>
                  </a:lnTo>
                  <a:lnTo>
                    <a:pt x="26567" y="70795"/>
                  </a:lnTo>
                  <a:lnTo>
                    <a:pt x="26228" y="70596"/>
                  </a:lnTo>
                  <a:lnTo>
                    <a:pt x="25890" y="70397"/>
                  </a:lnTo>
                  <a:lnTo>
                    <a:pt x="25558" y="70191"/>
                  </a:lnTo>
                  <a:lnTo>
                    <a:pt x="25227" y="69985"/>
                  </a:lnTo>
                  <a:lnTo>
                    <a:pt x="24903" y="69772"/>
                  </a:lnTo>
                  <a:lnTo>
                    <a:pt x="24580" y="69551"/>
                  </a:lnTo>
                  <a:lnTo>
                    <a:pt x="24256" y="69330"/>
                  </a:lnTo>
                  <a:lnTo>
                    <a:pt x="23939" y="69109"/>
                  </a:lnTo>
                  <a:lnTo>
                    <a:pt x="23623" y="68881"/>
                  </a:lnTo>
                  <a:lnTo>
                    <a:pt x="23306" y="68653"/>
                  </a:lnTo>
                  <a:lnTo>
                    <a:pt x="22997" y="68418"/>
                  </a:lnTo>
                  <a:lnTo>
                    <a:pt x="22688" y="68175"/>
                  </a:lnTo>
                  <a:lnTo>
                    <a:pt x="22387" y="67932"/>
                  </a:lnTo>
                  <a:lnTo>
                    <a:pt x="22085" y="67689"/>
                  </a:lnTo>
                  <a:lnTo>
                    <a:pt x="21783" y="67439"/>
                  </a:lnTo>
                  <a:lnTo>
                    <a:pt x="21489" y="67189"/>
                  </a:lnTo>
                  <a:lnTo>
                    <a:pt x="21202" y="66931"/>
                  </a:lnTo>
                  <a:lnTo>
                    <a:pt x="20907" y="66674"/>
                  </a:lnTo>
                  <a:lnTo>
                    <a:pt x="20620" y="66409"/>
                  </a:lnTo>
                  <a:lnTo>
                    <a:pt x="20341" y="66144"/>
                  </a:lnTo>
                  <a:lnTo>
                    <a:pt x="20061" y="65871"/>
                  </a:lnTo>
                  <a:lnTo>
                    <a:pt x="19781" y="65599"/>
                  </a:lnTo>
                  <a:lnTo>
                    <a:pt x="19509" y="65319"/>
                  </a:lnTo>
                  <a:lnTo>
                    <a:pt x="19244" y="65040"/>
                  </a:lnTo>
                  <a:lnTo>
                    <a:pt x="18972" y="64760"/>
                  </a:lnTo>
                  <a:lnTo>
                    <a:pt x="18714" y="64473"/>
                  </a:lnTo>
                  <a:lnTo>
                    <a:pt x="18449" y="64186"/>
                  </a:lnTo>
                  <a:lnTo>
                    <a:pt x="18192" y="63892"/>
                  </a:lnTo>
                  <a:lnTo>
                    <a:pt x="17942" y="63597"/>
                  </a:lnTo>
                  <a:lnTo>
                    <a:pt x="17692" y="63296"/>
                  </a:lnTo>
                  <a:lnTo>
                    <a:pt x="17449" y="62994"/>
                  </a:lnTo>
                  <a:lnTo>
                    <a:pt x="17206" y="62692"/>
                  </a:lnTo>
                  <a:lnTo>
                    <a:pt x="16963" y="62383"/>
                  </a:lnTo>
                  <a:lnTo>
                    <a:pt x="16735" y="62074"/>
                  </a:lnTo>
                  <a:lnTo>
                    <a:pt x="16499" y="61758"/>
                  </a:lnTo>
                  <a:lnTo>
                    <a:pt x="16271" y="61441"/>
                  </a:lnTo>
                  <a:lnTo>
                    <a:pt x="16050" y="61125"/>
                  </a:lnTo>
                  <a:lnTo>
                    <a:pt x="15830" y="60801"/>
                  </a:lnTo>
                  <a:lnTo>
                    <a:pt x="15609" y="60477"/>
                  </a:lnTo>
                  <a:lnTo>
                    <a:pt x="15403" y="60153"/>
                  </a:lnTo>
                  <a:lnTo>
                    <a:pt x="15189" y="59822"/>
                  </a:lnTo>
                  <a:lnTo>
                    <a:pt x="14983" y="59491"/>
                  </a:lnTo>
                  <a:lnTo>
                    <a:pt x="14785" y="59153"/>
                  </a:lnTo>
                  <a:lnTo>
                    <a:pt x="14586" y="58814"/>
                  </a:lnTo>
                  <a:lnTo>
                    <a:pt x="14395" y="58476"/>
                  </a:lnTo>
                  <a:lnTo>
                    <a:pt x="14203" y="58130"/>
                  </a:lnTo>
                  <a:lnTo>
                    <a:pt x="14019" y="57784"/>
                  </a:lnTo>
                  <a:lnTo>
                    <a:pt x="13843" y="57438"/>
                  </a:lnTo>
                  <a:lnTo>
                    <a:pt x="13666" y="57092"/>
                  </a:lnTo>
                  <a:lnTo>
                    <a:pt x="13489" y="56739"/>
                  </a:lnTo>
                  <a:lnTo>
                    <a:pt x="13320" y="56378"/>
                  </a:lnTo>
                  <a:lnTo>
                    <a:pt x="13158" y="56025"/>
                  </a:lnTo>
                  <a:lnTo>
                    <a:pt x="12996" y="55664"/>
                  </a:lnTo>
                  <a:lnTo>
                    <a:pt x="12842" y="55304"/>
                  </a:lnTo>
                  <a:lnTo>
                    <a:pt x="12687" y="54936"/>
                  </a:lnTo>
                  <a:lnTo>
                    <a:pt x="12540" y="54568"/>
                  </a:lnTo>
                  <a:lnTo>
                    <a:pt x="12400" y="54200"/>
                  </a:lnTo>
                  <a:lnTo>
                    <a:pt x="12261" y="53832"/>
                  </a:lnTo>
                  <a:lnTo>
                    <a:pt x="12128" y="53457"/>
                  </a:lnTo>
                  <a:lnTo>
                    <a:pt x="11996" y="53081"/>
                  </a:lnTo>
                  <a:lnTo>
                    <a:pt x="11870" y="52706"/>
                  </a:lnTo>
                  <a:lnTo>
                    <a:pt x="11753" y="52323"/>
                  </a:lnTo>
                  <a:lnTo>
                    <a:pt x="11635" y="51941"/>
                  </a:lnTo>
                  <a:lnTo>
                    <a:pt x="11525" y="51558"/>
                  </a:lnTo>
                  <a:lnTo>
                    <a:pt x="11414" y="51175"/>
                  </a:lnTo>
                  <a:lnTo>
                    <a:pt x="11319" y="50785"/>
                  </a:lnTo>
                  <a:lnTo>
                    <a:pt x="11216" y="50395"/>
                  </a:lnTo>
                  <a:lnTo>
                    <a:pt x="11127" y="50005"/>
                  </a:lnTo>
                  <a:lnTo>
                    <a:pt x="11039" y="49615"/>
                  </a:lnTo>
                  <a:lnTo>
                    <a:pt x="10951" y="49218"/>
                  </a:lnTo>
                  <a:lnTo>
                    <a:pt x="10877" y="48820"/>
                  </a:lnTo>
                  <a:lnTo>
                    <a:pt x="10803" y="48423"/>
                  </a:lnTo>
                  <a:lnTo>
                    <a:pt x="10730" y="48026"/>
                  </a:lnTo>
                  <a:lnTo>
                    <a:pt x="10671" y="47628"/>
                  </a:lnTo>
                  <a:lnTo>
                    <a:pt x="10612" y="47223"/>
                  </a:lnTo>
                  <a:lnTo>
                    <a:pt x="10553" y="46819"/>
                  </a:lnTo>
                  <a:lnTo>
                    <a:pt x="10509" y="46414"/>
                  </a:lnTo>
                  <a:lnTo>
                    <a:pt x="10465" y="46002"/>
                  </a:lnTo>
                  <a:lnTo>
                    <a:pt x="10421" y="45597"/>
                  </a:lnTo>
                  <a:lnTo>
                    <a:pt x="10391" y="45185"/>
                  </a:lnTo>
                  <a:lnTo>
                    <a:pt x="10362" y="44773"/>
                  </a:lnTo>
                  <a:lnTo>
                    <a:pt x="10340" y="44361"/>
                  </a:lnTo>
                  <a:lnTo>
                    <a:pt x="10318" y="43941"/>
                  </a:lnTo>
                  <a:lnTo>
                    <a:pt x="10303" y="43529"/>
                  </a:lnTo>
                  <a:lnTo>
                    <a:pt x="10296" y="43110"/>
                  </a:lnTo>
                  <a:lnTo>
                    <a:pt x="10296" y="42690"/>
                  </a:lnTo>
                  <a:lnTo>
                    <a:pt x="10296" y="42271"/>
                  </a:lnTo>
                  <a:lnTo>
                    <a:pt x="10303" y="41859"/>
                  </a:lnTo>
                  <a:lnTo>
                    <a:pt x="10318" y="41439"/>
                  </a:lnTo>
                  <a:lnTo>
                    <a:pt x="10340" y="41027"/>
                  </a:lnTo>
                  <a:lnTo>
                    <a:pt x="10362" y="40608"/>
                  </a:lnTo>
                  <a:lnTo>
                    <a:pt x="10391" y="40196"/>
                  </a:lnTo>
                  <a:lnTo>
                    <a:pt x="10421" y="39791"/>
                  </a:lnTo>
                  <a:lnTo>
                    <a:pt x="10465" y="39379"/>
                  </a:lnTo>
                  <a:lnTo>
                    <a:pt x="10509" y="38974"/>
                  </a:lnTo>
                  <a:lnTo>
                    <a:pt x="10553" y="38562"/>
                  </a:lnTo>
                  <a:lnTo>
                    <a:pt x="10612" y="38157"/>
                  </a:lnTo>
                  <a:lnTo>
                    <a:pt x="10671" y="37760"/>
                  </a:lnTo>
                  <a:lnTo>
                    <a:pt x="10730" y="37355"/>
                  </a:lnTo>
                  <a:lnTo>
                    <a:pt x="10803" y="36958"/>
                  </a:lnTo>
                  <a:lnTo>
                    <a:pt x="10877" y="36560"/>
                  </a:lnTo>
                  <a:lnTo>
                    <a:pt x="10951" y="36163"/>
                  </a:lnTo>
                  <a:lnTo>
                    <a:pt x="11039" y="35765"/>
                  </a:lnTo>
                  <a:lnTo>
                    <a:pt x="11127" y="35375"/>
                  </a:lnTo>
                  <a:lnTo>
                    <a:pt x="11216" y="34985"/>
                  </a:lnTo>
                  <a:lnTo>
                    <a:pt x="11319" y="34595"/>
                  </a:lnTo>
                  <a:lnTo>
                    <a:pt x="11414" y="34205"/>
                  </a:lnTo>
                  <a:lnTo>
                    <a:pt x="11525" y="33823"/>
                  </a:lnTo>
                  <a:lnTo>
                    <a:pt x="11635" y="33440"/>
                  </a:lnTo>
                  <a:lnTo>
                    <a:pt x="11753" y="33057"/>
                  </a:lnTo>
                  <a:lnTo>
                    <a:pt x="11870" y="32682"/>
                  </a:lnTo>
                  <a:lnTo>
                    <a:pt x="11996" y="32299"/>
                  </a:lnTo>
                  <a:lnTo>
                    <a:pt x="12128" y="31924"/>
                  </a:lnTo>
                  <a:lnTo>
                    <a:pt x="12261" y="31556"/>
                  </a:lnTo>
                  <a:lnTo>
                    <a:pt x="12400" y="31181"/>
                  </a:lnTo>
                  <a:lnTo>
                    <a:pt x="12540" y="30813"/>
                  </a:lnTo>
                  <a:lnTo>
                    <a:pt x="12687" y="30445"/>
                  </a:lnTo>
                  <a:lnTo>
                    <a:pt x="12842" y="30084"/>
                  </a:lnTo>
                  <a:lnTo>
                    <a:pt x="12996" y="29716"/>
                  </a:lnTo>
                  <a:lnTo>
                    <a:pt x="13158" y="29363"/>
                  </a:lnTo>
                  <a:lnTo>
                    <a:pt x="13320" y="29002"/>
                  </a:lnTo>
                  <a:lnTo>
                    <a:pt x="13489" y="28649"/>
                  </a:lnTo>
                  <a:lnTo>
                    <a:pt x="13666" y="28296"/>
                  </a:lnTo>
                  <a:lnTo>
                    <a:pt x="13843" y="27943"/>
                  </a:lnTo>
                  <a:lnTo>
                    <a:pt x="14019" y="27597"/>
                  </a:lnTo>
                  <a:lnTo>
                    <a:pt x="14203" y="27251"/>
                  </a:lnTo>
                  <a:lnTo>
                    <a:pt x="14395" y="26905"/>
                  </a:lnTo>
                  <a:lnTo>
                    <a:pt x="14586" y="26567"/>
                  </a:lnTo>
                  <a:lnTo>
                    <a:pt x="14785" y="26228"/>
                  </a:lnTo>
                  <a:lnTo>
                    <a:pt x="14983" y="25889"/>
                  </a:lnTo>
                  <a:lnTo>
                    <a:pt x="15189" y="25558"/>
                  </a:lnTo>
                  <a:lnTo>
                    <a:pt x="15403" y="25227"/>
                  </a:lnTo>
                  <a:lnTo>
                    <a:pt x="15609" y="24903"/>
                  </a:lnTo>
                  <a:lnTo>
                    <a:pt x="15830" y="24580"/>
                  </a:lnTo>
                  <a:lnTo>
                    <a:pt x="16050" y="24256"/>
                  </a:lnTo>
                  <a:lnTo>
                    <a:pt x="16271" y="23939"/>
                  </a:lnTo>
                  <a:lnTo>
                    <a:pt x="16499" y="23623"/>
                  </a:lnTo>
                  <a:lnTo>
                    <a:pt x="16735" y="23306"/>
                  </a:lnTo>
                  <a:lnTo>
                    <a:pt x="16963" y="22997"/>
                  </a:lnTo>
                  <a:lnTo>
                    <a:pt x="17206" y="22688"/>
                  </a:lnTo>
                  <a:lnTo>
                    <a:pt x="17449" y="22387"/>
                  </a:lnTo>
                  <a:lnTo>
                    <a:pt x="17692" y="22085"/>
                  </a:lnTo>
                  <a:lnTo>
                    <a:pt x="17942" y="21783"/>
                  </a:lnTo>
                  <a:lnTo>
                    <a:pt x="18192" y="21489"/>
                  </a:lnTo>
                  <a:lnTo>
                    <a:pt x="18449" y="21202"/>
                  </a:lnTo>
                  <a:lnTo>
                    <a:pt x="18714" y="20907"/>
                  </a:lnTo>
                  <a:lnTo>
                    <a:pt x="18972" y="20620"/>
                  </a:lnTo>
                  <a:lnTo>
                    <a:pt x="19244" y="20341"/>
                  </a:lnTo>
                  <a:lnTo>
                    <a:pt x="19509" y="20061"/>
                  </a:lnTo>
                  <a:lnTo>
                    <a:pt x="19781" y="19781"/>
                  </a:lnTo>
                  <a:lnTo>
                    <a:pt x="20061" y="19509"/>
                  </a:lnTo>
                  <a:lnTo>
                    <a:pt x="20341" y="19244"/>
                  </a:lnTo>
                  <a:lnTo>
                    <a:pt x="20620" y="18972"/>
                  </a:lnTo>
                  <a:lnTo>
                    <a:pt x="20907" y="18714"/>
                  </a:lnTo>
                  <a:lnTo>
                    <a:pt x="21202" y="18449"/>
                  </a:lnTo>
                  <a:lnTo>
                    <a:pt x="21489" y="18199"/>
                  </a:lnTo>
                  <a:lnTo>
                    <a:pt x="21783" y="17942"/>
                  </a:lnTo>
                  <a:lnTo>
                    <a:pt x="22085" y="17691"/>
                  </a:lnTo>
                  <a:lnTo>
                    <a:pt x="22387" y="17449"/>
                  </a:lnTo>
                  <a:lnTo>
                    <a:pt x="22688" y="17206"/>
                  </a:lnTo>
                  <a:lnTo>
                    <a:pt x="22997" y="16970"/>
                  </a:lnTo>
                  <a:lnTo>
                    <a:pt x="23306" y="16735"/>
                  </a:lnTo>
                  <a:lnTo>
                    <a:pt x="23623" y="16499"/>
                  </a:lnTo>
                  <a:lnTo>
                    <a:pt x="23939" y="16271"/>
                  </a:lnTo>
                  <a:lnTo>
                    <a:pt x="24256" y="16050"/>
                  </a:lnTo>
                  <a:lnTo>
                    <a:pt x="24580" y="15830"/>
                  </a:lnTo>
                  <a:lnTo>
                    <a:pt x="24903" y="15609"/>
                  </a:lnTo>
                  <a:lnTo>
                    <a:pt x="25227" y="15403"/>
                  </a:lnTo>
                  <a:lnTo>
                    <a:pt x="25558" y="15189"/>
                  </a:lnTo>
                  <a:lnTo>
                    <a:pt x="25890" y="14983"/>
                  </a:lnTo>
                  <a:lnTo>
                    <a:pt x="26228" y="14785"/>
                  </a:lnTo>
                  <a:lnTo>
                    <a:pt x="26567" y="14586"/>
                  </a:lnTo>
                  <a:lnTo>
                    <a:pt x="26905" y="14395"/>
                  </a:lnTo>
                  <a:lnTo>
                    <a:pt x="27251" y="14203"/>
                  </a:lnTo>
                  <a:lnTo>
                    <a:pt x="27597" y="14019"/>
                  </a:lnTo>
                  <a:lnTo>
                    <a:pt x="27943" y="13843"/>
                  </a:lnTo>
                  <a:lnTo>
                    <a:pt x="28296" y="13666"/>
                  </a:lnTo>
                  <a:lnTo>
                    <a:pt x="28649" y="13489"/>
                  </a:lnTo>
                  <a:lnTo>
                    <a:pt x="29002" y="13320"/>
                  </a:lnTo>
                  <a:lnTo>
                    <a:pt x="29356" y="13158"/>
                  </a:lnTo>
                  <a:lnTo>
                    <a:pt x="29716" y="12996"/>
                  </a:lnTo>
                  <a:lnTo>
                    <a:pt x="30084" y="12842"/>
                  </a:lnTo>
                  <a:lnTo>
                    <a:pt x="30445" y="12687"/>
                  </a:lnTo>
                  <a:lnTo>
                    <a:pt x="30813" y="12540"/>
                  </a:lnTo>
                  <a:lnTo>
                    <a:pt x="31181" y="12400"/>
                  </a:lnTo>
                  <a:lnTo>
                    <a:pt x="31556" y="12260"/>
                  </a:lnTo>
                  <a:lnTo>
                    <a:pt x="31924" y="12128"/>
                  </a:lnTo>
                  <a:lnTo>
                    <a:pt x="32299" y="11996"/>
                  </a:lnTo>
                  <a:lnTo>
                    <a:pt x="32682" y="11870"/>
                  </a:lnTo>
                  <a:lnTo>
                    <a:pt x="33057" y="11753"/>
                  </a:lnTo>
                  <a:lnTo>
                    <a:pt x="33440" y="11635"/>
                  </a:lnTo>
                  <a:lnTo>
                    <a:pt x="33823" y="11525"/>
                  </a:lnTo>
                  <a:lnTo>
                    <a:pt x="34205" y="11422"/>
                  </a:lnTo>
                  <a:lnTo>
                    <a:pt x="34595" y="11318"/>
                  </a:lnTo>
                  <a:lnTo>
                    <a:pt x="34985" y="11215"/>
                  </a:lnTo>
                  <a:lnTo>
                    <a:pt x="35375" y="11127"/>
                  </a:lnTo>
                  <a:lnTo>
                    <a:pt x="35765" y="11039"/>
                  </a:lnTo>
                  <a:lnTo>
                    <a:pt x="36163" y="10958"/>
                  </a:lnTo>
                  <a:lnTo>
                    <a:pt x="36560" y="10877"/>
                  </a:lnTo>
                  <a:lnTo>
                    <a:pt x="36958" y="10803"/>
                  </a:lnTo>
                  <a:lnTo>
                    <a:pt x="37355" y="10730"/>
                  </a:lnTo>
                  <a:lnTo>
                    <a:pt x="37760" y="10671"/>
                  </a:lnTo>
                  <a:lnTo>
                    <a:pt x="38157" y="10612"/>
                  </a:lnTo>
                  <a:lnTo>
                    <a:pt x="38562" y="10553"/>
                  </a:lnTo>
                  <a:lnTo>
                    <a:pt x="38974" y="10509"/>
                  </a:lnTo>
                  <a:lnTo>
                    <a:pt x="39379" y="10465"/>
                  </a:lnTo>
                  <a:lnTo>
                    <a:pt x="39791" y="10428"/>
                  </a:lnTo>
                  <a:lnTo>
                    <a:pt x="40196" y="10391"/>
                  </a:lnTo>
                  <a:lnTo>
                    <a:pt x="40608" y="10362"/>
                  </a:lnTo>
                  <a:lnTo>
                    <a:pt x="41027" y="10340"/>
                  </a:lnTo>
                  <a:lnTo>
                    <a:pt x="41439" y="10318"/>
                  </a:lnTo>
                  <a:lnTo>
                    <a:pt x="41851" y="10310"/>
                  </a:lnTo>
                  <a:lnTo>
                    <a:pt x="42271" y="10296"/>
                  </a:lnTo>
                  <a:close/>
                  <a:moveTo>
                    <a:pt x="42138" y="0"/>
                  </a:moveTo>
                  <a:lnTo>
                    <a:pt x="41586" y="15"/>
                  </a:lnTo>
                  <a:lnTo>
                    <a:pt x="41042" y="30"/>
                  </a:lnTo>
                  <a:lnTo>
                    <a:pt x="40497" y="52"/>
                  </a:lnTo>
                  <a:lnTo>
                    <a:pt x="39953" y="89"/>
                  </a:lnTo>
                  <a:lnTo>
                    <a:pt x="39408" y="125"/>
                  </a:lnTo>
                  <a:lnTo>
                    <a:pt x="38864" y="169"/>
                  </a:lnTo>
                  <a:lnTo>
                    <a:pt x="38326" y="221"/>
                  </a:lnTo>
                  <a:lnTo>
                    <a:pt x="37789" y="280"/>
                  </a:lnTo>
                  <a:lnTo>
                    <a:pt x="37252" y="339"/>
                  </a:lnTo>
                  <a:lnTo>
                    <a:pt x="36722" y="412"/>
                  </a:lnTo>
                  <a:lnTo>
                    <a:pt x="36192" y="493"/>
                  </a:lnTo>
                  <a:lnTo>
                    <a:pt x="35662" y="574"/>
                  </a:lnTo>
                  <a:lnTo>
                    <a:pt x="35132" y="663"/>
                  </a:lnTo>
                  <a:lnTo>
                    <a:pt x="34610" y="766"/>
                  </a:lnTo>
                  <a:lnTo>
                    <a:pt x="34087" y="869"/>
                  </a:lnTo>
                  <a:lnTo>
                    <a:pt x="33565" y="979"/>
                  </a:lnTo>
                  <a:lnTo>
                    <a:pt x="33050" y="1089"/>
                  </a:lnTo>
                  <a:lnTo>
                    <a:pt x="32535" y="1214"/>
                  </a:lnTo>
                  <a:lnTo>
                    <a:pt x="32020" y="1340"/>
                  </a:lnTo>
                  <a:lnTo>
                    <a:pt x="31512" y="1479"/>
                  </a:lnTo>
                  <a:lnTo>
                    <a:pt x="31004" y="1619"/>
                  </a:lnTo>
                  <a:lnTo>
                    <a:pt x="30496" y="1766"/>
                  </a:lnTo>
                  <a:lnTo>
                    <a:pt x="29996" y="1921"/>
                  </a:lnTo>
                  <a:lnTo>
                    <a:pt x="29495" y="2075"/>
                  </a:lnTo>
                  <a:lnTo>
                    <a:pt x="28995" y="2245"/>
                  </a:lnTo>
                  <a:lnTo>
                    <a:pt x="28502" y="2414"/>
                  </a:lnTo>
                  <a:lnTo>
                    <a:pt x="28009" y="2591"/>
                  </a:lnTo>
                  <a:lnTo>
                    <a:pt x="27523" y="2775"/>
                  </a:lnTo>
                  <a:lnTo>
                    <a:pt x="27038" y="2959"/>
                  </a:lnTo>
                  <a:lnTo>
                    <a:pt x="26552" y="3157"/>
                  </a:lnTo>
                  <a:lnTo>
                    <a:pt x="26073" y="3356"/>
                  </a:lnTo>
                  <a:lnTo>
                    <a:pt x="25595" y="3562"/>
                  </a:lnTo>
                  <a:lnTo>
                    <a:pt x="25124" y="3768"/>
                  </a:lnTo>
                  <a:lnTo>
                    <a:pt x="24653" y="3989"/>
                  </a:lnTo>
                  <a:lnTo>
                    <a:pt x="24182" y="4210"/>
                  </a:lnTo>
                  <a:lnTo>
                    <a:pt x="23719" y="4438"/>
                  </a:lnTo>
                  <a:lnTo>
                    <a:pt x="23255" y="4666"/>
                  </a:lnTo>
                  <a:lnTo>
                    <a:pt x="22799" y="4909"/>
                  </a:lnTo>
                  <a:lnTo>
                    <a:pt x="22342" y="5152"/>
                  </a:lnTo>
                  <a:lnTo>
                    <a:pt x="21886" y="5402"/>
                  </a:lnTo>
                  <a:lnTo>
                    <a:pt x="21437" y="5652"/>
                  </a:lnTo>
                  <a:lnTo>
                    <a:pt x="20996" y="5917"/>
                  </a:lnTo>
                  <a:lnTo>
                    <a:pt x="20554" y="6182"/>
                  </a:lnTo>
                  <a:lnTo>
                    <a:pt x="20113" y="6447"/>
                  </a:lnTo>
                  <a:lnTo>
                    <a:pt x="19678" y="6726"/>
                  </a:lnTo>
                  <a:lnTo>
                    <a:pt x="19252" y="7006"/>
                  </a:lnTo>
                  <a:lnTo>
                    <a:pt x="18817" y="7293"/>
                  </a:lnTo>
                  <a:lnTo>
                    <a:pt x="18398" y="7580"/>
                  </a:lnTo>
                  <a:lnTo>
                    <a:pt x="17979" y="7874"/>
                  </a:lnTo>
                  <a:lnTo>
                    <a:pt x="17559" y="8176"/>
                  </a:lnTo>
                  <a:lnTo>
                    <a:pt x="17147" y="8478"/>
                  </a:lnTo>
                  <a:lnTo>
                    <a:pt x="16735" y="8787"/>
                  </a:lnTo>
                  <a:lnTo>
                    <a:pt x="16330" y="9103"/>
                  </a:lnTo>
                  <a:lnTo>
                    <a:pt x="15933" y="9420"/>
                  </a:lnTo>
                  <a:lnTo>
                    <a:pt x="15535" y="9751"/>
                  </a:lnTo>
                  <a:lnTo>
                    <a:pt x="15138" y="10075"/>
                  </a:lnTo>
                  <a:lnTo>
                    <a:pt x="14755" y="10406"/>
                  </a:lnTo>
                  <a:lnTo>
                    <a:pt x="14365" y="10744"/>
                  </a:lnTo>
                  <a:lnTo>
                    <a:pt x="13983" y="11090"/>
                  </a:lnTo>
                  <a:lnTo>
                    <a:pt x="13607" y="11436"/>
                  </a:lnTo>
                  <a:lnTo>
                    <a:pt x="13232" y="11789"/>
                  </a:lnTo>
                  <a:lnTo>
                    <a:pt x="12864" y="12143"/>
                  </a:lnTo>
                  <a:lnTo>
                    <a:pt x="12503" y="12503"/>
                  </a:lnTo>
                  <a:lnTo>
                    <a:pt x="12143" y="12864"/>
                  </a:lnTo>
                  <a:lnTo>
                    <a:pt x="11790" y="13239"/>
                  </a:lnTo>
                  <a:lnTo>
                    <a:pt x="11436" y="13607"/>
                  </a:lnTo>
                  <a:lnTo>
                    <a:pt x="11090" y="13982"/>
                  </a:lnTo>
                  <a:lnTo>
                    <a:pt x="10745" y="14365"/>
                  </a:lnTo>
                  <a:lnTo>
                    <a:pt x="10406" y="14755"/>
                  </a:lnTo>
                  <a:lnTo>
                    <a:pt x="10075" y="15138"/>
                  </a:lnTo>
                  <a:lnTo>
                    <a:pt x="9744" y="15535"/>
                  </a:lnTo>
                  <a:lnTo>
                    <a:pt x="9420" y="15933"/>
                  </a:lnTo>
                  <a:lnTo>
                    <a:pt x="9103" y="16330"/>
                  </a:lnTo>
                  <a:lnTo>
                    <a:pt x="8787" y="16742"/>
                  </a:lnTo>
                  <a:lnTo>
                    <a:pt x="8478" y="17147"/>
                  </a:lnTo>
                  <a:lnTo>
                    <a:pt x="8176" y="17559"/>
                  </a:lnTo>
                  <a:lnTo>
                    <a:pt x="7875" y="17978"/>
                  </a:lnTo>
                  <a:lnTo>
                    <a:pt x="7580" y="18398"/>
                  </a:lnTo>
                  <a:lnTo>
                    <a:pt x="7286" y="18825"/>
                  </a:lnTo>
                  <a:lnTo>
                    <a:pt x="7006" y="19252"/>
                  </a:lnTo>
                  <a:lnTo>
                    <a:pt x="6726" y="19678"/>
                  </a:lnTo>
                  <a:lnTo>
                    <a:pt x="6447" y="20113"/>
                  </a:lnTo>
                  <a:lnTo>
                    <a:pt x="6182" y="20554"/>
                  </a:lnTo>
                  <a:lnTo>
                    <a:pt x="5917" y="20996"/>
                  </a:lnTo>
                  <a:lnTo>
                    <a:pt x="5652" y="21437"/>
                  </a:lnTo>
                  <a:lnTo>
                    <a:pt x="5402" y="21886"/>
                  </a:lnTo>
                  <a:lnTo>
                    <a:pt x="5152" y="22342"/>
                  </a:lnTo>
                  <a:lnTo>
                    <a:pt x="4909" y="22799"/>
                  </a:lnTo>
                  <a:lnTo>
                    <a:pt x="4666" y="23255"/>
                  </a:lnTo>
                  <a:lnTo>
                    <a:pt x="4438" y="23719"/>
                  </a:lnTo>
                  <a:lnTo>
                    <a:pt x="4210" y="24182"/>
                  </a:lnTo>
                  <a:lnTo>
                    <a:pt x="3989" y="24653"/>
                  </a:lnTo>
                  <a:lnTo>
                    <a:pt x="3768" y="25124"/>
                  </a:lnTo>
                  <a:lnTo>
                    <a:pt x="3555" y="25595"/>
                  </a:lnTo>
                  <a:lnTo>
                    <a:pt x="3356" y="26073"/>
                  </a:lnTo>
                  <a:lnTo>
                    <a:pt x="3150" y="26552"/>
                  </a:lnTo>
                  <a:lnTo>
                    <a:pt x="2959" y="27037"/>
                  </a:lnTo>
                  <a:lnTo>
                    <a:pt x="2767" y="27523"/>
                  </a:lnTo>
                  <a:lnTo>
                    <a:pt x="2591" y="28009"/>
                  </a:lnTo>
                  <a:lnTo>
                    <a:pt x="2414" y="28502"/>
                  </a:lnTo>
                  <a:lnTo>
                    <a:pt x="2237" y="28995"/>
                  </a:lnTo>
                  <a:lnTo>
                    <a:pt x="2076" y="29495"/>
                  </a:lnTo>
                  <a:lnTo>
                    <a:pt x="1914" y="29996"/>
                  </a:lnTo>
                  <a:lnTo>
                    <a:pt x="1766" y="30496"/>
                  </a:lnTo>
                  <a:lnTo>
                    <a:pt x="1619" y="31004"/>
                  </a:lnTo>
                  <a:lnTo>
                    <a:pt x="1479" y="31512"/>
                  </a:lnTo>
                  <a:lnTo>
                    <a:pt x="1340" y="32020"/>
                  </a:lnTo>
                  <a:lnTo>
                    <a:pt x="1215" y="32535"/>
                  </a:lnTo>
                  <a:lnTo>
                    <a:pt x="1089" y="33050"/>
                  </a:lnTo>
                  <a:lnTo>
                    <a:pt x="972" y="33565"/>
                  </a:lnTo>
                  <a:lnTo>
                    <a:pt x="869" y="34087"/>
                  </a:lnTo>
                  <a:lnTo>
                    <a:pt x="758" y="34610"/>
                  </a:lnTo>
                  <a:lnTo>
                    <a:pt x="663" y="35132"/>
                  </a:lnTo>
                  <a:lnTo>
                    <a:pt x="574" y="35662"/>
                  </a:lnTo>
                  <a:lnTo>
                    <a:pt x="486" y="36192"/>
                  </a:lnTo>
                  <a:lnTo>
                    <a:pt x="412" y="36722"/>
                  </a:lnTo>
                  <a:lnTo>
                    <a:pt x="339" y="37252"/>
                  </a:lnTo>
                  <a:lnTo>
                    <a:pt x="273" y="37789"/>
                  </a:lnTo>
                  <a:lnTo>
                    <a:pt x="221" y="38326"/>
                  </a:lnTo>
                  <a:lnTo>
                    <a:pt x="170" y="38864"/>
                  </a:lnTo>
                  <a:lnTo>
                    <a:pt x="125" y="39408"/>
                  </a:lnTo>
                  <a:lnTo>
                    <a:pt x="81" y="39953"/>
                  </a:lnTo>
                  <a:lnTo>
                    <a:pt x="52" y="40497"/>
                  </a:lnTo>
                  <a:lnTo>
                    <a:pt x="30" y="41042"/>
                  </a:lnTo>
                  <a:lnTo>
                    <a:pt x="15" y="41586"/>
                  </a:lnTo>
                  <a:lnTo>
                    <a:pt x="0" y="42138"/>
                  </a:lnTo>
                  <a:lnTo>
                    <a:pt x="0" y="42690"/>
                  </a:lnTo>
                  <a:lnTo>
                    <a:pt x="0" y="43242"/>
                  </a:lnTo>
                  <a:lnTo>
                    <a:pt x="15" y="43794"/>
                  </a:lnTo>
                  <a:lnTo>
                    <a:pt x="30" y="44339"/>
                  </a:lnTo>
                  <a:lnTo>
                    <a:pt x="52" y="44891"/>
                  </a:lnTo>
                  <a:lnTo>
                    <a:pt x="81" y="45435"/>
                  </a:lnTo>
                  <a:lnTo>
                    <a:pt x="125" y="45972"/>
                  </a:lnTo>
                  <a:lnTo>
                    <a:pt x="170" y="46517"/>
                  </a:lnTo>
                  <a:lnTo>
                    <a:pt x="221" y="47054"/>
                  </a:lnTo>
                  <a:lnTo>
                    <a:pt x="273" y="47591"/>
                  </a:lnTo>
                  <a:lnTo>
                    <a:pt x="339" y="48129"/>
                  </a:lnTo>
                  <a:lnTo>
                    <a:pt x="412" y="48658"/>
                  </a:lnTo>
                  <a:lnTo>
                    <a:pt x="486" y="49196"/>
                  </a:lnTo>
                  <a:lnTo>
                    <a:pt x="574" y="49718"/>
                  </a:lnTo>
                  <a:lnTo>
                    <a:pt x="663" y="50248"/>
                  </a:lnTo>
                  <a:lnTo>
                    <a:pt x="758" y="50771"/>
                  </a:lnTo>
                  <a:lnTo>
                    <a:pt x="869" y="51293"/>
                  </a:lnTo>
                  <a:lnTo>
                    <a:pt x="972" y="51816"/>
                  </a:lnTo>
                  <a:lnTo>
                    <a:pt x="1089" y="52331"/>
                  </a:lnTo>
                  <a:lnTo>
                    <a:pt x="1215" y="52846"/>
                  </a:lnTo>
                  <a:lnTo>
                    <a:pt x="1340" y="53361"/>
                  </a:lnTo>
                  <a:lnTo>
                    <a:pt x="1479" y="53869"/>
                  </a:lnTo>
                  <a:lnTo>
                    <a:pt x="1619" y="54376"/>
                  </a:lnTo>
                  <a:lnTo>
                    <a:pt x="1766" y="54884"/>
                  </a:lnTo>
                  <a:lnTo>
                    <a:pt x="1914" y="55385"/>
                  </a:lnTo>
                  <a:lnTo>
                    <a:pt x="2076" y="55885"/>
                  </a:lnTo>
                  <a:lnTo>
                    <a:pt x="2237" y="56386"/>
                  </a:lnTo>
                  <a:lnTo>
                    <a:pt x="2414" y="56879"/>
                  </a:lnTo>
                  <a:lnTo>
                    <a:pt x="2591" y="57372"/>
                  </a:lnTo>
                  <a:lnTo>
                    <a:pt x="2767" y="57857"/>
                  </a:lnTo>
                  <a:lnTo>
                    <a:pt x="2959" y="58343"/>
                  </a:lnTo>
                  <a:lnTo>
                    <a:pt x="3150" y="58829"/>
                  </a:lnTo>
                  <a:lnTo>
                    <a:pt x="3356" y="59307"/>
                  </a:lnTo>
                  <a:lnTo>
                    <a:pt x="3555" y="59785"/>
                  </a:lnTo>
                  <a:lnTo>
                    <a:pt x="3768" y="60264"/>
                  </a:lnTo>
                  <a:lnTo>
                    <a:pt x="3989" y="60735"/>
                  </a:lnTo>
                  <a:lnTo>
                    <a:pt x="4210" y="61198"/>
                  </a:lnTo>
                  <a:lnTo>
                    <a:pt x="4438" y="61662"/>
                  </a:lnTo>
                  <a:lnTo>
                    <a:pt x="4666" y="62126"/>
                  </a:lnTo>
                  <a:lnTo>
                    <a:pt x="4909" y="62589"/>
                  </a:lnTo>
                  <a:lnTo>
                    <a:pt x="5152" y="63038"/>
                  </a:lnTo>
                  <a:lnTo>
                    <a:pt x="5402" y="63494"/>
                  </a:lnTo>
                  <a:lnTo>
                    <a:pt x="5652" y="63943"/>
                  </a:lnTo>
                  <a:lnTo>
                    <a:pt x="5917" y="64385"/>
                  </a:lnTo>
                  <a:lnTo>
                    <a:pt x="6182" y="64826"/>
                  </a:lnTo>
                  <a:lnTo>
                    <a:pt x="6447" y="65268"/>
                  </a:lnTo>
                  <a:lnTo>
                    <a:pt x="6726" y="65702"/>
                  </a:lnTo>
                  <a:lnTo>
                    <a:pt x="7006" y="66136"/>
                  </a:lnTo>
                  <a:lnTo>
                    <a:pt x="7286" y="66563"/>
                  </a:lnTo>
                  <a:lnTo>
                    <a:pt x="7580" y="66983"/>
                  </a:lnTo>
                  <a:lnTo>
                    <a:pt x="7875" y="67402"/>
                  </a:lnTo>
                  <a:lnTo>
                    <a:pt x="8176" y="67822"/>
                  </a:lnTo>
                  <a:lnTo>
                    <a:pt x="8478" y="68234"/>
                  </a:lnTo>
                  <a:lnTo>
                    <a:pt x="8787" y="68646"/>
                  </a:lnTo>
                  <a:lnTo>
                    <a:pt x="9103" y="69051"/>
                  </a:lnTo>
                  <a:lnTo>
                    <a:pt x="9420" y="69448"/>
                  </a:lnTo>
                  <a:lnTo>
                    <a:pt x="9744" y="69845"/>
                  </a:lnTo>
                  <a:lnTo>
                    <a:pt x="10075" y="70243"/>
                  </a:lnTo>
                  <a:lnTo>
                    <a:pt x="10406" y="70633"/>
                  </a:lnTo>
                  <a:lnTo>
                    <a:pt x="10745" y="71015"/>
                  </a:lnTo>
                  <a:lnTo>
                    <a:pt x="11090" y="71398"/>
                  </a:lnTo>
                  <a:lnTo>
                    <a:pt x="11436" y="71773"/>
                  </a:lnTo>
                  <a:lnTo>
                    <a:pt x="11790" y="72149"/>
                  </a:lnTo>
                  <a:lnTo>
                    <a:pt x="12143" y="72517"/>
                  </a:lnTo>
                  <a:lnTo>
                    <a:pt x="12503" y="72877"/>
                  </a:lnTo>
                  <a:lnTo>
                    <a:pt x="12864" y="73238"/>
                  </a:lnTo>
                  <a:lnTo>
                    <a:pt x="13232" y="73598"/>
                  </a:lnTo>
                  <a:lnTo>
                    <a:pt x="13607" y="73944"/>
                  </a:lnTo>
                  <a:lnTo>
                    <a:pt x="13983" y="74290"/>
                  </a:lnTo>
                  <a:lnTo>
                    <a:pt x="14365" y="74636"/>
                  </a:lnTo>
                  <a:lnTo>
                    <a:pt x="14755" y="74975"/>
                  </a:lnTo>
                  <a:lnTo>
                    <a:pt x="15138" y="75306"/>
                  </a:lnTo>
                  <a:lnTo>
                    <a:pt x="15535" y="75637"/>
                  </a:lnTo>
                  <a:lnTo>
                    <a:pt x="15933" y="75961"/>
                  </a:lnTo>
                  <a:lnTo>
                    <a:pt x="16330" y="76277"/>
                  </a:lnTo>
                  <a:lnTo>
                    <a:pt x="16735" y="76594"/>
                  </a:lnTo>
                  <a:lnTo>
                    <a:pt x="17147" y="76903"/>
                  </a:lnTo>
                  <a:lnTo>
                    <a:pt x="17559" y="77204"/>
                  </a:lnTo>
                  <a:lnTo>
                    <a:pt x="17979" y="77506"/>
                  </a:lnTo>
                  <a:lnTo>
                    <a:pt x="18398" y="77800"/>
                  </a:lnTo>
                  <a:lnTo>
                    <a:pt x="18817" y="78095"/>
                  </a:lnTo>
                  <a:lnTo>
                    <a:pt x="19252" y="78374"/>
                  </a:lnTo>
                  <a:lnTo>
                    <a:pt x="19678" y="78661"/>
                  </a:lnTo>
                  <a:lnTo>
                    <a:pt x="20113" y="78934"/>
                  </a:lnTo>
                  <a:lnTo>
                    <a:pt x="20554" y="79206"/>
                  </a:lnTo>
                  <a:lnTo>
                    <a:pt x="20996" y="79471"/>
                  </a:lnTo>
                  <a:lnTo>
                    <a:pt x="21437" y="79729"/>
                  </a:lnTo>
                  <a:lnTo>
                    <a:pt x="21886" y="79979"/>
                  </a:lnTo>
                  <a:lnTo>
                    <a:pt x="22342" y="80229"/>
                  </a:lnTo>
                  <a:lnTo>
                    <a:pt x="22799" y="80472"/>
                  </a:lnTo>
                  <a:lnTo>
                    <a:pt x="23255" y="80715"/>
                  </a:lnTo>
                  <a:lnTo>
                    <a:pt x="23719" y="80950"/>
                  </a:lnTo>
                  <a:lnTo>
                    <a:pt x="24182" y="81171"/>
                  </a:lnTo>
                  <a:lnTo>
                    <a:pt x="24653" y="81399"/>
                  </a:lnTo>
                  <a:lnTo>
                    <a:pt x="25124" y="81612"/>
                  </a:lnTo>
                  <a:lnTo>
                    <a:pt x="25595" y="81826"/>
                  </a:lnTo>
                  <a:lnTo>
                    <a:pt x="26073" y="82032"/>
                  </a:lnTo>
                  <a:lnTo>
                    <a:pt x="26552" y="82231"/>
                  </a:lnTo>
                  <a:lnTo>
                    <a:pt x="27038" y="82422"/>
                  </a:lnTo>
                  <a:lnTo>
                    <a:pt x="27523" y="82613"/>
                  </a:lnTo>
                  <a:lnTo>
                    <a:pt x="28009" y="82790"/>
                  </a:lnTo>
                  <a:lnTo>
                    <a:pt x="28502" y="82974"/>
                  </a:lnTo>
                  <a:lnTo>
                    <a:pt x="28995" y="83143"/>
                  </a:lnTo>
                  <a:lnTo>
                    <a:pt x="29495" y="83305"/>
                  </a:lnTo>
                  <a:lnTo>
                    <a:pt x="29996" y="83467"/>
                  </a:lnTo>
                  <a:lnTo>
                    <a:pt x="30496" y="83614"/>
                  </a:lnTo>
                  <a:lnTo>
                    <a:pt x="31004" y="83761"/>
                  </a:lnTo>
                  <a:lnTo>
                    <a:pt x="31512" y="83909"/>
                  </a:lnTo>
                  <a:lnTo>
                    <a:pt x="32020" y="84041"/>
                  </a:lnTo>
                  <a:lnTo>
                    <a:pt x="32535" y="84166"/>
                  </a:lnTo>
                  <a:lnTo>
                    <a:pt x="33050" y="84291"/>
                  </a:lnTo>
                  <a:lnTo>
                    <a:pt x="33565" y="84409"/>
                  </a:lnTo>
                  <a:lnTo>
                    <a:pt x="34087" y="84519"/>
                  </a:lnTo>
                  <a:lnTo>
                    <a:pt x="34610" y="84622"/>
                  </a:lnTo>
                  <a:lnTo>
                    <a:pt x="35132" y="84718"/>
                  </a:lnTo>
                  <a:lnTo>
                    <a:pt x="35662" y="84806"/>
                  </a:lnTo>
                  <a:lnTo>
                    <a:pt x="36192" y="84895"/>
                  </a:lnTo>
                  <a:lnTo>
                    <a:pt x="36722" y="84968"/>
                  </a:lnTo>
                  <a:lnTo>
                    <a:pt x="37252" y="85042"/>
                  </a:lnTo>
                  <a:lnTo>
                    <a:pt x="37789" y="85108"/>
                  </a:lnTo>
                  <a:lnTo>
                    <a:pt x="38326" y="85167"/>
                  </a:lnTo>
                  <a:lnTo>
                    <a:pt x="38864" y="85218"/>
                  </a:lnTo>
                  <a:lnTo>
                    <a:pt x="39408" y="85263"/>
                  </a:lnTo>
                  <a:lnTo>
                    <a:pt x="39953" y="85299"/>
                  </a:lnTo>
                  <a:lnTo>
                    <a:pt x="40497" y="85329"/>
                  </a:lnTo>
                  <a:lnTo>
                    <a:pt x="41042" y="85351"/>
                  </a:lnTo>
                  <a:lnTo>
                    <a:pt x="41586" y="85373"/>
                  </a:lnTo>
                  <a:lnTo>
                    <a:pt x="42138" y="85380"/>
                  </a:lnTo>
                  <a:lnTo>
                    <a:pt x="42690" y="85388"/>
                  </a:lnTo>
                  <a:lnTo>
                    <a:pt x="43242" y="85380"/>
                  </a:lnTo>
                  <a:lnTo>
                    <a:pt x="43794" y="85373"/>
                  </a:lnTo>
                  <a:lnTo>
                    <a:pt x="44339" y="85351"/>
                  </a:lnTo>
                  <a:lnTo>
                    <a:pt x="44891" y="85329"/>
                  </a:lnTo>
                  <a:lnTo>
                    <a:pt x="45435" y="85299"/>
                  </a:lnTo>
                  <a:lnTo>
                    <a:pt x="45972" y="85263"/>
                  </a:lnTo>
                  <a:lnTo>
                    <a:pt x="46517" y="85218"/>
                  </a:lnTo>
                  <a:lnTo>
                    <a:pt x="47054" y="85167"/>
                  </a:lnTo>
                  <a:lnTo>
                    <a:pt x="47591" y="85108"/>
                  </a:lnTo>
                  <a:lnTo>
                    <a:pt x="48129" y="85042"/>
                  </a:lnTo>
                  <a:lnTo>
                    <a:pt x="48658" y="84968"/>
                  </a:lnTo>
                  <a:lnTo>
                    <a:pt x="49196" y="84895"/>
                  </a:lnTo>
                  <a:lnTo>
                    <a:pt x="49718" y="84806"/>
                  </a:lnTo>
                  <a:lnTo>
                    <a:pt x="50248" y="84718"/>
                  </a:lnTo>
                  <a:lnTo>
                    <a:pt x="50770" y="84622"/>
                  </a:lnTo>
                  <a:lnTo>
                    <a:pt x="51293" y="84519"/>
                  </a:lnTo>
                  <a:lnTo>
                    <a:pt x="51815" y="84409"/>
                  </a:lnTo>
                  <a:lnTo>
                    <a:pt x="52331" y="84291"/>
                  </a:lnTo>
                  <a:lnTo>
                    <a:pt x="52846" y="84166"/>
                  </a:lnTo>
                  <a:lnTo>
                    <a:pt x="53361" y="84041"/>
                  </a:lnTo>
                  <a:lnTo>
                    <a:pt x="53869" y="83909"/>
                  </a:lnTo>
                  <a:lnTo>
                    <a:pt x="54376" y="83761"/>
                  </a:lnTo>
                  <a:lnTo>
                    <a:pt x="54884" y="83614"/>
                  </a:lnTo>
                  <a:lnTo>
                    <a:pt x="55385" y="83467"/>
                  </a:lnTo>
                  <a:lnTo>
                    <a:pt x="55885" y="83305"/>
                  </a:lnTo>
                  <a:lnTo>
                    <a:pt x="56385" y="83143"/>
                  </a:lnTo>
                  <a:lnTo>
                    <a:pt x="56879" y="82974"/>
                  </a:lnTo>
                  <a:lnTo>
                    <a:pt x="57372" y="82790"/>
                  </a:lnTo>
                  <a:lnTo>
                    <a:pt x="57857" y="82613"/>
                  </a:lnTo>
                  <a:lnTo>
                    <a:pt x="58343" y="82422"/>
                  </a:lnTo>
                  <a:lnTo>
                    <a:pt x="58829" y="82231"/>
                  </a:lnTo>
                  <a:lnTo>
                    <a:pt x="59307" y="82032"/>
                  </a:lnTo>
                  <a:lnTo>
                    <a:pt x="59785" y="81826"/>
                  </a:lnTo>
                  <a:lnTo>
                    <a:pt x="60264" y="81612"/>
                  </a:lnTo>
                  <a:lnTo>
                    <a:pt x="60735" y="81399"/>
                  </a:lnTo>
                  <a:lnTo>
                    <a:pt x="61198" y="81171"/>
                  </a:lnTo>
                  <a:lnTo>
                    <a:pt x="61662" y="80950"/>
                  </a:lnTo>
                  <a:lnTo>
                    <a:pt x="62126" y="80715"/>
                  </a:lnTo>
                  <a:lnTo>
                    <a:pt x="62582" y="80472"/>
                  </a:lnTo>
                  <a:lnTo>
                    <a:pt x="63038" y="80229"/>
                  </a:lnTo>
                  <a:lnTo>
                    <a:pt x="63494" y="79979"/>
                  </a:lnTo>
                  <a:lnTo>
                    <a:pt x="63943" y="79729"/>
                  </a:lnTo>
                  <a:lnTo>
                    <a:pt x="64385" y="79471"/>
                  </a:lnTo>
                  <a:lnTo>
                    <a:pt x="64826" y="79206"/>
                  </a:lnTo>
                  <a:lnTo>
                    <a:pt x="65268" y="78934"/>
                  </a:lnTo>
                  <a:lnTo>
                    <a:pt x="65702" y="78661"/>
                  </a:lnTo>
                  <a:lnTo>
                    <a:pt x="66136" y="78374"/>
                  </a:lnTo>
                  <a:lnTo>
                    <a:pt x="66563" y="78095"/>
                  </a:lnTo>
                  <a:lnTo>
                    <a:pt x="66983" y="77800"/>
                  </a:lnTo>
                  <a:lnTo>
                    <a:pt x="67402" y="77506"/>
                  </a:lnTo>
                  <a:lnTo>
                    <a:pt x="67821" y="77204"/>
                  </a:lnTo>
                  <a:lnTo>
                    <a:pt x="68234" y="76903"/>
                  </a:lnTo>
                  <a:lnTo>
                    <a:pt x="68646" y="76594"/>
                  </a:lnTo>
                  <a:lnTo>
                    <a:pt x="69050" y="76277"/>
                  </a:lnTo>
                  <a:lnTo>
                    <a:pt x="69448" y="75961"/>
                  </a:lnTo>
                  <a:lnTo>
                    <a:pt x="69845" y="75637"/>
                  </a:lnTo>
                  <a:lnTo>
                    <a:pt x="70243" y="75306"/>
                  </a:lnTo>
                  <a:lnTo>
                    <a:pt x="70633" y="74975"/>
                  </a:lnTo>
                  <a:lnTo>
                    <a:pt x="71015" y="74636"/>
                  </a:lnTo>
                  <a:lnTo>
                    <a:pt x="71398" y="74290"/>
                  </a:lnTo>
                  <a:lnTo>
                    <a:pt x="71773" y="73944"/>
                  </a:lnTo>
                  <a:lnTo>
                    <a:pt x="72149" y="73598"/>
                  </a:lnTo>
                  <a:lnTo>
                    <a:pt x="72517" y="73238"/>
                  </a:lnTo>
                  <a:lnTo>
                    <a:pt x="72877" y="72877"/>
                  </a:lnTo>
                  <a:lnTo>
                    <a:pt x="73238" y="72517"/>
                  </a:lnTo>
                  <a:lnTo>
                    <a:pt x="73591" y="72149"/>
                  </a:lnTo>
                  <a:lnTo>
                    <a:pt x="73944" y="71773"/>
                  </a:lnTo>
                  <a:lnTo>
                    <a:pt x="74290" y="71398"/>
                  </a:lnTo>
                  <a:lnTo>
                    <a:pt x="74636" y="71015"/>
                  </a:lnTo>
                  <a:lnTo>
                    <a:pt x="74974" y="70633"/>
                  </a:lnTo>
                  <a:lnTo>
                    <a:pt x="75306" y="70243"/>
                  </a:lnTo>
                  <a:lnTo>
                    <a:pt x="75637" y="69845"/>
                  </a:lnTo>
                  <a:lnTo>
                    <a:pt x="75961" y="69448"/>
                  </a:lnTo>
                  <a:lnTo>
                    <a:pt x="76277" y="69051"/>
                  </a:lnTo>
                  <a:lnTo>
                    <a:pt x="76593" y="68646"/>
                  </a:lnTo>
                  <a:lnTo>
                    <a:pt x="76903" y="68234"/>
                  </a:lnTo>
                  <a:lnTo>
                    <a:pt x="77204" y="67822"/>
                  </a:lnTo>
                  <a:lnTo>
                    <a:pt x="77506" y="67402"/>
                  </a:lnTo>
                  <a:lnTo>
                    <a:pt x="77800" y="66983"/>
                  </a:lnTo>
                  <a:lnTo>
                    <a:pt x="78095" y="66563"/>
                  </a:lnTo>
                  <a:lnTo>
                    <a:pt x="78374" y="66136"/>
                  </a:lnTo>
                  <a:lnTo>
                    <a:pt x="78654" y="65702"/>
                  </a:lnTo>
                  <a:lnTo>
                    <a:pt x="78934" y="65268"/>
                  </a:lnTo>
                  <a:lnTo>
                    <a:pt x="79206" y="64826"/>
                  </a:lnTo>
                  <a:lnTo>
                    <a:pt x="79471" y="64385"/>
                  </a:lnTo>
                  <a:lnTo>
                    <a:pt x="79728" y="63943"/>
                  </a:lnTo>
                  <a:lnTo>
                    <a:pt x="79979" y="63494"/>
                  </a:lnTo>
                  <a:lnTo>
                    <a:pt x="80229" y="63038"/>
                  </a:lnTo>
                  <a:lnTo>
                    <a:pt x="80472" y="62589"/>
                  </a:lnTo>
                  <a:lnTo>
                    <a:pt x="80715" y="62126"/>
                  </a:lnTo>
                  <a:lnTo>
                    <a:pt x="80943" y="61662"/>
                  </a:lnTo>
                  <a:lnTo>
                    <a:pt x="81171" y="61198"/>
                  </a:lnTo>
                  <a:lnTo>
                    <a:pt x="81399" y="60735"/>
                  </a:lnTo>
                  <a:lnTo>
                    <a:pt x="81612" y="60264"/>
                  </a:lnTo>
                  <a:lnTo>
                    <a:pt x="81826" y="59785"/>
                  </a:lnTo>
                  <a:lnTo>
                    <a:pt x="82032" y="59307"/>
                  </a:lnTo>
                  <a:lnTo>
                    <a:pt x="82230" y="58829"/>
                  </a:lnTo>
                  <a:lnTo>
                    <a:pt x="82422" y="58343"/>
                  </a:lnTo>
                  <a:lnTo>
                    <a:pt x="82613" y="57857"/>
                  </a:lnTo>
                  <a:lnTo>
                    <a:pt x="82790" y="57372"/>
                  </a:lnTo>
                  <a:lnTo>
                    <a:pt x="82966" y="56879"/>
                  </a:lnTo>
                  <a:lnTo>
                    <a:pt x="83143" y="56386"/>
                  </a:lnTo>
                  <a:lnTo>
                    <a:pt x="83305" y="55885"/>
                  </a:lnTo>
                  <a:lnTo>
                    <a:pt x="83467" y="55385"/>
                  </a:lnTo>
                  <a:lnTo>
                    <a:pt x="83614" y="54884"/>
                  </a:lnTo>
                  <a:lnTo>
                    <a:pt x="83761" y="54376"/>
                  </a:lnTo>
                  <a:lnTo>
                    <a:pt x="83901" y="53869"/>
                  </a:lnTo>
                  <a:lnTo>
                    <a:pt x="84041" y="53361"/>
                  </a:lnTo>
                  <a:lnTo>
                    <a:pt x="84166" y="52846"/>
                  </a:lnTo>
                  <a:lnTo>
                    <a:pt x="84291" y="52331"/>
                  </a:lnTo>
                  <a:lnTo>
                    <a:pt x="84409" y="51816"/>
                  </a:lnTo>
                  <a:lnTo>
                    <a:pt x="84519" y="51293"/>
                  </a:lnTo>
                  <a:lnTo>
                    <a:pt x="84622" y="50771"/>
                  </a:lnTo>
                  <a:lnTo>
                    <a:pt x="84718" y="50248"/>
                  </a:lnTo>
                  <a:lnTo>
                    <a:pt x="84806" y="49718"/>
                  </a:lnTo>
                  <a:lnTo>
                    <a:pt x="84894" y="49196"/>
                  </a:lnTo>
                  <a:lnTo>
                    <a:pt x="84968" y="48658"/>
                  </a:lnTo>
                  <a:lnTo>
                    <a:pt x="85042" y="48129"/>
                  </a:lnTo>
                  <a:lnTo>
                    <a:pt x="85108" y="47591"/>
                  </a:lnTo>
                  <a:lnTo>
                    <a:pt x="85159" y="47054"/>
                  </a:lnTo>
                  <a:lnTo>
                    <a:pt x="85211" y="46517"/>
                  </a:lnTo>
                  <a:lnTo>
                    <a:pt x="85262" y="45972"/>
                  </a:lnTo>
                  <a:lnTo>
                    <a:pt x="85299" y="45435"/>
                  </a:lnTo>
                  <a:lnTo>
                    <a:pt x="85329" y="44891"/>
                  </a:lnTo>
                  <a:lnTo>
                    <a:pt x="85351" y="44339"/>
                  </a:lnTo>
                  <a:lnTo>
                    <a:pt x="85373" y="43794"/>
                  </a:lnTo>
                  <a:lnTo>
                    <a:pt x="85380" y="43242"/>
                  </a:lnTo>
                  <a:lnTo>
                    <a:pt x="85380" y="42690"/>
                  </a:lnTo>
                  <a:lnTo>
                    <a:pt x="85380" y="42138"/>
                  </a:lnTo>
                  <a:lnTo>
                    <a:pt x="85373" y="41586"/>
                  </a:lnTo>
                  <a:lnTo>
                    <a:pt x="85351" y="41042"/>
                  </a:lnTo>
                  <a:lnTo>
                    <a:pt x="85329" y="40497"/>
                  </a:lnTo>
                  <a:lnTo>
                    <a:pt x="85299" y="39953"/>
                  </a:lnTo>
                  <a:lnTo>
                    <a:pt x="85262" y="39408"/>
                  </a:lnTo>
                  <a:lnTo>
                    <a:pt x="85211" y="38864"/>
                  </a:lnTo>
                  <a:lnTo>
                    <a:pt x="85159" y="38326"/>
                  </a:lnTo>
                  <a:lnTo>
                    <a:pt x="85108" y="37789"/>
                  </a:lnTo>
                  <a:lnTo>
                    <a:pt x="85042" y="37252"/>
                  </a:lnTo>
                  <a:lnTo>
                    <a:pt x="84968" y="36722"/>
                  </a:lnTo>
                  <a:lnTo>
                    <a:pt x="84894" y="36192"/>
                  </a:lnTo>
                  <a:lnTo>
                    <a:pt x="84806" y="35662"/>
                  </a:lnTo>
                  <a:lnTo>
                    <a:pt x="84718" y="35132"/>
                  </a:lnTo>
                  <a:lnTo>
                    <a:pt x="84622" y="34610"/>
                  </a:lnTo>
                  <a:lnTo>
                    <a:pt x="84519" y="34087"/>
                  </a:lnTo>
                  <a:lnTo>
                    <a:pt x="84409" y="33565"/>
                  </a:lnTo>
                  <a:lnTo>
                    <a:pt x="84291" y="33050"/>
                  </a:lnTo>
                  <a:lnTo>
                    <a:pt x="84166" y="32535"/>
                  </a:lnTo>
                  <a:lnTo>
                    <a:pt x="84041" y="32020"/>
                  </a:lnTo>
                  <a:lnTo>
                    <a:pt x="83901" y="31512"/>
                  </a:lnTo>
                  <a:lnTo>
                    <a:pt x="83761" y="31004"/>
                  </a:lnTo>
                  <a:lnTo>
                    <a:pt x="83614" y="30496"/>
                  </a:lnTo>
                  <a:lnTo>
                    <a:pt x="83467" y="29996"/>
                  </a:lnTo>
                  <a:lnTo>
                    <a:pt x="83305" y="29495"/>
                  </a:lnTo>
                  <a:lnTo>
                    <a:pt x="83143" y="28995"/>
                  </a:lnTo>
                  <a:lnTo>
                    <a:pt x="82966" y="28502"/>
                  </a:lnTo>
                  <a:lnTo>
                    <a:pt x="82790" y="28009"/>
                  </a:lnTo>
                  <a:lnTo>
                    <a:pt x="82613" y="27523"/>
                  </a:lnTo>
                  <a:lnTo>
                    <a:pt x="82422" y="27037"/>
                  </a:lnTo>
                  <a:lnTo>
                    <a:pt x="82230" y="26552"/>
                  </a:lnTo>
                  <a:lnTo>
                    <a:pt x="82032" y="26073"/>
                  </a:lnTo>
                  <a:lnTo>
                    <a:pt x="81826" y="25595"/>
                  </a:lnTo>
                  <a:lnTo>
                    <a:pt x="81612" y="25124"/>
                  </a:lnTo>
                  <a:lnTo>
                    <a:pt x="81399" y="24653"/>
                  </a:lnTo>
                  <a:lnTo>
                    <a:pt x="81171" y="24182"/>
                  </a:lnTo>
                  <a:lnTo>
                    <a:pt x="80943" y="23719"/>
                  </a:lnTo>
                  <a:lnTo>
                    <a:pt x="80715" y="23255"/>
                  </a:lnTo>
                  <a:lnTo>
                    <a:pt x="80472" y="22799"/>
                  </a:lnTo>
                  <a:lnTo>
                    <a:pt x="80229" y="22342"/>
                  </a:lnTo>
                  <a:lnTo>
                    <a:pt x="79979" y="21886"/>
                  </a:lnTo>
                  <a:lnTo>
                    <a:pt x="79728" y="21437"/>
                  </a:lnTo>
                  <a:lnTo>
                    <a:pt x="79471" y="20996"/>
                  </a:lnTo>
                  <a:lnTo>
                    <a:pt x="79206" y="20554"/>
                  </a:lnTo>
                  <a:lnTo>
                    <a:pt x="78934" y="20113"/>
                  </a:lnTo>
                  <a:lnTo>
                    <a:pt x="78654" y="19678"/>
                  </a:lnTo>
                  <a:lnTo>
                    <a:pt x="78374" y="19252"/>
                  </a:lnTo>
                  <a:lnTo>
                    <a:pt x="78095" y="18825"/>
                  </a:lnTo>
                  <a:lnTo>
                    <a:pt x="77800" y="18398"/>
                  </a:lnTo>
                  <a:lnTo>
                    <a:pt x="77506" y="17978"/>
                  </a:lnTo>
                  <a:lnTo>
                    <a:pt x="77204" y="17559"/>
                  </a:lnTo>
                  <a:lnTo>
                    <a:pt x="76903" y="17147"/>
                  </a:lnTo>
                  <a:lnTo>
                    <a:pt x="76593" y="16742"/>
                  </a:lnTo>
                  <a:lnTo>
                    <a:pt x="76277" y="16330"/>
                  </a:lnTo>
                  <a:lnTo>
                    <a:pt x="75961" y="15933"/>
                  </a:lnTo>
                  <a:lnTo>
                    <a:pt x="75637" y="15535"/>
                  </a:lnTo>
                  <a:lnTo>
                    <a:pt x="75306" y="15138"/>
                  </a:lnTo>
                  <a:lnTo>
                    <a:pt x="74974" y="14755"/>
                  </a:lnTo>
                  <a:lnTo>
                    <a:pt x="74636" y="14365"/>
                  </a:lnTo>
                  <a:lnTo>
                    <a:pt x="74290" y="13982"/>
                  </a:lnTo>
                  <a:lnTo>
                    <a:pt x="73944" y="13607"/>
                  </a:lnTo>
                  <a:lnTo>
                    <a:pt x="73591" y="13239"/>
                  </a:lnTo>
                  <a:lnTo>
                    <a:pt x="73238" y="12864"/>
                  </a:lnTo>
                  <a:lnTo>
                    <a:pt x="72877" y="12503"/>
                  </a:lnTo>
                  <a:lnTo>
                    <a:pt x="72517" y="12143"/>
                  </a:lnTo>
                  <a:lnTo>
                    <a:pt x="72149" y="11789"/>
                  </a:lnTo>
                  <a:lnTo>
                    <a:pt x="71773" y="11436"/>
                  </a:lnTo>
                  <a:lnTo>
                    <a:pt x="71398" y="11090"/>
                  </a:lnTo>
                  <a:lnTo>
                    <a:pt x="71015" y="10744"/>
                  </a:lnTo>
                  <a:lnTo>
                    <a:pt x="70633" y="10406"/>
                  </a:lnTo>
                  <a:lnTo>
                    <a:pt x="70243" y="10075"/>
                  </a:lnTo>
                  <a:lnTo>
                    <a:pt x="69845" y="9751"/>
                  </a:lnTo>
                  <a:lnTo>
                    <a:pt x="69448" y="9420"/>
                  </a:lnTo>
                  <a:lnTo>
                    <a:pt x="69050" y="9103"/>
                  </a:lnTo>
                  <a:lnTo>
                    <a:pt x="68646" y="8787"/>
                  </a:lnTo>
                  <a:lnTo>
                    <a:pt x="68234" y="8478"/>
                  </a:lnTo>
                  <a:lnTo>
                    <a:pt x="67821" y="8176"/>
                  </a:lnTo>
                  <a:lnTo>
                    <a:pt x="67402" y="7874"/>
                  </a:lnTo>
                  <a:lnTo>
                    <a:pt x="66983" y="7580"/>
                  </a:lnTo>
                  <a:lnTo>
                    <a:pt x="66563" y="7293"/>
                  </a:lnTo>
                  <a:lnTo>
                    <a:pt x="66136" y="7006"/>
                  </a:lnTo>
                  <a:lnTo>
                    <a:pt x="65702" y="6726"/>
                  </a:lnTo>
                  <a:lnTo>
                    <a:pt x="65268" y="6447"/>
                  </a:lnTo>
                  <a:lnTo>
                    <a:pt x="64826" y="6182"/>
                  </a:lnTo>
                  <a:lnTo>
                    <a:pt x="64385" y="5917"/>
                  </a:lnTo>
                  <a:lnTo>
                    <a:pt x="63943" y="5652"/>
                  </a:lnTo>
                  <a:lnTo>
                    <a:pt x="63494" y="5402"/>
                  </a:lnTo>
                  <a:lnTo>
                    <a:pt x="63038" y="5152"/>
                  </a:lnTo>
                  <a:lnTo>
                    <a:pt x="62582" y="4909"/>
                  </a:lnTo>
                  <a:lnTo>
                    <a:pt x="62126" y="4666"/>
                  </a:lnTo>
                  <a:lnTo>
                    <a:pt x="61662" y="4438"/>
                  </a:lnTo>
                  <a:lnTo>
                    <a:pt x="61198" y="4210"/>
                  </a:lnTo>
                  <a:lnTo>
                    <a:pt x="60735" y="3989"/>
                  </a:lnTo>
                  <a:lnTo>
                    <a:pt x="60264" y="3768"/>
                  </a:lnTo>
                  <a:lnTo>
                    <a:pt x="59785" y="3562"/>
                  </a:lnTo>
                  <a:lnTo>
                    <a:pt x="59307" y="3356"/>
                  </a:lnTo>
                  <a:lnTo>
                    <a:pt x="58829" y="3157"/>
                  </a:lnTo>
                  <a:lnTo>
                    <a:pt x="58343" y="2959"/>
                  </a:lnTo>
                  <a:lnTo>
                    <a:pt x="57857" y="2775"/>
                  </a:lnTo>
                  <a:lnTo>
                    <a:pt x="57372" y="2591"/>
                  </a:lnTo>
                  <a:lnTo>
                    <a:pt x="56879" y="2414"/>
                  </a:lnTo>
                  <a:lnTo>
                    <a:pt x="56385" y="2245"/>
                  </a:lnTo>
                  <a:lnTo>
                    <a:pt x="55885" y="2075"/>
                  </a:lnTo>
                  <a:lnTo>
                    <a:pt x="55385" y="1921"/>
                  </a:lnTo>
                  <a:lnTo>
                    <a:pt x="54884" y="1766"/>
                  </a:lnTo>
                  <a:lnTo>
                    <a:pt x="54376" y="1619"/>
                  </a:lnTo>
                  <a:lnTo>
                    <a:pt x="53869" y="1479"/>
                  </a:lnTo>
                  <a:lnTo>
                    <a:pt x="53361" y="1340"/>
                  </a:lnTo>
                  <a:lnTo>
                    <a:pt x="52846" y="1214"/>
                  </a:lnTo>
                  <a:lnTo>
                    <a:pt x="52331" y="1089"/>
                  </a:lnTo>
                  <a:lnTo>
                    <a:pt x="51815" y="979"/>
                  </a:lnTo>
                  <a:lnTo>
                    <a:pt x="51293" y="869"/>
                  </a:lnTo>
                  <a:lnTo>
                    <a:pt x="50770" y="766"/>
                  </a:lnTo>
                  <a:lnTo>
                    <a:pt x="50248" y="663"/>
                  </a:lnTo>
                  <a:lnTo>
                    <a:pt x="49718" y="574"/>
                  </a:lnTo>
                  <a:lnTo>
                    <a:pt x="49196" y="493"/>
                  </a:lnTo>
                  <a:lnTo>
                    <a:pt x="48658" y="412"/>
                  </a:lnTo>
                  <a:lnTo>
                    <a:pt x="48129" y="339"/>
                  </a:lnTo>
                  <a:lnTo>
                    <a:pt x="47591" y="280"/>
                  </a:lnTo>
                  <a:lnTo>
                    <a:pt x="47054" y="221"/>
                  </a:lnTo>
                  <a:lnTo>
                    <a:pt x="46517" y="169"/>
                  </a:lnTo>
                  <a:lnTo>
                    <a:pt x="45972" y="125"/>
                  </a:lnTo>
                  <a:lnTo>
                    <a:pt x="45435" y="89"/>
                  </a:lnTo>
                  <a:lnTo>
                    <a:pt x="44891" y="52"/>
                  </a:lnTo>
                  <a:lnTo>
                    <a:pt x="44339" y="30"/>
                  </a:lnTo>
                  <a:lnTo>
                    <a:pt x="43794" y="15"/>
                  </a:lnTo>
                  <a:lnTo>
                    <a:pt x="43242"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6242" name="Google Shape;6242;p513"/>
            <p:cNvSpPr/>
            <p:nvPr/>
          </p:nvSpPr>
          <p:spPr>
            <a:xfrm>
              <a:off x="7640175" y="5182432"/>
              <a:ext cx="28755" cy="76744"/>
            </a:xfrm>
            <a:custGeom>
              <a:avLst/>
              <a:gdLst/>
              <a:ahLst/>
              <a:cxnLst/>
              <a:rect l="l" t="t" r="r" b="b"/>
              <a:pathLst>
                <a:path w="8066" h="21512" extrusionOk="0">
                  <a:moveTo>
                    <a:pt x="0" y="1"/>
                  </a:moveTo>
                  <a:lnTo>
                    <a:pt x="0" y="13269"/>
                  </a:lnTo>
                  <a:lnTo>
                    <a:pt x="192" y="13586"/>
                  </a:lnTo>
                  <a:lnTo>
                    <a:pt x="383" y="13895"/>
                  </a:lnTo>
                  <a:lnTo>
                    <a:pt x="574" y="14204"/>
                  </a:lnTo>
                  <a:lnTo>
                    <a:pt x="773" y="14513"/>
                  </a:lnTo>
                  <a:lnTo>
                    <a:pt x="979" y="14815"/>
                  </a:lnTo>
                  <a:lnTo>
                    <a:pt x="1193" y="15109"/>
                  </a:lnTo>
                  <a:lnTo>
                    <a:pt x="1406" y="15403"/>
                  </a:lnTo>
                  <a:lnTo>
                    <a:pt x="1619" y="15698"/>
                  </a:lnTo>
                  <a:lnTo>
                    <a:pt x="1848" y="15985"/>
                  </a:lnTo>
                  <a:lnTo>
                    <a:pt x="2076" y="16272"/>
                  </a:lnTo>
                  <a:lnTo>
                    <a:pt x="2304" y="16551"/>
                  </a:lnTo>
                  <a:lnTo>
                    <a:pt x="2539" y="16824"/>
                  </a:lnTo>
                  <a:lnTo>
                    <a:pt x="2782" y="17096"/>
                  </a:lnTo>
                  <a:lnTo>
                    <a:pt x="3025" y="17368"/>
                  </a:lnTo>
                  <a:lnTo>
                    <a:pt x="3268" y="17633"/>
                  </a:lnTo>
                  <a:lnTo>
                    <a:pt x="3525" y="17891"/>
                  </a:lnTo>
                  <a:lnTo>
                    <a:pt x="3776" y="18148"/>
                  </a:lnTo>
                  <a:lnTo>
                    <a:pt x="4041" y="18406"/>
                  </a:lnTo>
                  <a:lnTo>
                    <a:pt x="4305" y="18656"/>
                  </a:lnTo>
                  <a:lnTo>
                    <a:pt x="4570" y="18899"/>
                  </a:lnTo>
                  <a:lnTo>
                    <a:pt x="4843" y="19142"/>
                  </a:lnTo>
                  <a:lnTo>
                    <a:pt x="5115" y="19377"/>
                  </a:lnTo>
                  <a:lnTo>
                    <a:pt x="5395" y="19613"/>
                  </a:lnTo>
                  <a:lnTo>
                    <a:pt x="5682" y="19841"/>
                  </a:lnTo>
                  <a:lnTo>
                    <a:pt x="5969" y="20062"/>
                  </a:lnTo>
                  <a:lnTo>
                    <a:pt x="6256" y="20282"/>
                  </a:lnTo>
                  <a:lnTo>
                    <a:pt x="6550" y="20503"/>
                  </a:lnTo>
                  <a:lnTo>
                    <a:pt x="6844" y="20709"/>
                  </a:lnTo>
                  <a:lnTo>
                    <a:pt x="7146" y="20915"/>
                  </a:lnTo>
                  <a:lnTo>
                    <a:pt x="7448" y="21121"/>
                  </a:lnTo>
                  <a:lnTo>
                    <a:pt x="7757" y="21320"/>
                  </a:lnTo>
                  <a:lnTo>
                    <a:pt x="8066" y="21511"/>
                  </a:lnTo>
                  <a:lnTo>
                    <a:pt x="8066" y="1"/>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6243" name="Google Shape;6243;p513"/>
            <p:cNvSpPr/>
            <p:nvPr/>
          </p:nvSpPr>
          <p:spPr>
            <a:xfrm>
              <a:off x="7697197" y="5142539"/>
              <a:ext cx="28759" cy="128908"/>
            </a:xfrm>
            <a:custGeom>
              <a:avLst/>
              <a:gdLst/>
              <a:ahLst/>
              <a:cxnLst/>
              <a:rect l="l" t="t" r="r" b="b"/>
              <a:pathLst>
                <a:path w="8067" h="36134" extrusionOk="0">
                  <a:moveTo>
                    <a:pt x="1" y="0"/>
                  </a:moveTo>
                  <a:lnTo>
                    <a:pt x="1" y="35728"/>
                  </a:lnTo>
                  <a:lnTo>
                    <a:pt x="516" y="35817"/>
                  </a:lnTo>
                  <a:lnTo>
                    <a:pt x="1031" y="35898"/>
                  </a:lnTo>
                  <a:lnTo>
                    <a:pt x="1553" y="35971"/>
                  </a:lnTo>
                  <a:lnTo>
                    <a:pt x="2076" y="36023"/>
                  </a:lnTo>
                  <a:lnTo>
                    <a:pt x="2606" y="36074"/>
                  </a:lnTo>
                  <a:lnTo>
                    <a:pt x="3136" y="36104"/>
                  </a:lnTo>
                  <a:lnTo>
                    <a:pt x="3673" y="36126"/>
                  </a:lnTo>
                  <a:lnTo>
                    <a:pt x="4210" y="36133"/>
                  </a:lnTo>
                  <a:lnTo>
                    <a:pt x="4703" y="36126"/>
                  </a:lnTo>
                  <a:lnTo>
                    <a:pt x="5189" y="36111"/>
                  </a:lnTo>
                  <a:lnTo>
                    <a:pt x="5674" y="36082"/>
                  </a:lnTo>
                  <a:lnTo>
                    <a:pt x="6160" y="36037"/>
                  </a:lnTo>
                  <a:lnTo>
                    <a:pt x="6639" y="35986"/>
                  </a:lnTo>
                  <a:lnTo>
                    <a:pt x="7117" y="35927"/>
                  </a:lnTo>
                  <a:lnTo>
                    <a:pt x="7588" y="35861"/>
                  </a:lnTo>
                  <a:lnTo>
                    <a:pt x="8066" y="35787"/>
                  </a:lnTo>
                  <a:lnTo>
                    <a:pt x="8066"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6244" name="Google Shape;6244;p513"/>
            <p:cNvSpPr/>
            <p:nvPr/>
          </p:nvSpPr>
          <p:spPr>
            <a:xfrm>
              <a:off x="7756844" y="5202120"/>
              <a:ext cx="28759" cy="56210"/>
            </a:xfrm>
            <a:custGeom>
              <a:avLst/>
              <a:gdLst/>
              <a:ahLst/>
              <a:cxnLst/>
              <a:rect l="l" t="t" r="r" b="b"/>
              <a:pathLst>
                <a:path w="8067" h="15756" extrusionOk="0">
                  <a:moveTo>
                    <a:pt x="1" y="0"/>
                  </a:moveTo>
                  <a:lnTo>
                    <a:pt x="1" y="15756"/>
                  </a:lnTo>
                  <a:lnTo>
                    <a:pt x="317" y="15550"/>
                  </a:lnTo>
                  <a:lnTo>
                    <a:pt x="626" y="15344"/>
                  </a:lnTo>
                  <a:lnTo>
                    <a:pt x="935" y="15130"/>
                  </a:lnTo>
                  <a:lnTo>
                    <a:pt x="1237" y="14910"/>
                  </a:lnTo>
                  <a:lnTo>
                    <a:pt x="1539" y="14689"/>
                  </a:lnTo>
                  <a:lnTo>
                    <a:pt x="1833" y="14461"/>
                  </a:lnTo>
                  <a:lnTo>
                    <a:pt x="2128" y="14233"/>
                  </a:lnTo>
                  <a:lnTo>
                    <a:pt x="2415" y="13997"/>
                  </a:lnTo>
                  <a:lnTo>
                    <a:pt x="2702" y="13754"/>
                  </a:lnTo>
                  <a:lnTo>
                    <a:pt x="2981" y="13511"/>
                  </a:lnTo>
                  <a:lnTo>
                    <a:pt x="3261" y="13261"/>
                  </a:lnTo>
                  <a:lnTo>
                    <a:pt x="3533" y="13004"/>
                  </a:lnTo>
                  <a:lnTo>
                    <a:pt x="3805" y="12746"/>
                  </a:lnTo>
                  <a:lnTo>
                    <a:pt x="4070" y="12489"/>
                  </a:lnTo>
                  <a:lnTo>
                    <a:pt x="4328" y="12216"/>
                  </a:lnTo>
                  <a:lnTo>
                    <a:pt x="4585" y="11951"/>
                  </a:lnTo>
                  <a:lnTo>
                    <a:pt x="4836" y="11672"/>
                  </a:lnTo>
                  <a:lnTo>
                    <a:pt x="5086" y="11399"/>
                  </a:lnTo>
                  <a:lnTo>
                    <a:pt x="5329" y="11112"/>
                  </a:lnTo>
                  <a:lnTo>
                    <a:pt x="5572" y="10825"/>
                  </a:lnTo>
                  <a:lnTo>
                    <a:pt x="5807" y="10538"/>
                  </a:lnTo>
                  <a:lnTo>
                    <a:pt x="6035" y="10244"/>
                  </a:lnTo>
                  <a:lnTo>
                    <a:pt x="6256" y="9942"/>
                  </a:lnTo>
                  <a:lnTo>
                    <a:pt x="6477" y="9641"/>
                  </a:lnTo>
                  <a:lnTo>
                    <a:pt x="6698" y="9339"/>
                  </a:lnTo>
                  <a:lnTo>
                    <a:pt x="6904" y="9030"/>
                  </a:lnTo>
                  <a:lnTo>
                    <a:pt x="7110" y="8721"/>
                  </a:lnTo>
                  <a:lnTo>
                    <a:pt x="7316" y="8404"/>
                  </a:lnTo>
                  <a:lnTo>
                    <a:pt x="7507" y="8080"/>
                  </a:lnTo>
                  <a:lnTo>
                    <a:pt x="7698" y="7764"/>
                  </a:lnTo>
                  <a:lnTo>
                    <a:pt x="7890" y="7433"/>
                  </a:lnTo>
                  <a:lnTo>
                    <a:pt x="8066" y="7102"/>
                  </a:lnTo>
                  <a:lnTo>
                    <a:pt x="8066"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6245" name="Google Shape;6245;p513"/>
            <p:cNvSpPr/>
            <p:nvPr/>
          </p:nvSpPr>
          <p:spPr>
            <a:xfrm>
              <a:off x="7804130" y="5280049"/>
              <a:ext cx="89834" cy="89869"/>
            </a:xfrm>
            <a:custGeom>
              <a:avLst/>
              <a:gdLst/>
              <a:ahLst/>
              <a:cxnLst/>
              <a:rect l="l" t="t" r="r" b="b"/>
              <a:pathLst>
                <a:path w="25199" h="25191" extrusionOk="0">
                  <a:moveTo>
                    <a:pt x="6330" y="0"/>
                  </a:moveTo>
                  <a:lnTo>
                    <a:pt x="6234" y="8"/>
                  </a:lnTo>
                  <a:lnTo>
                    <a:pt x="6138" y="15"/>
                  </a:lnTo>
                  <a:lnTo>
                    <a:pt x="6043" y="30"/>
                  </a:lnTo>
                  <a:lnTo>
                    <a:pt x="5947" y="52"/>
                  </a:lnTo>
                  <a:lnTo>
                    <a:pt x="5859" y="81"/>
                  </a:lnTo>
                  <a:lnTo>
                    <a:pt x="5763" y="111"/>
                  </a:lnTo>
                  <a:lnTo>
                    <a:pt x="5675" y="140"/>
                  </a:lnTo>
                  <a:lnTo>
                    <a:pt x="5579" y="184"/>
                  </a:lnTo>
                  <a:lnTo>
                    <a:pt x="5491" y="221"/>
                  </a:lnTo>
                  <a:lnTo>
                    <a:pt x="5410" y="273"/>
                  </a:lnTo>
                  <a:lnTo>
                    <a:pt x="5321" y="324"/>
                  </a:lnTo>
                  <a:lnTo>
                    <a:pt x="5240" y="383"/>
                  </a:lnTo>
                  <a:lnTo>
                    <a:pt x="5160" y="442"/>
                  </a:lnTo>
                  <a:lnTo>
                    <a:pt x="5086" y="508"/>
                  </a:lnTo>
                  <a:lnTo>
                    <a:pt x="5012" y="582"/>
                  </a:lnTo>
                  <a:lnTo>
                    <a:pt x="590" y="5004"/>
                  </a:lnTo>
                  <a:lnTo>
                    <a:pt x="516" y="5078"/>
                  </a:lnTo>
                  <a:lnTo>
                    <a:pt x="450" y="5159"/>
                  </a:lnTo>
                  <a:lnTo>
                    <a:pt x="391" y="5240"/>
                  </a:lnTo>
                  <a:lnTo>
                    <a:pt x="332" y="5321"/>
                  </a:lnTo>
                  <a:lnTo>
                    <a:pt x="280" y="5402"/>
                  </a:lnTo>
                  <a:lnTo>
                    <a:pt x="229" y="5490"/>
                  </a:lnTo>
                  <a:lnTo>
                    <a:pt x="185" y="5578"/>
                  </a:lnTo>
                  <a:lnTo>
                    <a:pt x="148" y="5667"/>
                  </a:lnTo>
                  <a:lnTo>
                    <a:pt x="119" y="5755"/>
                  </a:lnTo>
                  <a:lnTo>
                    <a:pt x="89" y="5851"/>
                  </a:lnTo>
                  <a:lnTo>
                    <a:pt x="60" y="5946"/>
                  </a:lnTo>
                  <a:lnTo>
                    <a:pt x="38" y="6035"/>
                  </a:lnTo>
                  <a:lnTo>
                    <a:pt x="23" y="6130"/>
                  </a:lnTo>
                  <a:lnTo>
                    <a:pt x="16" y="6226"/>
                  </a:lnTo>
                  <a:lnTo>
                    <a:pt x="8" y="6322"/>
                  </a:lnTo>
                  <a:lnTo>
                    <a:pt x="1" y="6417"/>
                  </a:lnTo>
                  <a:lnTo>
                    <a:pt x="8" y="6513"/>
                  </a:lnTo>
                  <a:lnTo>
                    <a:pt x="16" y="6609"/>
                  </a:lnTo>
                  <a:lnTo>
                    <a:pt x="23" y="6704"/>
                  </a:lnTo>
                  <a:lnTo>
                    <a:pt x="38" y="6800"/>
                  </a:lnTo>
                  <a:lnTo>
                    <a:pt x="60" y="6896"/>
                  </a:lnTo>
                  <a:lnTo>
                    <a:pt x="89" y="6991"/>
                  </a:lnTo>
                  <a:lnTo>
                    <a:pt x="119" y="7080"/>
                  </a:lnTo>
                  <a:lnTo>
                    <a:pt x="148" y="7175"/>
                  </a:lnTo>
                  <a:lnTo>
                    <a:pt x="185" y="7264"/>
                  </a:lnTo>
                  <a:lnTo>
                    <a:pt x="229" y="7352"/>
                  </a:lnTo>
                  <a:lnTo>
                    <a:pt x="280" y="7440"/>
                  </a:lnTo>
                  <a:lnTo>
                    <a:pt x="332" y="7521"/>
                  </a:lnTo>
                  <a:lnTo>
                    <a:pt x="391" y="7602"/>
                  </a:lnTo>
                  <a:lnTo>
                    <a:pt x="450" y="7683"/>
                  </a:lnTo>
                  <a:lnTo>
                    <a:pt x="516" y="7757"/>
                  </a:lnTo>
                  <a:lnTo>
                    <a:pt x="590" y="7830"/>
                  </a:lnTo>
                  <a:lnTo>
                    <a:pt x="17368" y="24609"/>
                  </a:lnTo>
                  <a:lnTo>
                    <a:pt x="17442" y="24683"/>
                  </a:lnTo>
                  <a:lnTo>
                    <a:pt x="17515" y="24749"/>
                  </a:lnTo>
                  <a:lnTo>
                    <a:pt x="17596" y="24808"/>
                  </a:lnTo>
                  <a:lnTo>
                    <a:pt x="17677" y="24867"/>
                  </a:lnTo>
                  <a:lnTo>
                    <a:pt x="17758" y="24918"/>
                  </a:lnTo>
                  <a:lnTo>
                    <a:pt x="17847" y="24962"/>
                  </a:lnTo>
                  <a:lnTo>
                    <a:pt x="17935" y="25006"/>
                  </a:lnTo>
                  <a:lnTo>
                    <a:pt x="18023" y="25043"/>
                  </a:lnTo>
                  <a:lnTo>
                    <a:pt x="18119" y="25080"/>
                  </a:lnTo>
                  <a:lnTo>
                    <a:pt x="18207" y="25109"/>
                  </a:lnTo>
                  <a:lnTo>
                    <a:pt x="18303" y="25139"/>
                  </a:lnTo>
                  <a:lnTo>
                    <a:pt x="18398" y="25154"/>
                  </a:lnTo>
                  <a:lnTo>
                    <a:pt x="18494" y="25168"/>
                  </a:lnTo>
                  <a:lnTo>
                    <a:pt x="18590" y="25183"/>
                  </a:lnTo>
                  <a:lnTo>
                    <a:pt x="18685" y="25190"/>
                  </a:lnTo>
                  <a:lnTo>
                    <a:pt x="18877" y="25190"/>
                  </a:lnTo>
                  <a:lnTo>
                    <a:pt x="18972" y="25183"/>
                  </a:lnTo>
                  <a:lnTo>
                    <a:pt x="19068" y="25168"/>
                  </a:lnTo>
                  <a:lnTo>
                    <a:pt x="19164" y="25154"/>
                  </a:lnTo>
                  <a:lnTo>
                    <a:pt x="19252" y="25139"/>
                  </a:lnTo>
                  <a:lnTo>
                    <a:pt x="19348" y="25109"/>
                  </a:lnTo>
                  <a:lnTo>
                    <a:pt x="19443" y="25080"/>
                  </a:lnTo>
                  <a:lnTo>
                    <a:pt x="19532" y="25043"/>
                  </a:lnTo>
                  <a:lnTo>
                    <a:pt x="19620" y="25006"/>
                  </a:lnTo>
                  <a:lnTo>
                    <a:pt x="19708" y="24962"/>
                  </a:lnTo>
                  <a:lnTo>
                    <a:pt x="19797" y="24918"/>
                  </a:lnTo>
                  <a:lnTo>
                    <a:pt x="19878" y="24867"/>
                  </a:lnTo>
                  <a:lnTo>
                    <a:pt x="19959" y="24808"/>
                  </a:lnTo>
                  <a:lnTo>
                    <a:pt x="20040" y="24749"/>
                  </a:lnTo>
                  <a:lnTo>
                    <a:pt x="20120" y="24683"/>
                  </a:lnTo>
                  <a:lnTo>
                    <a:pt x="20194" y="24609"/>
                  </a:lnTo>
                  <a:lnTo>
                    <a:pt x="24617" y="20186"/>
                  </a:lnTo>
                  <a:lnTo>
                    <a:pt x="24683" y="20113"/>
                  </a:lnTo>
                  <a:lnTo>
                    <a:pt x="24749" y="20032"/>
                  </a:lnTo>
                  <a:lnTo>
                    <a:pt x="24816" y="19958"/>
                  </a:lnTo>
                  <a:lnTo>
                    <a:pt x="24867" y="19870"/>
                  </a:lnTo>
                  <a:lnTo>
                    <a:pt x="24926" y="19789"/>
                  </a:lnTo>
                  <a:lnTo>
                    <a:pt x="24970" y="19701"/>
                  </a:lnTo>
                  <a:lnTo>
                    <a:pt x="25014" y="19612"/>
                  </a:lnTo>
                  <a:lnTo>
                    <a:pt x="25051" y="19524"/>
                  </a:lnTo>
                  <a:lnTo>
                    <a:pt x="25088" y="19436"/>
                  </a:lnTo>
                  <a:lnTo>
                    <a:pt x="25117" y="19340"/>
                  </a:lnTo>
                  <a:lnTo>
                    <a:pt x="25139" y="19252"/>
                  </a:lnTo>
                  <a:lnTo>
                    <a:pt x="25161" y="19156"/>
                  </a:lnTo>
                  <a:lnTo>
                    <a:pt x="25176" y="19060"/>
                  </a:lnTo>
                  <a:lnTo>
                    <a:pt x="25191" y="18965"/>
                  </a:lnTo>
                  <a:lnTo>
                    <a:pt x="25198" y="18869"/>
                  </a:lnTo>
                  <a:lnTo>
                    <a:pt x="25198" y="18773"/>
                  </a:lnTo>
                  <a:lnTo>
                    <a:pt x="25198" y="18678"/>
                  </a:lnTo>
                  <a:lnTo>
                    <a:pt x="25191" y="18582"/>
                  </a:lnTo>
                  <a:lnTo>
                    <a:pt x="25176" y="18486"/>
                  </a:lnTo>
                  <a:lnTo>
                    <a:pt x="25161" y="18391"/>
                  </a:lnTo>
                  <a:lnTo>
                    <a:pt x="25139" y="18295"/>
                  </a:lnTo>
                  <a:lnTo>
                    <a:pt x="25117" y="18199"/>
                  </a:lnTo>
                  <a:lnTo>
                    <a:pt x="25088" y="18111"/>
                  </a:lnTo>
                  <a:lnTo>
                    <a:pt x="25051" y="18023"/>
                  </a:lnTo>
                  <a:lnTo>
                    <a:pt x="25014" y="17927"/>
                  </a:lnTo>
                  <a:lnTo>
                    <a:pt x="24970" y="17839"/>
                  </a:lnTo>
                  <a:lnTo>
                    <a:pt x="24926" y="17758"/>
                  </a:lnTo>
                  <a:lnTo>
                    <a:pt x="24867" y="17669"/>
                  </a:lnTo>
                  <a:lnTo>
                    <a:pt x="24816" y="17588"/>
                  </a:lnTo>
                  <a:lnTo>
                    <a:pt x="24749" y="17508"/>
                  </a:lnTo>
                  <a:lnTo>
                    <a:pt x="24683" y="17434"/>
                  </a:lnTo>
                  <a:lnTo>
                    <a:pt x="24617" y="17360"/>
                  </a:lnTo>
                  <a:lnTo>
                    <a:pt x="7838" y="582"/>
                  </a:lnTo>
                  <a:lnTo>
                    <a:pt x="7765" y="508"/>
                  </a:lnTo>
                  <a:lnTo>
                    <a:pt x="7684" y="442"/>
                  </a:lnTo>
                  <a:lnTo>
                    <a:pt x="7610" y="383"/>
                  </a:lnTo>
                  <a:lnTo>
                    <a:pt x="7529" y="324"/>
                  </a:lnTo>
                  <a:lnTo>
                    <a:pt x="7441" y="273"/>
                  </a:lnTo>
                  <a:lnTo>
                    <a:pt x="7353" y="221"/>
                  </a:lnTo>
                  <a:lnTo>
                    <a:pt x="7272" y="184"/>
                  </a:lnTo>
                  <a:lnTo>
                    <a:pt x="7176" y="140"/>
                  </a:lnTo>
                  <a:lnTo>
                    <a:pt x="7088" y="111"/>
                  </a:lnTo>
                  <a:lnTo>
                    <a:pt x="6992" y="81"/>
                  </a:lnTo>
                  <a:lnTo>
                    <a:pt x="6904" y="52"/>
                  </a:lnTo>
                  <a:lnTo>
                    <a:pt x="6808" y="30"/>
                  </a:lnTo>
                  <a:lnTo>
                    <a:pt x="6712" y="15"/>
                  </a:lnTo>
                  <a:lnTo>
                    <a:pt x="6617" y="8"/>
                  </a:lnTo>
                  <a:lnTo>
                    <a:pt x="6521" y="0"/>
                  </a:lnTo>
                  <a:close/>
                </a:path>
              </a:pathLst>
            </a:custGeom>
            <a:solidFill>
              <a:srgbClr val="FFFFFF"/>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p>
          </p:txBody>
        </p:sp>
        <p:sp>
          <p:nvSpPr>
            <p:cNvPr id="6246" name="Google Shape;6246;p513"/>
            <p:cNvSpPr txBox="1"/>
            <p:nvPr/>
          </p:nvSpPr>
          <p:spPr>
            <a:xfrm>
              <a:off x="7057519" y="5561533"/>
              <a:ext cx="1332600" cy="3603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0"/>
                </a:spcAft>
                <a:buNone/>
              </a:pPr>
              <a:r>
                <a:rPr lang="en" sz="800" b="1">
                  <a:solidFill>
                    <a:srgbClr val="4387FD"/>
                  </a:solidFill>
                  <a:latin typeface="Roboto"/>
                  <a:ea typeface="Roboto"/>
                  <a:cs typeface="Roboto"/>
                  <a:sym typeface="Roboto"/>
                </a:rPr>
                <a:t>BigQuery</a:t>
              </a:r>
              <a:endParaRPr sz="700">
                <a:solidFill>
                  <a:srgbClr val="4387FD"/>
                </a:solidFill>
                <a:latin typeface="Roboto"/>
                <a:ea typeface="Roboto"/>
                <a:cs typeface="Roboto"/>
                <a:sym typeface="Roboto"/>
              </a:endParaRPr>
            </a:p>
          </p:txBody>
        </p:sp>
      </p:grpSp>
      <p:grpSp>
        <p:nvGrpSpPr>
          <p:cNvPr id="6247" name="Google Shape;6247;p513"/>
          <p:cNvGrpSpPr/>
          <p:nvPr/>
        </p:nvGrpSpPr>
        <p:grpSpPr>
          <a:xfrm>
            <a:off x="7007733" y="1496681"/>
            <a:ext cx="1396441" cy="538062"/>
            <a:chOff x="1911311" y="3104817"/>
            <a:chExt cx="999600" cy="391233"/>
          </a:xfrm>
        </p:grpSpPr>
        <p:pic>
          <p:nvPicPr>
            <p:cNvPr id="6248" name="Google Shape;6248;p513"/>
            <p:cNvPicPr preferRelativeResize="0"/>
            <p:nvPr/>
          </p:nvPicPr>
          <p:blipFill>
            <a:blip r:embed="rId5">
              <a:alphaModFix/>
            </a:blip>
            <a:stretch>
              <a:fillRect/>
            </a:stretch>
          </p:blipFill>
          <p:spPr>
            <a:xfrm>
              <a:off x="2102559" y="3104817"/>
              <a:ext cx="603600" cy="391233"/>
            </a:xfrm>
            <a:prstGeom prst="rect">
              <a:avLst/>
            </a:prstGeom>
            <a:noFill/>
            <a:ln>
              <a:noFill/>
            </a:ln>
          </p:spPr>
        </p:pic>
        <p:sp>
          <p:nvSpPr>
            <p:cNvPr id="6249" name="Google Shape;6249;p513"/>
            <p:cNvSpPr txBox="1"/>
            <p:nvPr/>
          </p:nvSpPr>
          <p:spPr>
            <a:xfrm>
              <a:off x="1911311" y="3197251"/>
              <a:ext cx="999600" cy="2703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0"/>
                </a:spcAft>
                <a:buNone/>
              </a:pPr>
              <a:r>
                <a:rPr lang="en" sz="1200">
                  <a:solidFill>
                    <a:srgbClr val="FFFFFF"/>
                  </a:solidFill>
                  <a:latin typeface="Roboto"/>
                  <a:ea typeface="Roboto"/>
                  <a:cs typeface="Roboto"/>
                  <a:sym typeface="Roboto"/>
                </a:rPr>
                <a:t>GCP</a:t>
              </a:r>
              <a:endParaRPr sz="1200">
                <a:solidFill>
                  <a:srgbClr val="FFFFFF"/>
                </a:solidFill>
                <a:latin typeface="Roboto"/>
                <a:ea typeface="Roboto"/>
                <a:cs typeface="Roboto"/>
                <a:sym typeface="Roboto"/>
              </a:endParaRPr>
            </a:p>
          </p:txBody>
        </p:sp>
      </p:grpSp>
      <p:grpSp>
        <p:nvGrpSpPr>
          <p:cNvPr id="6250" name="Google Shape;6250;p513"/>
          <p:cNvGrpSpPr/>
          <p:nvPr/>
        </p:nvGrpSpPr>
        <p:grpSpPr>
          <a:xfrm>
            <a:off x="3839876" y="3271425"/>
            <a:ext cx="1542000" cy="647400"/>
            <a:chOff x="5779075" y="3738150"/>
            <a:chExt cx="1542000" cy="647400"/>
          </a:xfrm>
        </p:grpSpPr>
        <p:sp>
          <p:nvSpPr>
            <p:cNvPr id="6251" name="Google Shape;6251;p513"/>
            <p:cNvSpPr/>
            <p:nvPr/>
          </p:nvSpPr>
          <p:spPr>
            <a:xfrm>
              <a:off x="5779075" y="3738150"/>
              <a:ext cx="1542000" cy="647400"/>
            </a:xfrm>
            <a:prstGeom prst="roundRect">
              <a:avLst>
                <a:gd name="adj" fmla="val 16667"/>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52" name="Google Shape;6252;p513"/>
            <p:cNvSpPr/>
            <p:nvPr/>
          </p:nvSpPr>
          <p:spPr>
            <a:xfrm>
              <a:off x="5826150" y="3808775"/>
              <a:ext cx="588500" cy="494350"/>
            </a:xfrm>
            <a:prstGeom prst="flowChartMagneticDisk">
              <a:avLst/>
            </a:prstGeom>
            <a:solidFill>
              <a:srgbClr val="6D9EEB"/>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400"/>
                <a:t>  M</a:t>
              </a:r>
              <a:endParaRPr sz="1400"/>
            </a:p>
          </p:txBody>
        </p:sp>
        <p:sp>
          <p:nvSpPr>
            <p:cNvPr id="6253" name="Google Shape;6253;p513"/>
            <p:cNvSpPr/>
            <p:nvPr/>
          </p:nvSpPr>
          <p:spPr>
            <a:xfrm>
              <a:off x="6664350" y="3808775"/>
              <a:ext cx="588500" cy="494350"/>
            </a:xfrm>
            <a:prstGeom prst="flowChartMagneticDisk">
              <a:avLst/>
            </a:prstGeom>
            <a:solidFill>
              <a:srgbClr val="6D9EEB"/>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sz="1400"/>
                <a:t>  S</a:t>
              </a:r>
              <a:endParaRPr sz="1400"/>
            </a:p>
          </p:txBody>
        </p:sp>
      </p:grpSp>
      <p:sp>
        <p:nvSpPr>
          <p:cNvPr id="6254" name="Google Shape;6254;p513"/>
          <p:cNvSpPr txBox="1"/>
          <p:nvPr/>
        </p:nvSpPr>
        <p:spPr>
          <a:xfrm>
            <a:off x="4025726" y="2993575"/>
            <a:ext cx="1279800" cy="409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latin typeface="Roboto"/>
                <a:ea typeface="Roboto"/>
                <a:cs typeface="Roboto"/>
                <a:sym typeface="Roboto"/>
              </a:rPr>
              <a:t>RDS(CloudSQL)</a:t>
            </a:r>
            <a:endParaRPr sz="1100">
              <a:latin typeface="Roboto"/>
              <a:ea typeface="Roboto"/>
              <a:cs typeface="Roboto"/>
              <a:sym typeface="Roboto"/>
            </a:endParaRPr>
          </a:p>
        </p:txBody>
      </p:sp>
      <p:cxnSp>
        <p:nvCxnSpPr>
          <p:cNvPr id="6255" name="Google Shape;6255;p513"/>
          <p:cNvCxnSpPr>
            <a:stCxn id="6246" idx="2"/>
          </p:cNvCxnSpPr>
          <p:nvPr/>
        </p:nvCxnSpPr>
        <p:spPr>
          <a:xfrm>
            <a:off x="5724833" y="3142246"/>
            <a:ext cx="601500" cy="461100"/>
          </a:xfrm>
          <a:prstGeom prst="straightConnector1">
            <a:avLst/>
          </a:prstGeom>
          <a:noFill/>
          <a:ln w="19050" cap="flat" cmpd="sng">
            <a:solidFill>
              <a:srgbClr val="666666"/>
            </a:solidFill>
            <a:prstDash val="dot"/>
            <a:round/>
            <a:headEnd type="triangle" w="med" len="med"/>
            <a:tailEnd type="triangle" w="med" len="med"/>
          </a:ln>
        </p:spPr>
      </p:cxnSp>
      <p:pic>
        <p:nvPicPr>
          <p:cNvPr id="6256" name="Google Shape;6256;p513"/>
          <p:cNvPicPr preferRelativeResize="0"/>
          <p:nvPr/>
        </p:nvPicPr>
        <p:blipFill>
          <a:blip r:embed="rId6">
            <a:alphaModFix/>
          </a:blip>
          <a:stretch>
            <a:fillRect/>
          </a:stretch>
        </p:blipFill>
        <p:spPr>
          <a:xfrm>
            <a:off x="6508689" y="3312263"/>
            <a:ext cx="937800" cy="625200"/>
          </a:xfrm>
          <a:prstGeom prst="rect">
            <a:avLst/>
          </a:prstGeom>
          <a:noFill/>
          <a:ln w="38100" cap="flat" cmpd="sng">
            <a:solidFill>
              <a:srgbClr val="666666"/>
            </a:solidFill>
            <a:prstDash val="dot"/>
            <a:round/>
            <a:headEnd type="none" w="sm" len="sm"/>
            <a:tailEnd type="none" w="sm" len="sm"/>
          </a:ln>
        </p:spPr>
      </p:pic>
      <p:sp>
        <p:nvSpPr>
          <p:cNvPr id="6257" name="Google Shape;6257;p513"/>
          <p:cNvSpPr/>
          <p:nvPr/>
        </p:nvSpPr>
        <p:spPr>
          <a:xfrm>
            <a:off x="5999896" y="3180443"/>
            <a:ext cx="204000" cy="166800"/>
          </a:xfrm>
          <a:prstGeom prst="roundRect">
            <a:avLst>
              <a:gd name="adj" fmla="val 16667"/>
            </a:avLst>
          </a:prstGeom>
          <a:solidFill>
            <a:srgbClr val="38761D"/>
          </a:solid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800" b="1">
                <a:solidFill>
                  <a:srgbClr val="FFFFFF"/>
                </a:solidFill>
                <a:latin typeface="Open Sans"/>
                <a:ea typeface="Open Sans"/>
                <a:cs typeface="Open Sans"/>
                <a:sym typeface="Open Sans"/>
              </a:rPr>
              <a:t>3</a:t>
            </a:r>
            <a:endParaRPr sz="800" b="1">
              <a:solidFill>
                <a:srgbClr val="FFFFFF"/>
              </a:solidFill>
              <a:latin typeface="Open Sans"/>
              <a:ea typeface="Open Sans"/>
              <a:cs typeface="Open Sans"/>
              <a:sym typeface="Open Sans"/>
            </a:endParaRPr>
          </a:p>
        </p:txBody>
      </p:sp>
      <p:sp>
        <p:nvSpPr>
          <p:cNvPr id="6258" name="Google Shape;6258;p513"/>
          <p:cNvSpPr txBox="1"/>
          <p:nvPr/>
        </p:nvSpPr>
        <p:spPr>
          <a:xfrm>
            <a:off x="2384851" y="3038400"/>
            <a:ext cx="937800" cy="16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Roboto"/>
                <a:ea typeface="Roboto"/>
                <a:cs typeface="Roboto"/>
                <a:sym typeface="Roboto"/>
              </a:rPr>
              <a:t>API server</a:t>
            </a:r>
            <a:endParaRPr sz="1000">
              <a:latin typeface="Roboto"/>
              <a:ea typeface="Roboto"/>
              <a:cs typeface="Roboto"/>
              <a:sym typeface="Roboto"/>
            </a:endParaRPr>
          </a:p>
        </p:txBody>
      </p:sp>
      <p:grpSp>
        <p:nvGrpSpPr>
          <p:cNvPr id="6259" name="Google Shape;6259;p513"/>
          <p:cNvGrpSpPr/>
          <p:nvPr/>
        </p:nvGrpSpPr>
        <p:grpSpPr>
          <a:xfrm>
            <a:off x="2258175" y="3256120"/>
            <a:ext cx="999600" cy="892426"/>
            <a:chOff x="2211174" y="1726020"/>
            <a:chExt cx="999600" cy="892426"/>
          </a:xfrm>
        </p:grpSpPr>
        <p:pic>
          <p:nvPicPr>
            <p:cNvPr id="6260" name="Google Shape;6260;p513"/>
            <p:cNvPicPr preferRelativeResize="0"/>
            <p:nvPr/>
          </p:nvPicPr>
          <p:blipFill>
            <a:blip r:embed="rId7">
              <a:alphaModFix/>
            </a:blip>
            <a:stretch>
              <a:fillRect/>
            </a:stretch>
          </p:blipFill>
          <p:spPr>
            <a:xfrm>
              <a:off x="2313450" y="1726020"/>
              <a:ext cx="838200" cy="653055"/>
            </a:xfrm>
            <a:prstGeom prst="rect">
              <a:avLst/>
            </a:prstGeom>
            <a:noFill/>
            <a:ln>
              <a:noFill/>
            </a:ln>
          </p:spPr>
        </p:pic>
        <p:sp>
          <p:nvSpPr>
            <p:cNvPr id="6261" name="Google Shape;6261;p513"/>
            <p:cNvSpPr txBox="1"/>
            <p:nvPr/>
          </p:nvSpPr>
          <p:spPr>
            <a:xfrm>
              <a:off x="2211174" y="2348146"/>
              <a:ext cx="999600" cy="270300"/>
            </a:xfrm>
            <a:prstGeom prst="rect">
              <a:avLst/>
            </a:prstGeom>
            <a:noFill/>
            <a:ln>
              <a:noFill/>
            </a:ln>
          </p:spPr>
          <p:txBody>
            <a:bodyPr spcFirstLastPara="1" wrap="square" lIns="68575" tIns="68575" rIns="68575" bIns="68575" anchor="t" anchorCtr="0">
              <a:noAutofit/>
            </a:bodyPr>
            <a:lstStyle/>
            <a:p>
              <a:pPr marL="0" lvl="0" indent="0" algn="ctr" rtl="0">
                <a:lnSpc>
                  <a:spcPct val="115000"/>
                </a:lnSpc>
                <a:spcBef>
                  <a:spcPts val="0"/>
                </a:spcBef>
                <a:spcAft>
                  <a:spcPts val="0"/>
                </a:spcAft>
                <a:buNone/>
              </a:pPr>
              <a:r>
                <a:rPr lang="en" sz="800" b="1">
                  <a:solidFill>
                    <a:srgbClr val="4387FD"/>
                  </a:solidFill>
                  <a:latin typeface="Roboto"/>
                  <a:ea typeface="Roboto"/>
                  <a:cs typeface="Roboto"/>
                  <a:sym typeface="Roboto"/>
                </a:rPr>
                <a:t>AppEngine</a:t>
              </a:r>
              <a:endParaRPr sz="700">
                <a:solidFill>
                  <a:srgbClr val="4387FD"/>
                </a:solidFill>
                <a:latin typeface="Roboto"/>
                <a:ea typeface="Roboto"/>
                <a:cs typeface="Roboto"/>
                <a:sym typeface="Roboto"/>
              </a:endParaRPr>
            </a:p>
          </p:txBody>
        </p:sp>
      </p:grpSp>
      <p:cxnSp>
        <p:nvCxnSpPr>
          <p:cNvPr id="6262" name="Google Shape;6262;p513"/>
          <p:cNvCxnSpPr>
            <a:endCxn id="6260" idx="1"/>
          </p:cNvCxnSpPr>
          <p:nvPr/>
        </p:nvCxnSpPr>
        <p:spPr>
          <a:xfrm>
            <a:off x="1343451" y="2917247"/>
            <a:ext cx="1017000" cy="665400"/>
          </a:xfrm>
          <a:prstGeom prst="straightConnector1">
            <a:avLst/>
          </a:prstGeom>
          <a:noFill/>
          <a:ln w="19050" cap="flat" cmpd="sng">
            <a:solidFill>
              <a:srgbClr val="666666"/>
            </a:solidFill>
            <a:prstDash val="solid"/>
            <a:round/>
            <a:headEnd type="triangle" w="med" len="med"/>
            <a:tailEnd type="triangle" w="med" len="med"/>
          </a:ln>
        </p:spPr>
      </p:cxnSp>
      <p:cxnSp>
        <p:nvCxnSpPr>
          <p:cNvPr id="6263" name="Google Shape;6263;p513"/>
          <p:cNvCxnSpPr/>
          <p:nvPr/>
        </p:nvCxnSpPr>
        <p:spPr>
          <a:xfrm>
            <a:off x="4259651" y="2588100"/>
            <a:ext cx="1068300" cy="300"/>
          </a:xfrm>
          <a:prstGeom prst="straightConnector1">
            <a:avLst/>
          </a:prstGeom>
          <a:noFill/>
          <a:ln w="19050" cap="flat" cmpd="sng">
            <a:solidFill>
              <a:srgbClr val="666666"/>
            </a:solidFill>
            <a:prstDash val="solid"/>
            <a:round/>
            <a:headEnd type="none" w="med" len="med"/>
            <a:tailEnd type="triangle" w="med" len="med"/>
          </a:ln>
        </p:spPr>
      </p:cxnSp>
      <p:cxnSp>
        <p:nvCxnSpPr>
          <p:cNvPr id="6264" name="Google Shape;6264;p513"/>
          <p:cNvCxnSpPr/>
          <p:nvPr/>
        </p:nvCxnSpPr>
        <p:spPr>
          <a:xfrm rot="10800000" flipH="1">
            <a:off x="3270251" y="3581250"/>
            <a:ext cx="437400" cy="1800"/>
          </a:xfrm>
          <a:prstGeom prst="straightConnector1">
            <a:avLst/>
          </a:prstGeom>
          <a:noFill/>
          <a:ln w="19050" cap="flat" cmpd="sng">
            <a:solidFill>
              <a:srgbClr val="666666"/>
            </a:solidFill>
            <a:prstDash val="solid"/>
            <a:round/>
            <a:headEnd type="triangle" w="med" len="med"/>
            <a:tailEnd type="triangle" w="med" len="med"/>
          </a:ln>
        </p:spPr>
      </p:cxnSp>
      <p:pic>
        <p:nvPicPr>
          <p:cNvPr id="6265" name="Google Shape;6265;p513"/>
          <p:cNvPicPr preferRelativeResize="0"/>
          <p:nvPr/>
        </p:nvPicPr>
        <p:blipFill>
          <a:blip r:embed="rId8">
            <a:alphaModFix/>
          </a:blip>
          <a:stretch>
            <a:fillRect/>
          </a:stretch>
        </p:blipFill>
        <p:spPr>
          <a:xfrm>
            <a:off x="2637451" y="1931150"/>
            <a:ext cx="1202425" cy="197400"/>
          </a:xfrm>
          <a:prstGeom prst="rect">
            <a:avLst/>
          </a:prstGeom>
          <a:noFill/>
          <a:ln>
            <a:noFill/>
          </a:ln>
        </p:spPr>
      </p:pic>
      <p:pic>
        <p:nvPicPr>
          <p:cNvPr id="6266" name="Google Shape;6266;p513" descr="google cloud function icon에 대한 이미지 검색결과"/>
          <p:cNvPicPr preferRelativeResize="0"/>
          <p:nvPr/>
        </p:nvPicPr>
        <p:blipFill>
          <a:blip r:embed="rId9">
            <a:alphaModFix/>
          </a:blip>
          <a:stretch>
            <a:fillRect/>
          </a:stretch>
        </p:blipFill>
        <p:spPr>
          <a:xfrm>
            <a:off x="2205176" y="1862650"/>
            <a:ext cx="405600" cy="405600"/>
          </a:xfrm>
          <a:prstGeom prst="rect">
            <a:avLst/>
          </a:prstGeom>
          <a:noFill/>
          <a:ln>
            <a:noFill/>
          </a:ln>
        </p:spPr>
      </p:pic>
      <p:cxnSp>
        <p:nvCxnSpPr>
          <p:cNvPr id="6267" name="Google Shape;6267;p513"/>
          <p:cNvCxnSpPr/>
          <p:nvPr/>
        </p:nvCxnSpPr>
        <p:spPr>
          <a:xfrm rot="10800000">
            <a:off x="2931301" y="2127075"/>
            <a:ext cx="50400" cy="228300"/>
          </a:xfrm>
          <a:prstGeom prst="straightConnector1">
            <a:avLst/>
          </a:prstGeom>
          <a:noFill/>
          <a:ln w="9525" cap="flat" cmpd="sng">
            <a:solidFill>
              <a:srgbClr val="595959"/>
            </a:solidFill>
            <a:prstDash val="solid"/>
            <a:round/>
            <a:headEnd type="triangle" w="med" len="med"/>
            <a:tailEnd type="triangle" w="med" len="med"/>
          </a:ln>
        </p:spPr>
      </p:cxn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71"/>
        <p:cNvGrpSpPr/>
        <p:nvPr/>
      </p:nvGrpSpPr>
      <p:grpSpPr>
        <a:xfrm>
          <a:off x="0" y="0"/>
          <a:ext cx="0" cy="0"/>
          <a:chOff x="0" y="0"/>
          <a:chExt cx="0" cy="0"/>
        </a:xfrm>
      </p:grpSpPr>
      <p:sp>
        <p:nvSpPr>
          <p:cNvPr id="6272" name="Google Shape;6272;p514"/>
          <p:cNvSpPr txBox="1"/>
          <p:nvPr/>
        </p:nvSpPr>
        <p:spPr>
          <a:xfrm>
            <a:off x="228600" y="152400"/>
            <a:ext cx="8229600" cy="914400"/>
          </a:xfrm>
          <a:prstGeom prst="rect">
            <a:avLst/>
          </a:prstGeom>
          <a:noFill/>
          <a:ln>
            <a:noFill/>
          </a:ln>
        </p:spPr>
        <p:txBody>
          <a:bodyPr spcFirstLastPara="1" wrap="square" lIns="91425" tIns="91425" rIns="91425" bIns="91425" anchor="b" anchorCtr="0">
            <a:noAutofit/>
          </a:bodyPr>
          <a:lstStyle/>
          <a:p>
            <a:pPr marL="0" lvl="0" indent="0" rtl="0">
              <a:lnSpc>
                <a:spcPct val="114285"/>
              </a:lnSpc>
              <a:spcBef>
                <a:spcPts val="0"/>
              </a:spcBef>
              <a:spcAft>
                <a:spcPts val="0"/>
              </a:spcAft>
              <a:buNone/>
            </a:pPr>
            <a:r>
              <a:rPr lang="en" sz="2800">
                <a:solidFill>
                  <a:srgbClr val="333333"/>
                </a:solidFill>
                <a:latin typeface="Roboto"/>
                <a:ea typeface="Roboto"/>
                <a:cs typeface="Roboto"/>
                <a:sym typeface="Roboto"/>
              </a:rPr>
              <a:t>결과</a:t>
            </a:r>
            <a:endParaRPr sz="2800">
              <a:solidFill>
                <a:srgbClr val="333333"/>
              </a:solidFill>
              <a:latin typeface="Roboto"/>
              <a:ea typeface="Roboto"/>
              <a:cs typeface="Roboto"/>
              <a:sym typeface="Roboto"/>
            </a:endParaRPr>
          </a:p>
        </p:txBody>
      </p:sp>
      <p:sp>
        <p:nvSpPr>
          <p:cNvPr id="6273" name="Google Shape;6273;p514"/>
          <p:cNvSpPr txBox="1"/>
          <p:nvPr/>
        </p:nvSpPr>
        <p:spPr>
          <a:xfrm>
            <a:off x="427100" y="1254075"/>
            <a:ext cx="8269500" cy="3380400"/>
          </a:xfrm>
          <a:prstGeom prst="rect">
            <a:avLst/>
          </a:prstGeom>
          <a:noFill/>
          <a:ln>
            <a:noFill/>
          </a:ln>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Font typeface="Google Sans"/>
              <a:buChar char="●"/>
            </a:pPr>
            <a:r>
              <a:rPr lang="en" sz="1800">
                <a:latin typeface="Google Sans"/>
                <a:ea typeface="Google Sans"/>
                <a:cs typeface="Google Sans"/>
                <a:sym typeface="Google Sans"/>
              </a:rPr>
              <a:t>월 비용 : 100K → 10K (1/10)</a:t>
            </a:r>
            <a:endParaRPr sz="1800">
              <a:latin typeface="Google Sans"/>
              <a:ea typeface="Google Sans"/>
              <a:cs typeface="Google Sans"/>
              <a:sym typeface="Google Sans"/>
            </a:endParaRPr>
          </a:p>
          <a:p>
            <a:pPr marL="457200" lvl="0" indent="-342900" rtl="0">
              <a:lnSpc>
                <a:spcPct val="150000"/>
              </a:lnSpc>
              <a:spcBef>
                <a:spcPts val="0"/>
              </a:spcBef>
              <a:spcAft>
                <a:spcPts val="0"/>
              </a:spcAft>
              <a:buSzPts val="1800"/>
              <a:buFont typeface="Google Sans"/>
              <a:buChar char="●"/>
            </a:pPr>
            <a:r>
              <a:rPr lang="en" sz="1800">
                <a:latin typeface="Google Sans"/>
                <a:ea typeface="Google Sans"/>
                <a:cs typeface="Google Sans"/>
                <a:sym typeface="Google Sans"/>
              </a:rPr>
              <a:t>리전 : 6 → 1개</a:t>
            </a:r>
            <a:endParaRPr sz="1800">
              <a:latin typeface="Google Sans"/>
              <a:ea typeface="Google Sans"/>
              <a:cs typeface="Google Sans"/>
              <a:sym typeface="Google Sans"/>
            </a:endParaRPr>
          </a:p>
          <a:p>
            <a:pPr marL="457200" lvl="0" indent="-342900" rtl="0">
              <a:lnSpc>
                <a:spcPct val="150000"/>
              </a:lnSpc>
              <a:spcBef>
                <a:spcPts val="0"/>
              </a:spcBef>
              <a:spcAft>
                <a:spcPts val="0"/>
              </a:spcAft>
              <a:buSzPts val="1800"/>
              <a:buFont typeface="Google Sans"/>
              <a:buChar char="●"/>
            </a:pPr>
            <a:r>
              <a:rPr lang="en" sz="1800">
                <a:latin typeface="Google Sans"/>
                <a:ea typeface="Google Sans"/>
                <a:cs typeface="Google Sans"/>
                <a:sym typeface="Google Sans"/>
              </a:rPr>
              <a:t>성능 : 회원 가입 1.1초 → 300 ms</a:t>
            </a:r>
            <a:endParaRPr sz="1800">
              <a:latin typeface="Google Sans"/>
              <a:ea typeface="Google Sans"/>
              <a:cs typeface="Google Sans"/>
              <a:sym typeface="Google Sans"/>
            </a:endParaRPr>
          </a:p>
          <a:p>
            <a:pPr marL="457200" lvl="0" indent="-342900" rtl="0">
              <a:lnSpc>
                <a:spcPct val="150000"/>
              </a:lnSpc>
              <a:spcBef>
                <a:spcPts val="0"/>
              </a:spcBef>
              <a:spcAft>
                <a:spcPts val="0"/>
              </a:spcAft>
              <a:buSzPts val="1800"/>
              <a:buFont typeface="Google Sans"/>
              <a:buChar char="●"/>
            </a:pPr>
            <a:r>
              <a:rPr lang="en" sz="1800">
                <a:latin typeface="Google Sans"/>
                <a:ea typeface="Google Sans"/>
                <a:cs typeface="Google Sans"/>
                <a:sym typeface="Google Sans"/>
              </a:rPr>
              <a:t>배포 : 1시간 → 7~10분</a:t>
            </a:r>
            <a:endParaRPr sz="1800">
              <a:latin typeface="Google Sans"/>
              <a:ea typeface="Google Sans"/>
              <a:cs typeface="Google Sans"/>
              <a:sym typeface="Google Sans"/>
            </a:endParaRPr>
          </a:p>
          <a:p>
            <a:pPr marL="457200" lvl="0" indent="-342900" rtl="0">
              <a:lnSpc>
                <a:spcPct val="150000"/>
              </a:lnSpc>
              <a:spcBef>
                <a:spcPts val="0"/>
              </a:spcBef>
              <a:spcAft>
                <a:spcPts val="0"/>
              </a:spcAft>
              <a:buSzPts val="1800"/>
              <a:buFont typeface="Google Sans"/>
              <a:buChar char="●"/>
            </a:pPr>
            <a:r>
              <a:rPr lang="en" sz="1800">
                <a:latin typeface="Google Sans"/>
                <a:ea typeface="Google Sans"/>
                <a:cs typeface="Google Sans"/>
                <a:sym typeface="Google Sans"/>
              </a:rPr>
              <a:t>운영 대신 개발에 집중</a:t>
            </a:r>
            <a:endParaRPr sz="1800">
              <a:latin typeface="Google Sans"/>
              <a:ea typeface="Google Sans"/>
              <a:cs typeface="Google Sans"/>
              <a:sym typeface="Google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277"/>
        <p:cNvGrpSpPr/>
        <p:nvPr/>
      </p:nvGrpSpPr>
      <p:grpSpPr>
        <a:xfrm>
          <a:off x="0" y="0"/>
          <a:ext cx="0" cy="0"/>
          <a:chOff x="0" y="0"/>
          <a:chExt cx="0" cy="0"/>
        </a:xfrm>
      </p:grpSpPr>
      <p:sp>
        <p:nvSpPr>
          <p:cNvPr id="6278" name="Google Shape;6278;p515"/>
          <p:cNvSpPr/>
          <p:nvPr/>
        </p:nvSpPr>
        <p:spPr>
          <a:xfrm>
            <a:off x="4576050" y="428700"/>
            <a:ext cx="4572000" cy="47199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79" name="Google Shape;6279;p515"/>
          <p:cNvSpPr txBox="1"/>
          <p:nvPr/>
        </p:nvSpPr>
        <p:spPr>
          <a:xfrm>
            <a:off x="3043950" y="1295350"/>
            <a:ext cx="6096000" cy="4291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800"/>
              </a:spcAft>
              <a:buNone/>
            </a:pPr>
            <a:r>
              <a:rPr lang="en" sz="38000">
                <a:solidFill>
                  <a:srgbClr val="FFFFFF"/>
                </a:solidFill>
                <a:latin typeface="Google Sans"/>
                <a:ea typeface="Google Sans"/>
                <a:cs typeface="Google Sans"/>
                <a:sym typeface="Google Sans"/>
              </a:rPr>
              <a:t>06</a:t>
            </a:r>
            <a:endParaRPr sz="38000">
              <a:solidFill>
                <a:srgbClr val="FFFFFF"/>
              </a:solidFill>
              <a:latin typeface="Google Sans"/>
              <a:ea typeface="Google Sans"/>
              <a:cs typeface="Google Sans"/>
              <a:sym typeface="Google Sans"/>
            </a:endParaRPr>
          </a:p>
        </p:txBody>
      </p:sp>
      <p:sp>
        <p:nvSpPr>
          <p:cNvPr id="6280" name="Google Shape;6280;p515"/>
          <p:cNvSpPr txBox="1">
            <a:spLocks noGrp="1"/>
          </p:cNvSpPr>
          <p:nvPr>
            <p:ph type="title"/>
          </p:nvPr>
        </p:nvSpPr>
        <p:spPr>
          <a:xfrm>
            <a:off x="228600" y="1485900"/>
            <a:ext cx="5366400" cy="1943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4200"/>
              <a:t>MicroService Architecture </a:t>
            </a:r>
            <a:endParaRPr sz="4200"/>
          </a:p>
          <a:p>
            <a:pPr marL="0" lvl="0" indent="0" rtl="0">
              <a:spcBef>
                <a:spcPts val="0"/>
              </a:spcBef>
              <a:spcAft>
                <a:spcPts val="0"/>
              </a:spcAft>
              <a:buNone/>
            </a:pPr>
            <a:r>
              <a:rPr lang="en" sz="4200"/>
              <a:t>&amp; Container</a:t>
            </a:r>
            <a:endParaRPr sz="4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284"/>
        <p:cNvGrpSpPr/>
        <p:nvPr/>
      </p:nvGrpSpPr>
      <p:grpSpPr>
        <a:xfrm>
          <a:off x="0" y="0"/>
          <a:ext cx="0" cy="0"/>
          <a:chOff x="0" y="0"/>
          <a:chExt cx="0" cy="0"/>
        </a:xfrm>
      </p:grpSpPr>
      <p:sp>
        <p:nvSpPr>
          <p:cNvPr id="6285" name="Google Shape;6285;p516"/>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is Docker?</a:t>
            </a:r>
            <a:endParaRPr/>
          </a:p>
        </p:txBody>
      </p:sp>
      <p:sp>
        <p:nvSpPr>
          <p:cNvPr id="6286" name="Google Shape;6286;p516"/>
          <p:cNvSpPr txBox="1">
            <a:spLocks noGrp="1"/>
          </p:cNvSpPr>
          <p:nvPr>
            <p:ph type="body" idx="1"/>
          </p:nvPr>
        </p:nvSpPr>
        <p:spPr>
          <a:xfrm>
            <a:off x="311700" y="771475"/>
            <a:ext cx="4321200" cy="3416400"/>
          </a:xfrm>
          <a:prstGeom prst="rect">
            <a:avLst/>
          </a:prstGeom>
        </p:spPr>
        <p:txBody>
          <a:bodyPr spcFirstLastPara="1" wrap="square" lIns="91425" tIns="91425" rIns="91425" bIns="91425" anchor="t" anchorCtr="0">
            <a:noAutofit/>
          </a:bodyPr>
          <a:lstStyle/>
          <a:p>
            <a:pPr marL="457200" lvl="0" indent="-311150" rtl="0">
              <a:lnSpc>
                <a:spcPct val="115000"/>
              </a:lnSpc>
              <a:spcBef>
                <a:spcPts val="0"/>
              </a:spcBef>
              <a:spcAft>
                <a:spcPts val="0"/>
              </a:spcAft>
              <a:buClr>
                <a:srgbClr val="434343"/>
              </a:buClr>
              <a:buSzPts val="1300"/>
              <a:buFont typeface="Google Sans"/>
              <a:buChar char="●"/>
            </a:pPr>
            <a:r>
              <a:rPr lang="en" sz="1300">
                <a:solidFill>
                  <a:srgbClr val="434343"/>
                </a:solidFill>
              </a:rPr>
              <a:t>Docker is a software platform for building and running containers.</a:t>
            </a:r>
            <a:endParaRPr sz="1300">
              <a:solidFill>
                <a:srgbClr val="434343"/>
              </a:solidFill>
            </a:endParaRPr>
          </a:p>
          <a:p>
            <a:pPr marL="457200" lvl="0" indent="-311150" rtl="0">
              <a:lnSpc>
                <a:spcPct val="115000"/>
              </a:lnSpc>
              <a:spcBef>
                <a:spcPts val="0"/>
              </a:spcBef>
              <a:spcAft>
                <a:spcPts val="0"/>
              </a:spcAft>
              <a:buClr>
                <a:srgbClr val="434343"/>
              </a:buClr>
              <a:buSzPts val="1300"/>
              <a:buFont typeface="Google Sans"/>
              <a:buChar char="●"/>
            </a:pPr>
            <a:r>
              <a:rPr lang="en" sz="1300">
                <a:solidFill>
                  <a:srgbClr val="434343"/>
                </a:solidFill>
              </a:rPr>
              <a:t>The Docker Engine is the container runtime that builds, runs, and monitors containers.</a:t>
            </a:r>
            <a:endParaRPr sz="1300">
              <a:solidFill>
                <a:srgbClr val="434343"/>
              </a:solidFill>
            </a:endParaRPr>
          </a:p>
          <a:p>
            <a:pPr marL="457200" lvl="0" indent="-311150" rtl="0">
              <a:lnSpc>
                <a:spcPct val="115000"/>
              </a:lnSpc>
              <a:spcBef>
                <a:spcPts val="0"/>
              </a:spcBef>
              <a:spcAft>
                <a:spcPts val="0"/>
              </a:spcAft>
              <a:buClr>
                <a:srgbClr val="434343"/>
              </a:buClr>
              <a:buSzPts val="1300"/>
              <a:buFont typeface="Google Sans"/>
              <a:buChar char="●"/>
            </a:pPr>
            <a:r>
              <a:rPr lang="en" sz="1300">
                <a:solidFill>
                  <a:srgbClr val="434343"/>
                </a:solidFill>
              </a:rPr>
              <a:t>It uses underlying Linux kernel features such as cgroups, namespaces, and copy-on-write storage.</a:t>
            </a:r>
            <a:endParaRPr sz="1300">
              <a:solidFill>
                <a:srgbClr val="434343"/>
              </a:solidFill>
            </a:endParaRPr>
          </a:p>
          <a:p>
            <a:pPr marL="457200" lvl="0" indent="-311150" rtl="0">
              <a:lnSpc>
                <a:spcPct val="115000"/>
              </a:lnSpc>
              <a:spcBef>
                <a:spcPts val="0"/>
              </a:spcBef>
              <a:spcAft>
                <a:spcPts val="0"/>
              </a:spcAft>
              <a:buClr>
                <a:srgbClr val="434343"/>
              </a:buClr>
              <a:buSzPts val="1300"/>
              <a:buFont typeface="Google Sans"/>
              <a:buChar char="●"/>
            </a:pPr>
            <a:r>
              <a:rPr lang="en" sz="1300">
                <a:solidFill>
                  <a:srgbClr val="434343"/>
                </a:solidFill>
              </a:rPr>
              <a:t>Docker Engine is not the only container runtime.  Other runtimes include LXC, systemd-nspawn, CoreOS rkt, and more.</a:t>
            </a:r>
            <a:endParaRPr sz="1300">
              <a:solidFill>
                <a:srgbClr val="434343"/>
              </a:solidFill>
            </a:endParaRPr>
          </a:p>
          <a:p>
            <a:pPr marL="0" lvl="0" indent="0" rtl="0">
              <a:lnSpc>
                <a:spcPct val="115000"/>
              </a:lnSpc>
              <a:spcBef>
                <a:spcPts val="1800"/>
              </a:spcBef>
              <a:spcAft>
                <a:spcPts val="1600"/>
              </a:spcAft>
              <a:buNone/>
            </a:pPr>
            <a:endParaRPr/>
          </a:p>
        </p:txBody>
      </p:sp>
      <p:pic>
        <p:nvPicPr>
          <p:cNvPr id="6287" name="Google Shape;6287;p516"/>
          <p:cNvPicPr preferRelativeResize="0"/>
          <p:nvPr/>
        </p:nvPicPr>
        <p:blipFill>
          <a:blip r:embed="rId3">
            <a:alphaModFix/>
          </a:blip>
          <a:stretch>
            <a:fillRect/>
          </a:stretch>
        </p:blipFill>
        <p:spPr>
          <a:xfrm>
            <a:off x="4737600" y="933125"/>
            <a:ext cx="3175500" cy="2847000"/>
          </a:xfrm>
          <a:prstGeom prst="rect">
            <a:avLst/>
          </a:prstGeom>
          <a:noFill/>
          <a:ln>
            <a:noFill/>
          </a:ln>
        </p:spPr>
      </p:pic>
      <p:sp>
        <p:nvSpPr>
          <p:cNvPr id="6288" name="Google Shape;6288;p516"/>
          <p:cNvSpPr txBox="1"/>
          <p:nvPr/>
        </p:nvSpPr>
        <p:spPr>
          <a:xfrm>
            <a:off x="7365250" y="3805450"/>
            <a:ext cx="1544400" cy="233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800">
                <a:latin typeface="Roboto"/>
                <a:ea typeface="Roboto"/>
                <a:cs typeface="Roboto"/>
                <a:sym typeface="Roboto"/>
              </a:rPr>
              <a:t>*Images provided by Docker</a:t>
            </a:r>
            <a:endParaRPr sz="800">
              <a:latin typeface="Roboto"/>
              <a:ea typeface="Roboto"/>
              <a:cs typeface="Roboto"/>
              <a:sym typeface="Roboto"/>
            </a:endParaRPr>
          </a:p>
        </p:txBody>
      </p:sp>
      <p:sp>
        <p:nvSpPr>
          <p:cNvPr id="6289" name="Google Shape;6289;p516"/>
          <p:cNvSpPr txBox="1"/>
          <p:nvPr/>
        </p:nvSpPr>
        <p:spPr>
          <a:xfrm>
            <a:off x="4597500" y="2300400"/>
            <a:ext cx="3315600" cy="607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290" name="Google Shape;6290;p516"/>
          <p:cNvSpPr txBox="1"/>
          <p:nvPr/>
        </p:nvSpPr>
        <p:spPr>
          <a:xfrm>
            <a:off x="7959950" y="2300400"/>
            <a:ext cx="1184100" cy="607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000">
                <a:latin typeface="Roboto"/>
                <a:ea typeface="Roboto"/>
                <a:cs typeface="Roboto"/>
                <a:sym typeface="Roboto"/>
              </a:rPr>
              <a:t>others:</a:t>
            </a:r>
            <a:endParaRPr sz="1000">
              <a:latin typeface="Roboto"/>
              <a:ea typeface="Roboto"/>
              <a:cs typeface="Roboto"/>
              <a:sym typeface="Roboto"/>
            </a:endParaRPr>
          </a:p>
          <a:p>
            <a:pPr marL="0" lvl="0" indent="0" rtl="0">
              <a:spcBef>
                <a:spcPts val="0"/>
              </a:spcBef>
              <a:spcAft>
                <a:spcPts val="0"/>
              </a:spcAft>
              <a:buNone/>
            </a:pPr>
            <a:r>
              <a:rPr lang="en" sz="1000">
                <a:latin typeface="Roboto"/>
                <a:ea typeface="Roboto"/>
                <a:cs typeface="Roboto"/>
                <a:sym typeface="Roboto"/>
              </a:rPr>
              <a:t>LXC</a:t>
            </a:r>
            <a:endParaRPr sz="1000">
              <a:latin typeface="Roboto"/>
              <a:ea typeface="Roboto"/>
              <a:cs typeface="Roboto"/>
              <a:sym typeface="Roboto"/>
            </a:endParaRPr>
          </a:p>
          <a:p>
            <a:pPr marL="0" lvl="0" indent="0" rtl="0">
              <a:spcBef>
                <a:spcPts val="0"/>
              </a:spcBef>
              <a:spcAft>
                <a:spcPts val="0"/>
              </a:spcAft>
              <a:buNone/>
            </a:pPr>
            <a:r>
              <a:rPr lang="en" sz="1000">
                <a:latin typeface="Roboto"/>
                <a:ea typeface="Roboto"/>
                <a:cs typeface="Roboto"/>
                <a:sym typeface="Roboto"/>
              </a:rPr>
              <a:t>systemd-nspawn</a:t>
            </a:r>
            <a:endParaRPr sz="1000">
              <a:latin typeface="Roboto"/>
              <a:ea typeface="Roboto"/>
              <a:cs typeface="Roboto"/>
              <a:sym typeface="Roboto"/>
            </a:endParaRPr>
          </a:p>
          <a:p>
            <a:pPr marL="0" lvl="0" indent="0" rtl="0">
              <a:spcBef>
                <a:spcPts val="0"/>
              </a:spcBef>
              <a:spcAft>
                <a:spcPts val="0"/>
              </a:spcAft>
              <a:buNone/>
            </a:pPr>
            <a:r>
              <a:rPr lang="en" sz="1000">
                <a:latin typeface="Roboto"/>
                <a:ea typeface="Roboto"/>
                <a:cs typeface="Roboto"/>
                <a:sym typeface="Roboto"/>
              </a:rPr>
              <a:t>rkt</a:t>
            </a:r>
            <a:endParaRPr sz="1000">
              <a:latin typeface="Roboto"/>
              <a:ea typeface="Roboto"/>
              <a:cs typeface="Roboto"/>
              <a:sym typeface="Roboto"/>
            </a:endParaRPr>
          </a:p>
          <a:p>
            <a:pPr marL="0" lvl="0" indent="0" rtl="0">
              <a:spcBef>
                <a:spcPts val="0"/>
              </a:spcBef>
              <a:spcAft>
                <a:spcPts val="0"/>
              </a:spcAft>
              <a:buNone/>
            </a:pPr>
            <a:r>
              <a:rPr lang="en" sz="1000">
                <a:latin typeface="Roboto"/>
                <a:ea typeface="Roboto"/>
                <a:cs typeface="Roboto"/>
                <a:sym typeface="Roboto"/>
              </a:rPr>
              <a:t>...</a:t>
            </a:r>
            <a:endParaRPr sz="1000">
              <a:latin typeface="Roboto"/>
              <a:ea typeface="Roboto"/>
              <a:cs typeface="Roboto"/>
              <a:sym typeface="Robot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94"/>
        <p:cNvGrpSpPr/>
        <p:nvPr/>
      </p:nvGrpSpPr>
      <p:grpSpPr>
        <a:xfrm>
          <a:off x="0" y="0"/>
          <a:ext cx="0" cy="0"/>
          <a:chOff x="0" y="0"/>
          <a:chExt cx="0" cy="0"/>
        </a:xfrm>
      </p:grpSpPr>
      <p:sp>
        <p:nvSpPr>
          <p:cNvPr id="6295" name="Google Shape;6295;p517"/>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Where to we deploy container?</a:t>
            </a:r>
            <a:endParaRPr/>
          </a:p>
        </p:txBody>
      </p:sp>
      <p:sp>
        <p:nvSpPr>
          <p:cNvPr id="6296" name="Google Shape;6296;p517"/>
          <p:cNvSpPr txBox="1">
            <a:spLocks noGrp="1"/>
          </p:cNvSpPr>
          <p:nvPr>
            <p:ph type="body" idx="1"/>
          </p:nvPr>
        </p:nvSpPr>
        <p:spPr>
          <a:xfrm>
            <a:off x="311700" y="771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sp>
        <p:nvSpPr>
          <p:cNvPr id="6297" name="Google Shape;6297;p517"/>
          <p:cNvSpPr/>
          <p:nvPr/>
        </p:nvSpPr>
        <p:spPr>
          <a:xfrm>
            <a:off x="544675" y="2365775"/>
            <a:ext cx="1171800" cy="1427700"/>
          </a:xfrm>
          <a:prstGeom prst="rect">
            <a:avLst/>
          </a:prstGeom>
          <a:solidFill>
            <a:srgbClr val="38761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Node</a:t>
            </a:r>
            <a:endParaRPr>
              <a:solidFill>
                <a:srgbClr val="FFFFFF"/>
              </a:solidFill>
            </a:endParaRPr>
          </a:p>
        </p:txBody>
      </p:sp>
      <p:sp>
        <p:nvSpPr>
          <p:cNvPr id="6298" name="Google Shape;6298;p517"/>
          <p:cNvSpPr/>
          <p:nvPr/>
        </p:nvSpPr>
        <p:spPr>
          <a:xfrm>
            <a:off x="614725" y="2737150"/>
            <a:ext cx="1031700" cy="3300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Container</a:t>
            </a:r>
            <a:endParaRPr sz="1200">
              <a:solidFill>
                <a:srgbClr val="FFFFFF"/>
              </a:solidFill>
            </a:endParaRPr>
          </a:p>
        </p:txBody>
      </p:sp>
      <p:sp>
        <p:nvSpPr>
          <p:cNvPr id="6299" name="Google Shape;6299;p517"/>
          <p:cNvSpPr/>
          <p:nvPr/>
        </p:nvSpPr>
        <p:spPr>
          <a:xfrm>
            <a:off x="1860700" y="2365775"/>
            <a:ext cx="1171800" cy="1427700"/>
          </a:xfrm>
          <a:prstGeom prst="rect">
            <a:avLst/>
          </a:prstGeom>
          <a:solidFill>
            <a:srgbClr val="38761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Node</a:t>
            </a:r>
            <a:endParaRPr>
              <a:solidFill>
                <a:srgbClr val="FFFFFF"/>
              </a:solidFill>
            </a:endParaRPr>
          </a:p>
        </p:txBody>
      </p:sp>
      <p:sp>
        <p:nvSpPr>
          <p:cNvPr id="6300" name="Google Shape;6300;p517"/>
          <p:cNvSpPr/>
          <p:nvPr/>
        </p:nvSpPr>
        <p:spPr>
          <a:xfrm>
            <a:off x="3170575" y="2365775"/>
            <a:ext cx="1171800" cy="1427700"/>
          </a:xfrm>
          <a:prstGeom prst="rect">
            <a:avLst/>
          </a:prstGeom>
          <a:solidFill>
            <a:srgbClr val="38761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Node</a:t>
            </a:r>
            <a:endParaRPr>
              <a:solidFill>
                <a:srgbClr val="FFFFFF"/>
              </a:solidFill>
            </a:endParaRPr>
          </a:p>
        </p:txBody>
      </p:sp>
      <p:sp>
        <p:nvSpPr>
          <p:cNvPr id="6301" name="Google Shape;6301;p517"/>
          <p:cNvSpPr/>
          <p:nvPr/>
        </p:nvSpPr>
        <p:spPr>
          <a:xfrm>
            <a:off x="4480450" y="2365775"/>
            <a:ext cx="1171800" cy="1427700"/>
          </a:xfrm>
          <a:prstGeom prst="rect">
            <a:avLst/>
          </a:prstGeom>
          <a:solidFill>
            <a:srgbClr val="38761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Node</a:t>
            </a:r>
            <a:endParaRPr>
              <a:solidFill>
                <a:srgbClr val="FFFFFF"/>
              </a:solidFill>
            </a:endParaRPr>
          </a:p>
        </p:txBody>
      </p:sp>
      <p:sp>
        <p:nvSpPr>
          <p:cNvPr id="6302" name="Google Shape;6302;p517"/>
          <p:cNvSpPr/>
          <p:nvPr/>
        </p:nvSpPr>
        <p:spPr>
          <a:xfrm>
            <a:off x="5790325" y="2365775"/>
            <a:ext cx="1171800" cy="1427700"/>
          </a:xfrm>
          <a:prstGeom prst="rect">
            <a:avLst/>
          </a:prstGeom>
          <a:solidFill>
            <a:srgbClr val="38761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Node</a:t>
            </a:r>
            <a:endParaRPr>
              <a:solidFill>
                <a:srgbClr val="FFFFFF"/>
              </a:solidFill>
            </a:endParaRPr>
          </a:p>
        </p:txBody>
      </p:sp>
      <p:sp>
        <p:nvSpPr>
          <p:cNvPr id="6303" name="Google Shape;6303;p517"/>
          <p:cNvSpPr txBox="1"/>
          <p:nvPr/>
        </p:nvSpPr>
        <p:spPr>
          <a:xfrm>
            <a:off x="7064325" y="2803175"/>
            <a:ext cx="1485600" cy="825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t>
            </a:r>
            <a:endParaRPr/>
          </a:p>
        </p:txBody>
      </p:sp>
      <p:sp>
        <p:nvSpPr>
          <p:cNvPr id="6304" name="Google Shape;6304;p517"/>
          <p:cNvSpPr/>
          <p:nvPr/>
        </p:nvSpPr>
        <p:spPr>
          <a:xfrm>
            <a:off x="3942100" y="1197725"/>
            <a:ext cx="1031700" cy="330000"/>
          </a:xfrm>
          <a:prstGeom prst="rect">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rPr>
              <a:t>Container</a:t>
            </a:r>
            <a:endParaRPr sz="1200">
              <a:solidFill>
                <a:srgbClr val="FFFFFF"/>
              </a:solidFill>
            </a:endParaRPr>
          </a:p>
        </p:txBody>
      </p:sp>
      <p:sp>
        <p:nvSpPr>
          <p:cNvPr id="6305" name="Google Shape;6305;p517"/>
          <p:cNvSpPr/>
          <p:nvPr/>
        </p:nvSpPr>
        <p:spPr>
          <a:xfrm>
            <a:off x="3942100" y="1499250"/>
            <a:ext cx="1031700" cy="396000"/>
          </a:xfrm>
          <a:prstGeom prst="rect">
            <a:avLst/>
          </a:prstGeom>
          <a:solidFill>
            <a:srgbClr val="FCE5C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666666"/>
                </a:solidFill>
              </a:rPr>
              <a:t>2 CPU, 4GB</a:t>
            </a:r>
            <a:endParaRPr sz="900">
              <a:solidFill>
                <a:srgbClr val="666666"/>
              </a:solidFill>
            </a:endParaRPr>
          </a:p>
        </p:txBody>
      </p:sp>
      <p:cxnSp>
        <p:nvCxnSpPr>
          <p:cNvPr id="6306" name="Google Shape;6306;p517"/>
          <p:cNvCxnSpPr>
            <a:stCxn id="6305" idx="2"/>
            <a:endCxn id="6297" idx="0"/>
          </p:cNvCxnSpPr>
          <p:nvPr/>
        </p:nvCxnSpPr>
        <p:spPr>
          <a:xfrm rot="5400000">
            <a:off x="2559100" y="466800"/>
            <a:ext cx="470400" cy="3327300"/>
          </a:xfrm>
          <a:prstGeom prst="curvedConnector3">
            <a:avLst>
              <a:gd name="adj1" fmla="val 50013"/>
            </a:avLst>
          </a:prstGeom>
          <a:noFill/>
          <a:ln w="9525" cap="flat" cmpd="sng">
            <a:solidFill>
              <a:srgbClr val="080808"/>
            </a:solidFill>
            <a:prstDash val="dash"/>
            <a:round/>
            <a:headEnd type="none" w="med" len="med"/>
            <a:tailEnd type="triangle" w="med" len="med"/>
          </a:ln>
        </p:spPr>
      </p:cxnSp>
      <p:cxnSp>
        <p:nvCxnSpPr>
          <p:cNvPr id="6307" name="Google Shape;6307;p517"/>
          <p:cNvCxnSpPr>
            <a:stCxn id="6305" idx="2"/>
            <a:endCxn id="6299" idx="0"/>
          </p:cNvCxnSpPr>
          <p:nvPr/>
        </p:nvCxnSpPr>
        <p:spPr>
          <a:xfrm rot="5400000">
            <a:off x="3217150" y="1124850"/>
            <a:ext cx="470400" cy="2011200"/>
          </a:xfrm>
          <a:prstGeom prst="curvedConnector3">
            <a:avLst>
              <a:gd name="adj1" fmla="val 50013"/>
            </a:avLst>
          </a:prstGeom>
          <a:noFill/>
          <a:ln w="9525" cap="flat" cmpd="sng">
            <a:solidFill>
              <a:srgbClr val="080808"/>
            </a:solidFill>
            <a:prstDash val="dash"/>
            <a:round/>
            <a:headEnd type="none" w="med" len="med"/>
            <a:tailEnd type="triangle" w="med" len="med"/>
          </a:ln>
        </p:spPr>
      </p:cxnSp>
      <p:cxnSp>
        <p:nvCxnSpPr>
          <p:cNvPr id="6308" name="Google Shape;6308;p517"/>
          <p:cNvCxnSpPr>
            <a:stCxn id="6305" idx="2"/>
            <a:endCxn id="6300" idx="0"/>
          </p:cNvCxnSpPr>
          <p:nvPr/>
        </p:nvCxnSpPr>
        <p:spPr>
          <a:xfrm rot="5400000">
            <a:off x="3872050" y="1779750"/>
            <a:ext cx="470400" cy="701400"/>
          </a:xfrm>
          <a:prstGeom prst="curvedConnector3">
            <a:avLst>
              <a:gd name="adj1" fmla="val 50013"/>
            </a:avLst>
          </a:prstGeom>
          <a:noFill/>
          <a:ln w="9525" cap="flat" cmpd="sng">
            <a:solidFill>
              <a:srgbClr val="080808"/>
            </a:solidFill>
            <a:prstDash val="dash"/>
            <a:round/>
            <a:headEnd type="none" w="med" len="med"/>
            <a:tailEnd type="triangle" w="med" len="med"/>
          </a:ln>
        </p:spPr>
      </p:cxnSp>
      <p:sp>
        <p:nvSpPr>
          <p:cNvPr id="6309" name="Google Shape;6309;p517"/>
          <p:cNvSpPr txBox="1"/>
          <p:nvPr/>
        </p:nvSpPr>
        <p:spPr>
          <a:xfrm>
            <a:off x="2030175" y="1746825"/>
            <a:ext cx="1072800" cy="330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Where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313"/>
        <p:cNvGrpSpPr/>
        <p:nvPr/>
      </p:nvGrpSpPr>
      <p:grpSpPr>
        <a:xfrm>
          <a:off x="0" y="0"/>
          <a:ext cx="0" cy="0"/>
          <a:chOff x="0" y="0"/>
          <a:chExt cx="0" cy="0"/>
        </a:xfrm>
      </p:grpSpPr>
      <p:sp>
        <p:nvSpPr>
          <p:cNvPr id="6314" name="Google Shape;6314;p518"/>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Container mgmt tool trend</a:t>
            </a:r>
            <a:endParaRPr/>
          </a:p>
        </p:txBody>
      </p:sp>
      <p:pic>
        <p:nvPicPr>
          <p:cNvPr id="6315" name="Google Shape;6315;p518"/>
          <p:cNvPicPr preferRelativeResize="0"/>
          <p:nvPr/>
        </p:nvPicPr>
        <p:blipFill>
          <a:blip r:embed="rId3">
            <a:alphaModFix/>
          </a:blip>
          <a:stretch>
            <a:fillRect/>
          </a:stretch>
        </p:blipFill>
        <p:spPr>
          <a:xfrm>
            <a:off x="152400" y="3397695"/>
            <a:ext cx="8839197" cy="420130"/>
          </a:xfrm>
          <a:prstGeom prst="rect">
            <a:avLst/>
          </a:prstGeom>
          <a:noFill/>
          <a:ln>
            <a:noFill/>
          </a:ln>
        </p:spPr>
      </p:pic>
      <p:pic>
        <p:nvPicPr>
          <p:cNvPr id="6316" name="Google Shape;6316;p518"/>
          <p:cNvPicPr preferRelativeResize="0"/>
          <p:nvPr/>
        </p:nvPicPr>
        <p:blipFill>
          <a:blip r:embed="rId4">
            <a:alphaModFix/>
          </a:blip>
          <a:stretch>
            <a:fillRect/>
          </a:stretch>
        </p:blipFill>
        <p:spPr>
          <a:xfrm>
            <a:off x="75075" y="965950"/>
            <a:ext cx="8838821" cy="2544375"/>
          </a:xfrm>
          <a:prstGeom prst="rect">
            <a:avLst/>
          </a:prstGeom>
          <a:noFill/>
          <a:ln>
            <a:noFill/>
          </a:ln>
        </p:spPr>
      </p:pic>
      <p:sp>
        <p:nvSpPr>
          <p:cNvPr id="6317" name="Google Shape;6317;p518"/>
          <p:cNvSpPr txBox="1"/>
          <p:nvPr/>
        </p:nvSpPr>
        <p:spPr>
          <a:xfrm>
            <a:off x="685800" y="1028700"/>
            <a:ext cx="7696200" cy="2647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321"/>
        <p:cNvGrpSpPr/>
        <p:nvPr/>
      </p:nvGrpSpPr>
      <p:grpSpPr>
        <a:xfrm>
          <a:off x="0" y="0"/>
          <a:ext cx="0" cy="0"/>
          <a:chOff x="0" y="0"/>
          <a:chExt cx="0" cy="0"/>
        </a:xfrm>
      </p:grpSpPr>
      <p:sp>
        <p:nvSpPr>
          <p:cNvPr id="6322" name="Google Shape;6322;p519"/>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Kubernetes</a:t>
            </a:r>
            <a:endParaRPr/>
          </a:p>
        </p:txBody>
      </p:sp>
      <p:sp>
        <p:nvSpPr>
          <p:cNvPr id="6323" name="Google Shape;6323;p519"/>
          <p:cNvSpPr txBox="1">
            <a:spLocks noGrp="1"/>
          </p:cNvSpPr>
          <p:nvPr>
            <p:ph type="body" idx="1"/>
          </p:nvPr>
        </p:nvSpPr>
        <p:spPr>
          <a:xfrm>
            <a:off x="311700" y="771475"/>
            <a:ext cx="6131100" cy="34164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Open source container management solution</a:t>
            </a:r>
            <a:endParaRPr/>
          </a:p>
          <a:p>
            <a:pPr marL="457200" lvl="0" indent="-342900" rtl="0">
              <a:spcBef>
                <a:spcPts val="0"/>
              </a:spcBef>
              <a:spcAft>
                <a:spcPts val="0"/>
              </a:spcAft>
              <a:buSzPts val="1800"/>
              <a:buChar char="●"/>
            </a:pPr>
            <a:r>
              <a:rPr lang="en"/>
              <a:t>Support multiple environment, including “Your laptop”, “bare metal”, “OpenStack”, “Google Cloud”,”Amazon Web Service”, “MS azure”</a:t>
            </a:r>
            <a:endParaRPr/>
          </a:p>
          <a:p>
            <a:pPr marL="457200" lvl="0" indent="-342900" rtl="0">
              <a:spcBef>
                <a:spcPts val="0"/>
              </a:spcBef>
              <a:spcAft>
                <a:spcPts val="0"/>
              </a:spcAft>
              <a:buSzPts val="1800"/>
              <a:buChar char="●"/>
            </a:pPr>
            <a:r>
              <a:rPr lang="en"/>
              <a:t>Implemented by Go lang</a:t>
            </a:r>
            <a:endParaRPr/>
          </a:p>
        </p:txBody>
      </p:sp>
      <p:pic>
        <p:nvPicPr>
          <p:cNvPr id="6324" name="Google Shape;6324;p519" descr="logo.png"/>
          <p:cNvPicPr preferRelativeResize="0"/>
          <p:nvPr/>
        </p:nvPicPr>
        <p:blipFill>
          <a:blip r:embed="rId3">
            <a:alphaModFix/>
          </a:blip>
          <a:stretch>
            <a:fillRect/>
          </a:stretch>
        </p:blipFill>
        <p:spPr>
          <a:xfrm>
            <a:off x="6738100" y="1006025"/>
            <a:ext cx="1394250" cy="1352450"/>
          </a:xfrm>
          <a:prstGeom prst="rect">
            <a:avLst/>
          </a:prstGeom>
          <a:noFill/>
          <a:ln>
            <a:noFill/>
          </a:ln>
        </p:spPr>
      </p:pic>
      <p:pic>
        <p:nvPicPr>
          <p:cNvPr id="6325" name="Google Shape;6325;p519"/>
          <p:cNvPicPr preferRelativeResize="0"/>
          <p:nvPr/>
        </p:nvPicPr>
        <p:blipFill>
          <a:blip r:embed="rId4">
            <a:alphaModFix/>
          </a:blip>
          <a:stretch>
            <a:fillRect/>
          </a:stretch>
        </p:blipFill>
        <p:spPr>
          <a:xfrm>
            <a:off x="6180650" y="2242675"/>
            <a:ext cx="2451175" cy="1897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329"/>
        <p:cNvGrpSpPr/>
        <p:nvPr/>
      </p:nvGrpSpPr>
      <p:grpSpPr>
        <a:xfrm>
          <a:off x="0" y="0"/>
          <a:ext cx="0" cy="0"/>
          <a:chOff x="0" y="0"/>
          <a:chExt cx="0" cy="0"/>
        </a:xfrm>
      </p:grpSpPr>
      <p:sp>
        <p:nvSpPr>
          <p:cNvPr id="6330" name="Google Shape;6330;p520"/>
          <p:cNvSpPr txBox="1"/>
          <p:nvPr/>
        </p:nvSpPr>
        <p:spPr>
          <a:xfrm>
            <a:off x="356616" y="612648"/>
            <a:ext cx="7891200" cy="55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434343"/>
                </a:solidFill>
                <a:latin typeface="Google Sans"/>
                <a:ea typeface="Google Sans"/>
                <a:cs typeface="Google Sans"/>
                <a:sym typeface="Google Sans"/>
              </a:rPr>
              <a:t>GKE - support for on-premise containers</a:t>
            </a:r>
            <a:endParaRPr sz="3000">
              <a:solidFill>
                <a:srgbClr val="434343"/>
              </a:solidFill>
              <a:latin typeface="Google Sans"/>
              <a:ea typeface="Google Sans"/>
              <a:cs typeface="Google Sans"/>
              <a:sym typeface="Google Sans"/>
            </a:endParaRPr>
          </a:p>
        </p:txBody>
      </p:sp>
      <p:pic>
        <p:nvPicPr>
          <p:cNvPr id="6331" name="Google Shape;6331;p520"/>
          <p:cNvPicPr preferRelativeResize="0"/>
          <p:nvPr/>
        </p:nvPicPr>
        <p:blipFill>
          <a:blip r:embed="rId3">
            <a:alphaModFix/>
          </a:blip>
          <a:stretch>
            <a:fillRect/>
          </a:stretch>
        </p:blipFill>
        <p:spPr>
          <a:xfrm>
            <a:off x="7666125" y="2039715"/>
            <a:ext cx="715924" cy="610644"/>
          </a:xfrm>
          <a:prstGeom prst="rect">
            <a:avLst/>
          </a:prstGeom>
          <a:noFill/>
          <a:ln>
            <a:noFill/>
          </a:ln>
        </p:spPr>
      </p:pic>
      <p:pic>
        <p:nvPicPr>
          <p:cNvPr id="6332" name="Google Shape;6332;p520"/>
          <p:cNvPicPr preferRelativeResize="0"/>
          <p:nvPr/>
        </p:nvPicPr>
        <p:blipFill>
          <a:blip r:embed="rId4">
            <a:alphaModFix/>
          </a:blip>
          <a:stretch>
            <a:fillRect/>
          </a:stretch>
        </p:blipFill>
        <p:spPr>
          <a:xfrm>
            <a:off x="7635799" y="3303873"/>
            <a:ext cx="693882" cy="693886"/>
          </a:xfrm>
          <a:prstGeom prst="rect">
            <a:avLst/>
          </a:prstGeom>
          <a:noFill/>
          <a:ln>
            <a:noFill/>
          </a:ln>
        </p:spPr>
      </p:pic>
      <p:pic>
        <p:nvPicPr>
          <p:cNvPr id="6333" name="Google Shape;6333;p520"/>
          <p:cNvPicPr preferRelativeResize="0"/>
          <p:nvPr/>
        </p:nvPicPr>
        <p:blipFill>
          <a:blip r:embed="rId5">
            <a:alphaModFix/>
          </a:blip>
          <a:stretch>
            <a:fillRect/>
          </a:stretch>
        </p:blipFill>
        <p:spPr>
          <a:xfrm>
            <a:off x="7782449" y="2743882"/>
            <a:ext cx="483264" cy="610643"/>
          </a:xfrm>
          <a:prstGeom prst="rect">
            <a:avLst/>
          </a:prstGeom>
          <a:noFill/>
          <a:ln>
            <a:noFill/>
          </a:ln>
        </p:spPr>
      </p:pic>
      <p:pic>
        <p:nvPicPr>
          <p:cNvPr id="6334" name="Google Shape;6334;p520"/>
          <p:cNvPicPr preferRelativeResize="0"/>
          <p:nvPr/>
        </p:nvPicPr>
        <p:blipFill>
          <a:blip r:embed="rId6">
            <a:alphaModFix/>
          </a:blip>
          <a:stretch>
            <a:fillRect/>
          </a:stretch>
        </p:blipFill>
        <p:spPr>
          <a:xfrm>
            <a:off x="7687173" y="1414988"/>
            <a:ext cx="673833" cy="531204"/>
          </a:xfrm>
          <a:prstGeom prst="rect">
            <a:avLst/>
          </a:prstGeom>
          <a:noFill/>
          <a:ln>
            <a:noFill/>
          </a:ln>
        </p:spPr>
      </p:pic>
      <p:pic>
        <p:nvPicPr>
          <p:cNvPr id="6335" name="Google Shape;6335;p520"/>
          <p:cNvPicPr preferRelativeResize="0"/>
          <p:nvPr/>
        </p:nvPicPr>
        <p:blipFill>
          <a:blip r:embed="rId7">
            <a:alphaModFix/>
          </a:blip>
          <a:stretch>
            <a:fillRect/>
          </a:stretch>
        </p:blipFill>
        <p:spPr>
          <a:xfrm>
            <a:off x="7731610" y="3930658"/>
            <a:ext cx="502252" cy="502256"/>
          </a:xfrm>
          <a:prstGeom prst="rect">
            <a:avLst/>
          </a:prstGeom>
          <a:noFill/>
          <a:ln>
            <a:noFill/>
          </a:ln>
        </p:spPr>
      </p:pic>
      <p:cxnSp>
        <p:nvCxnSpPr>
          <p:cNvPr id="6336" name="Google Shape;6336;p520"/>
          <p:cNvCxnSpPr/>
          <p:nvPr/>
        </p:nvCxnSpPr>
        <p:spPr>
          <a:xfrm>
            <a:off x="6652350" y="2923950"/>
            <a:ext cx="664500" cy="0"/>
          </a:xfrm>
          <a:prstGeom prst="straightConnector1">
            <a:avLst/>
          </a:prstGeom>
          <a:noFill/>
          <a:ln w="9525" cap="flat" cmpd="sng">
            <a:solidFill>
              <a:srgbClr val="BDC1C6"/>
            </a:solidFill>
            <a:prstDash val="solid"/>
            <a:round/>
            <a:headEnd type="none" w="med" len="med"/>
            <a:tailEnd type="none" w="med" len="med"/>
          </a:ln>
        </p:spPr>
      </p:cxnSp>
      <p:cxnSp>
        <p:nvCxnSpPr>
          <p:cNvPr id="6337" name="Google Shape;6337;p520"/>
          <p:cNvCxnSpPr/>
          <p:nvPr/>
        </p:nvCxnSpPr>
        <p:spPr>
          <a:xfrm rot="10800000">
            <a:off x="7324300" y="1707900"/>
            <a:ext cx="0" cy="2432100"/>
          </a:xfrm>
          <a:prstGeom prst="straightConnector1">
            <a:avLst/>
          </a:prstGeom>
          <a:noFill/>
          <a:ln w="9525" cap="flat" cmpd="sng">
            <a:solidFill>
              <a:srgbClr val="BDC1C6"/>
            </a:solidFill>
            <a:prstDash val="solid"/>
            <a:round/>
            <a:headEnd type="none" w="med" len="med"/>
            <a:tailEnd type="none" w="med" len="med"/>
          </a:ln>
        </p:spPr>
      </p:cxnSp>
      <p:cxnSp>
        <p:nvCxnSpPr>
          <p:cNvPr id="6338" name="Google Shape;6338;p520"/>
          <p:cNvCxnSpPr/>
          <p:nvPr/>
        </p:nvCxnSpPr>
        <p:spPr>
          <a:xfrm>
            <a:off x="7324300" y="1707900"/>
            <a:ext cx="347700" cy="0"/>
          </a:xfrm>
          <a:prstGeom prst="straightConnector1">
            <a:avLst/>
          </a:prstGeom>
          <a:noFill/>
          <a:ln w="9525" cap="flat" cmpd="sng">
            <a:solidFill>
              <a:srgbClr val="BDC1C6"/>
            </a:solidFill>
            <a:prstDash val="solid"/>
            <a:round/>
            <a:headEnd type="none" w="med" len="med"/>
            <a:tailEnd type="none" w="med" len="med"/>
          </a:ln>
        </p:spPr>
      </p:cxnSp>
      <p:cxnSp>
        <p:nvCxnSpPr>
          <p:cNvPr id="6339" name="Google Shape;6339;p520"/>
          <p:cNvCxnSpPr/>
          <p:nvPr/>
        </p:nvCxnSpPr>
        <p:spPr>
          <a:xfrm>
            <a:off x="7324300" y="2345038"/>
            <a:ext cx="347700" cy="0"/>
          </a:xfrm>
          <a:prstGeom prst="straightConnector1">
            <a:avLst/>
          </a:prstGeom>
          <a:noFill/>
          <a:ln w="9525" cap="flat" cmpd="sng">
            <a:solidFill>
              <a:srgbClr val="BDC1C6"/>
            </a:solidFill>
            <a:prstDash val="solid"/>
            <a:round/>
            <a:headEnd type="none" w="med" len="med"/>
            <a:tailEnd type="none" w="med" len="med"/>
          </a:ln>
        </p:spPr>
      </p:cxnSp>
      <p:cxnSp>
        <p:nvCxnSpPr>
          <p:cNvPr id="6340" name="Google Shape;6340;p520"/>
          <p:cNvCxnSpPr/>
          <p:nvPr/>
        </p:nvCxnSpPr>
        <p:spPr>
          <a:xfrm>
            <a:off x="7324300" y="3049188"/>
            <a:ext cx="347700" cy="0"/>
          </a:xfrm>
          <a:prstGeom prst="straightConnector1">
            <a:avLst/>
          </a:prstGeom>
          <a:noFill/>
          <a:ln w="9525" cap="flat" cmpd="sng">
            <a:solidFill>
              <a:srgbClr val="BDC1C6"/>
            </a:solidFill>
            <a:prstDash val="solid"/>
            <a:round/>
            <a:headEnd type="none" w="med" len="med"/>
            <a:tailEnd type="none" w="med" len="med"/>
          </a:ln>
        </p:spPr>
      </p:cxnSp>
      <p:cxnSp>
        <p:nvCxnSpPr>
          <p:cNvPr id="6341" name="Google Shape;6341;p520"/>
          <p:cNvCxnSpPr/>
          <p:nvPr/>
        </p:nvCxnSpPr>
        <p:spPr>
          <a:xfrm>
            <a:off x="7324300" y="3650800"/>
            <a:ext cx="347700" cy="0"/>
          </a:xfrm>
          <a:prstGeom prst="straightConnector1">
            <a:avLst/>
          </a:prstGeom>
          <a:noFill/>
          <a:ln w="9525" cap="flat" cmpd="sng">
            <a:solidFill>
              <a:srgbClr val="BDC1C6"/>
            </a:solidFill>
            <a:prstDash val="solid"/>
            <a:round/>
            <a:headEnd type="none" w="med" len="med"/>
            <a:tailEnd type="none" w="med" len="med"/>
          </a:ln>
        </p:spPr>
      </p:cxnSp>
      <p:cxnSp>
        <p:nvCxnSpPr>
          <p:cNvPr id="6342" name="Google Shape;6342;p520"/>
          <p:cNvCxnSpPr/>
          <p:nvPr/>
        </p:nvCxnSpPr>
        <p:spPr>
          <a:xfrm>
            <a:off x="7324300" y="4140000"/>
            <a:ext cx="347700" cy="0"/>
          </a:xfrm>
          <a:prstGeom prst="straightConnector1">
            <a:avLst/>
          </a:prstGeom>
          <a:noFill/>
          <a:ln w="9525" cap="flat" cmpd="sng">
            <a:solidFill>
              <a:srgbClr val="BDC1C6"/>
            </a:solidFill>
            <a:prstDash val="solid"/>
            <a:round/>
            <a:headEnd type="none" w="med" len="med"/>
            <a:tailEnd type="none" w="med" len="med"/>
          </a:ln>
        </p:spPr>
      </p:cxnSp>
      <p:grpSp>
        <p:nvGrpSpPr>
          <p:cNvPr id="6343" name="Google Shape;6343;p520"/>
          <p:cNvGrpSpPr/>
          <p:nvPr/>
        </p:nvGrpSpPr>
        <p:grpSpPr>
          <a:xfrm>
            <a:off x="5042088" y="2241600"/>
            <a:ext cx="1696848" cy="1364690"/>
            <a:chOff x="1045677" y="1364131"/>
            <a:chExt cx="376033" cy="302438"/>
          </a:xfrm>
        </p:grpSpPr>
        <p:sp>
          <p:nvSpPr>
            <p:cNvPr id="6344" name="Google Shape;6344;p520"/>
            <p:cNvSpPr/>
            <p:nvPr/>
          </p:nvSpPr>
          <p:spPr>
            <a:xfrm>
              <a:off x="1091608" y="1364131"/>
              <a:ext cx="239567" cy="108605"/>
            </a:xfrm>
            <a:custGeom>
              <a:avLst/>
              <a:gdLst/>
              <a:ahLst/>
              <a:cxnLst/>
              <a:rect l="l" t="t" r="r" b="b"/>
              <a:pathLst>
                <a:path w="27946" h="12669" extrusionOk="0">
                  <a:moveTo>
                    <a:pt x="16372" y="0"/>
                  </a:moveTo>
                  <a:lnTo>
                    <a:pt x="14729" y="95"/>
                  </a:lnTo>
                  <a:lnTo>
                    <a:pt x="13098" y="345"/>
                  </a:lnTo>
                  <a:lnTo>
                    <a:pt x="11502" y="762"/>
                  </a:lnTo>
                  <a:lnTo>
                    <a:pt x="9942" y="1322"/>
                  </a:lnTo>
                  <a:lnTo>
                    <a:pt x="8430" y="2036"/>
                  </a:lnTo>
                  <a:lnTo>
                    <a:pt x="6989" y="2905"/>
                  </a:lnTo>
                  <a:lnTo>
                    <a:pt x="5620" y="3929"/>
                  </a:lnTo>
                  <a:lnTo>
                    <a:pt x="4334" y="5108"/>
                  </a:lnTo>
                  <a:lnTo>
                    <a:pt x="3739" y="5751"/>
                  </a:lnTo>
                  <a:lnTo>
                    <a:pt x="3405" y="6132"/>
                  </a:lnTo>
                  <a:lnTo>
                    <a:pt x="2798" y="6906"/>
                  </a:lnTo>
                  <a:lnTo>
                    <a:pt x="2227" y="7716"/>
                  </a:lnTo>
                  <a:lnTo>
                    <a:pt x="1703" y="8561"/>
                  </a:lnTo>
                  <a:lnTo>
                    <a:pt x="1238" y="9430"/>
                  </a:lnTo>
                  <a:lnTo>
                    <a:pt x="810" y="10335"/>
                  </a:lnTo>
                  <a:lnTo>
                    <a:pt x="453" y="11252"/>
                  </a:lnTo>
                  <a:lnTo>
                    <a:pt x="131" y="12192"/>
                  </a:lnTo>
                  <a:lnTo>
                    <a:pt x="0" y="12669"/>
                  </a:lnTo>
                  <a:lnTo>
                    <a:pt x="179" y="12573"/>
                  </a:lnTo>
                  <a:lnTo>
                    <a:pt x="595" y="12514"/>
                  </a:lnTo>
                  <a:lnTo>
                    <a:pt x="1203" y="12573"/>
                  </a:lnTo>
                  <a:lnTo>
                    <a:pt x="1310" y="12597"/>
                  </a:lnTo>
                  <a:lnTo>
                    <a:pt x="8930" y="11347"/>
                  </a:lnTo>
                  <a:lnTo>
                    <a:pt x="8978" y="11264"/>
                  </a:lnTo>
                  <a:lnTo>
                    <a:pt x="9252" y="10906"/>
                  </a:lnTo>
                  <a:lnTo>
                    <a:pt x="9442" y="10740"/>
                  </a:lnTo>
                  <a:lnTo>
                    <a:pt x="9526" y="10740"/>
                  </a:lnTo>
                  <a:lnTo>
                    <a:pt x="9847" y="10395"/>
                  </a:lnTo>
                  <a:lnTo>
                    <a:pt x="10538" y="9775"/>
                  </a:lnTo>
                  <a:lnTo>
                    <a:pt x="11276" y="9240"/>
                  </a:lnTo>
                  <a:lnTo>
                    <a:pt x="12050" y="8775"/>
                  </a:lnTo>
                  <a:lnTo>
                    <a:pt x="12847" y="8382"/>
                  </a:lnTo>
                  <a:lnTo>
                    <a:pt x="13681" y="8085"/>
                  </a:lnTo>
                  <a:lnTo>
                    <a:pt x="14538" y="7846"/>
                  </a:lnTo>
                  <a:lnTo>
                    <a:pt x="15407" y="7704"/>
                  </a:lnTo>
                  <a:lnTo>
                    <a:pt x="16289" y="7644"/>
                  </a:lnTo>
                  <a:lnTo>
                    <a:pt x="17170" y="7656"/>
                  </a:lnTo>
                  <a:lnTo>
                    <a:pt x="18039" y="7751"/>
                  </a:lnTo>
                  <a:lnTo>
                    <a:pt x="18908" y="7930"/>
                  </a:lnTo>
                  <a:lnTo>
                    <a:pt x="19765" y="8192"/>
                  </a:lnTo>
                  <a:lnTo>
                    <a:pt x="20599" y="8537"/>
                  </a:lnTo>
                  <a:lnTo>
                    <a:pt x="21408" y="8966"/>
                  </a:lnTo>
                  <a:lnTo>
                    <a:pt x="22182" y="9478"/>
                  </a:lnTo>
                  <a:lnTo>
                    <a:pt x="22551" y="9775"/>
                  </a:lnTo>
                  <a:lnTo>
                    <a:pt x="22551" y="9740"/>
                  </a:lnTo>
                  <a:lnTo>
                    <a:pt x="23956" y="9775"/>
                  </a:lnTo>
                  <a:lnTo>
                    <a:pt x="27767" y="5965"/>
                  </a:lnTo>
                  <a:lnTo>
                    <a:pt x="27945" y="4334"/>
                  </a:lnTo>
                  <a:lnTo>
                    <a:pt x="27267" y="3763"/>
                  </a:lnTo>
                  <a:lnTo>
                    <a:pt x="25862" y="2750"/>
                  </a:lnTo>
                  <a:lnTo>
                    <a:pt x="24385" y="1893"/>
                  </a:lnTo>
                  <a:lnTo>
                    <a:pt x="22849" y="1191"/>
                  </a:lnTo>
                  <a:lnTo>
                    <a:pt x="21266" y="655"/>
                  </a:lnTo>
                  <a:lnTo>
                    <a:pt x="19646" y="274"/>
                  </a:lnTo>
                  <a:lnTo>
                    <a:pt x="18015" y="60"/>
                  </a:lnTo>
                  <a:lnTo>
                    <a:pt x="16372" y="0"/>
                  </a:lnTo>
                  <a:close/>
                </a:path>
              </a:pathLst>
            </a:custGeom>
            <a:solidFill>
              <a:srgbClr val="EA433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45" name="Google Shape;6345;p520"/>
            <p:cNvSpPr/>
            <p:nvPr/>
          </p:nvSpPr>
          <p:spPr>
            <a:xfrm>
              <a:off x="1225416" y="1401378"/>
              <a:ext cx="196293" cy="265087"/>
            </a:xfrm>
            <a:custGeom>
              <a:avLst/>
              <a:gdLst/>
              <a:ahLst/>
              <a:cxnLst/>
              <a:rect l="l" t="t" r="r" b="b"/>
              <a:pathLst>
                <a:path w="22898" h="30923" extrusionOk="0">
                  <a:moveTo>
                    <a:pt x="12348" y="1"/>
                  </a:moveTo>
                  <a:lnTo>
                    <a:pt x="6942" y="5395"/>
                  </a:lnTo>
                  <a:lnTo>
                    <a:pt x="7359" y="5740"/>
                  </a:lnTo>
                  <a:lnTo>
                    <a:pt x="8109" y="6502"/>
                  </a:lnTo>
                  <a:lnTo>
                    <a:pt x="8764" y="7335"/>
                  </a:lnTo>
                  <a:lnTo>
                    <a:pt x="9324" y="8228"/>
                  </a:lnTo>
                  <a:lnTo>
                    <a:pt x="9788" y="9181"/>
                  </a:lnTo>
                  <a:lnTo>
                    <a:pt x="10133" y="10169"/>
                  </a:lnTo>
                  <a:lnTo>
                    <a:pt x="10372" y="11205"/>
                  </a:lnTo>
                  <a:lnTo>
                    <a:pt x="10491" y="12265"/>
                  </a:lnTo>
                  <a:lnTo>
                    <a:pt x="10503" y="12812"/>
                  </a:lnTo>
                  <a:lnTo>
                    <a:pt x="10503" y="13777"/>
                  </a:lnTo>
                  <a:lnTo>
                    <a:pt x="10991" y="13789"/>
                  </a:lnTo>
                  <a:lnTo>
                    <a:pt x="11920" y="13979"/>
                  </a:lnTo>
                  <a:lnTo>
                    <a:pt x="12777" y="14348"/>
                  </a:lnTo>
                  <a:lnTo>
                    <a:pt x="13539" y="14860"/>
                  </a:lnTo>
                  <a:lnTo>
                    <a:pt x="14182" y="15503"/>
                  </a:lnTo>
                  <a:lnTo>
                    <a:pt x="14694" y="16265"/>
                  </a:lnTo>
                  <a:lnTo>
                    <a:pt x="15051" y="17123"/>
                  </a:lnTo>
                  <a:lnTo>
                    <a:pt x="15241" y="18051"/>
                  </a:lnTo>
                  <a:lnTo>
                    <a:pt x="15265" y="18540"/>
                  </a:lnTo>
                  <a:lnTo>
                    <a:pt x="15241" y="19028"/>
                  </a:lnTo>
                  <a:lnTo>
                    <a:pt x="15051" y="19956"/>
                  </a:lnTo>
                  <a:lnTo>
                    <a:pt x="14694" y="20814"/>
                  </a:lnTo>
                  <a:lnTo>
                    <a:pt x="14182" y="21576"/>
                  </a:lnTo>
                  <a:lnTo>
                    <a:pt x="13539" y="22219"/>
                  </a:lnTo>
                  <a:lnTo>
                    <a:pt x="12777" y="22731"/>
                  </a:lnTo>
                  <a:lnTo>
                    <a:pt x="11920" y="23100"/>
                  </a:lnTo>
                  <a:lnTo>
                    <a:pt x="10991" y="23290"/>
                  </a:lnTo>
                  <a:lnTo>
                    <a:pt x="10503" y="23302"/>
                  </a:lnTo>
                  <a:lnTo>
                    <a:pt x="977" y="23302"/>
                  </a:lnTo>
                  <a:lnTo>
                    <a:pt x="1" y="24267"/>
                  </a:lnTo>
                  <a:lnTo>
                    <a:pt x="1" y="29958"/>
                  </a:lnTo>
                  <a:lnTo>
                    <a:pt x="977" y="30922"/>
                  </a:lnTo>
                  <a:lnTo>
                    <a:pt x="10503" y="30922"/>
                  </a:lnTo>
                  <a:lnTo>
                    <a:pt x="11134" y="30911"/>
                  </a:lnTo>
                  <a:lnTo>
                    <a:pt x="12384" y="30780"/>
                  </a:lnTo>
                  <a:lnTo>
                    <a:pt x="13598" y="30541"/>
                  </a:lnTo>
                  <a:lnTo>
                    <a:pt x="14765" y="30172"/>
                  </a:lnTo>
                  <a:lnTo>
                    <a:pt x="15873" y="29708"/>
                  </a:lnTo>
                  <a:lnTo>
                    <a:pt x="16932" y="29136"/>
                  </a:lnTo>
                  <a:lnTo>
                    <a:pt x="17921" y="28470"/>
                  </a:lnTo>
                  <a:lnTo>
                    <a:pt x="18837" y="27708"/>
                  </a:lnTo>
                  <a:lnTo>
                    <a:pt x="19671" y="26874"/>
                  </a:lnTo>
                  <a:lnTo>
                    <a:pt x="20433" y="25957"/>
                  </a:lnTo>
                  <a:lnTo>
                    <a:pt x="21100" y="24969"/>
                  </a:lnTo>
                  <a:lnTo>
                    <a:pt x="21671" y="23909"/>
                  </a:lnTo>
                  <a:lnTo>
                    <a:pt x="22147" y="22802"/>
                  </a:lnTo>
                  <a:lnTo>
                    <a:pt x="22505" y="21635"/>
                  </a:lnTo>
                  <a:lnTo>
                    <a:pt x="22755" y="20433"/>
                  </a:lnTo>
                  <a:lnTo>
                    <a:pt x="22886" y="19183"/>
                  </a:lnTo>
                  <a:lnTo>
                    <a:pt x="22898" y="18540"/>
                  </a:lnTo>
                  <a:lnTo>
                    <a:pt x="22886" y="17778"/>
                  </a:lnTo>
                  <a:lnTo>
                    <a:pt x="22695" y="16289"/>
                  </a:lnTo>
                  <a:lnTo>
                    <a:pt x="22338" y="14837"/>
                  </a:lnTo>
                  <a:lnTo>
                    <a:pt x="21802" y="13455"/>
                  </a:lnTo>
                  <a:lnTo>
                    <a:pt x="21112" y="12134"/>
                  </a:lnTo>
                  <a:lnTo>
                    <a:pt x="20266" y="10907"/>
                  </a:lnTo>
                  <a:lnTo>
                    <a:pt x="19278" y="9788"/>
                  </a:lnTo>
                  <a:lnTo>
                    <a:pt x="18147" y="8776"/>
                  </a:lnTo>
                  <a:lnTo>
                    <a:pt x="17528" y="8336"/>
                  </a:lnTo>
                  <a:lnTo>
                    <a:pt x="17349" y="7728"/>
                  </a:lnTo>
                  <a:lnTo>
                    <a:pt x="16944" y="6550"/>
                  </a:lnTo>
                  <a:lnTo>
                    <a:pt x="16444" y="5407"/>
                  </a:lnTo>
                  <a:lnTo>
                    <a:pt x="15861" y="4311"/>
                  </a:lnTo>
                  <a:lnTo>
                    <a:pt x="15206" y="3263"/>
                  </a:lnTo>
                  <a:lnTo>
                    <a:pt x="14479" y="2263"/>
                  </a:lnTo>
                  <a:lnTo>
                    <a:pt x="13682" y="1311"/>
                  </a:lnTo>
                  <a:lnTo>
                    <a:pt x="12813" y="418"/>
                  </a:lnTo>
                  <a:lnTo>
                    <a:pt x="12348" y="1"/>
                  </a:lnTo>
                  <a:close/>
                </a:path>
              </a:pathLst>
            </a:cu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46" name="Google Shape;6346;p520"/>
            <p:cNvSpPr/>
            <p:nvPr/>
          </p:nvSpPr>
          <p:spPr>
            <a:xfrm>
              <a:off x="1087931" y="1597457"/>
              <a:ext cx="145870" cy="69111"/>
            </a:xfrm>
            <a:custGeom>
              <a:avLst/>
              <a:gdLst/>
              <a:ahLst/>
              <a:cxnLst/>
              <a:rect l="l" t="t" r="r" b="b"/>
              <a:pathLst>
                <a:path w="17016" h="8062" extrusionOk="0">
                  <a:moveTo>
                    <a:pt x="5513" y="1"/>
                  </a:moveTo>
                  <a:lnTo>
                    <a:pt x="4144" y="417"/>
                  </a:lnTo>
                  <a:lnTo>
                    <a:pt x="334" y="4227"/>
                  </a:lnTo>
                  <a:lnTo>
                    <a:pt x="0" y="5525"/>
                  </a:lnTo>
                  <a:lnTo>
                    <a:pt x="405" y="5823"/>
                  </a:lnTo>
                  <a:lnTo>
                    <a:pt x="1251" y="6359"/>
                  </a:lnTo>
                  <a:lnTo>
                    <a:pt x="2144" y="6835"/>
                  </a:lnTo>
                  <a:lnTo>
                    <a:pt x="3061" y="7228"/>
                  </a:lnTo>
                  <a:lnTo>
                    <a:pt x="4001" y="7549"/>
                  </a:lnTo>
                  <a:lnTo>
                    <a:pt x="4977" y="7799"/>
                  </a:lnTo>
                  <a:lnTo>
                    <a:pt x="5966" y="7966"/>
                  </a:lnTo>
                  <a:lnTo>
                    <a:pt x="6966" y="8049"/>
                  </a:lnTo>
                  <a:lnTo>
                    <a:pt x="7478" y="8061"/>
                  </a:lnTo>
                  <a:lnTo>
                    <a:pt x="17015" y="8061"/>
                  </a:lnTo>
                  <a:lnTo>
                    <a:pt x="17015" y="429"/>
                  </a:lnTo>
                  <a:lnTo>
                    <a:pt x="7478" y="429"/>
                  </a:lnTo>
                  <a:lnTo>
                    <a:pt x="6966" y="405"/>
                  </a:lnTo>
                  <a:lnTo>
                    <a:pt x="5978" y="191"/>
                  </a:lnTo>
                  <a:lnTo>
                    <a:pt x="5513" y="1"/>
                  </a:lnTo>
                  <a:close/>
                </a:path>
              </a:pathLst>
            </a:custGeom>
            <a:solidFill>
              <a:srgbClr val="34A85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47" name="Google Shape;6347;p520"/>
            <p:cNvSpPr/>
            <p:nvPr/>
          </p:nvSpPr>
          <p:spPr>
            <a:xfrm>
              <a:off x="1045677" y="1454048"/>
              <a:ext cx="190875" cy="190987"/>
            </a:xfrm>
            <a:custGeom>
              <a:avLst/>
              <a:gdLst/>
              <a:ahLst/>
              <a:cxnLst/>
              <a:rect l="l" t="t" r="r" b="b"/>
              <a:pathLst>
                <a:path w="22266" h="22279" extrusionOk="0">
                  <a:moveTo>
                    <a:pt x="12407" y="1"/>
                  </a:moveTo>
                  <a:lnTo>
                    <a:pt x="11764" y="13"/>
                  </a:lnTo>
                  <a:lnTo>
                    <a:pt x="10514" y="132"/>
                  </a:lnTo>
                  <a:lnTo>
                    <a:pt x="9299" y="382"/>
                  </a:lnTo>
                  <a:lnTo>
                    <a:pt x="8132" y="739"/>
                  </a:lnTo>
                  <a:lnTo>
                    <a:pt x="7025" y="1203"/>
                  </a:lnTo>
                  <a:lnTo>
                    <a:pt x="5965" y="1775"/>
                  </a:lnTo>
                  <a:lnTo>
                    <a:pt x="4977" y="2442"/>
                  </a:lnTo>
                  <a:lnTo>
                    <a:pt x="4060" y="3192"/>
                  </a:lnTo>
                  <a:lnTo>
                    <a:pt x="3215" y="4037"/>
                  </a:lnTo>
                  <a:lnTo>
                    <a:pt x="2465" y="4954"/>
                  </a:lnTo>
                  <a:lnTo>
                    <a:pt x="1798" y="5942"/>
                  </a:lnTo>
                  <a:lnTo>
                    <a:pt x="1226" y="6990"/>
                  </a:lnTo>
                  <a:lnTo>
                    <a:pt x="750" y="8097"/>
                  </a:lnTo>
                  <a:lnTo>
                    <a:pt x="393" y="9264"/>
                  </a:lnTo>
                  <a:lnTo>
                    <a:pt x="143" y="10479"/>
                  </a:lnTo>
                  <a:lnTo>
                    <a:pt x="12" y="11729"/>
                  </a:lnTo>
                  <a:lnTo>
                    <a:pt x="0" y="12360"/>
                  </a:lnTo>
                  <a:lnTo>
                    <a:pt x="12" y="13098"/>
                  </a:lnTo>
                  <a:lnTo>
                    <a:pt x="179" y="14527"/>
                  </a:lnTo>
                  <a:lnTo>
                    <a:pt x="512" y="15920"/>
                  </a:lnTo>
                  <a:lnTo>
                    <a:pt x="1000" y="17265"/>
                  </a:lnTo>
                  <a:lnTo>
                    <a:pt x="1631" y="18527"/>
                  </a:lnTo>
                  <a:lnTo>
                    <a:pt x="2405" y="19730"/>
                  </a:lnTo>
                  <a:lnTo>
                    <a:pt x="3310" y="20825"/>
                  </a:lnTo>
                  <a:lnTo>
                    <a:pt x="4358" y="21826"/>
                  </a:lnTo>
                  <a:lnTo>
                    <a:pt x="4929" y="22278"/>
                  </a:lnTo>
                  <a:lnTo>
                    <a:pt x="10454" y="16741"/>
                  </a:lnTo>
                  <a:lnTo>
                    <a:pt x="10014" y="16527"/>
                  </a:lnTo>
                  <a:lnTo>
                    <a:pt x="9240" y="15979"/>
                  </a:lnTo>
                  <a:lnTo>
                    <a:pt x="8609" y="15301"/>
                  </a:lnTo>
                  <a:lnTo>
                    <a:pt x="8120" y="14515"/>
                  </a:lnTo>
                  <a:lnTo>
                    <a:pt x="7799" y="13670"/>
                  </a:lnTo>
                  <a:lnTo>
                    <a:pt x="7644" y="12765"/>
                  </a:lnTo>
                  <a:lnTo>
                    <a:pt x="7656" y="11836"/>
                  </a:lnTo>
                  <a:lnTo>
                    <a:pt x="7870" y="10895"/>
                  </a:lnTo>
                  <a:lnTo>
                    <a:pt x="8061" y="10443"/>
                  </a:lnTo>
                  <a:lnTo>
                    <a:pt x="8275" y="10002"/>
                  </a:lnTo>
                  <a:lnTo>
                    <a:pt x="8823" y="9240"/>
                  </a:lnTo>
                  <a:lnTo>
                    <a:pt x="9502" y="8597"/>
                  </a:lnTo>
                  <a:lnTo>
                    <a:pt x="10276" y="8121"/>
                  </a:lnTo>
                  <a:lnTo>
                    <a:pt x="11133" y="7788"/>
                  </a:lnTo>
                  <a:lnTo>
                    <a:pt x="12038" y="7633"/>
                  </a:lnTo>
                  <a:lnTo>
                    <a:pt x="12967" y="7657"/>
                  </a:lnTo>
                  <a:lnTo>
                    <a:pt x="13895" y="7859"/>
                  </a:lnTo>
                  <a:lnTo>
                    <a:pt x="14348" y="8050"/>
                  </a:lnTo>
                  <a:lnTo>
                    <a:pt x="14741" y="8240"/>
                  </a:lnTo>
                  <a:lnTo>
                    <a:pt x="15455" y="8728"/>
                  </a:lnTo>
                  <a:lnTo>
                    <a:pt x="16062" y="9347"/>
                  </a:lnTo>
                  <a:lnTo>
                    <a:pt x="16562" y="10050"/>
                  </a:lnTo>
                  <a:lnTo>
                    <a:pt x="16753" y="10443"/>
                  </a:lnTo>
                  <a:lnTo>
                    <a:pt x="22266" y="4930"/>
                  </a:lnTo>
                  <a:lnTo>
                    <a:pt x="21825" y="4347"/>
                  </a:lnTo>
                  <a:lnTo>
                    <a:pt x="20825" y="3311"/>
                  </a:lnTo>
                  <a:lnTo>
                    <a:pt x="19730" y="2394"/>
                  </a:lnTo>
                  <a:lnTo>
                    <a:pt x="18539" y="1620"/>
                  </a:lnTo>
                  <a:lnTo>
                    <a:pt x="17277" y="989"/>
                  </a:lnTo>
                  <a:lnTo>
                    <a:pt x="15943" y="513"/>
                  </a:lnTo>
                  <a:lnTo>
                    <a:pt x="14550" y="179"/>
                  </a:lnTo>
                  <a:lnTo>
                    <a:pt x="13133" y="13"/>
                  </a:lnTo>
                  <a:lnTo>
                    <a:pt x="12407" y="1"/>
                  </a:lnTo>
                  <a:close/>
                </a:path>
              </a:pathLst>
            </a:custGeom>
            <a:solidFill>
              <a:srgbClr val="FBBC05"/>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48" name="Google Shape;6348;p520"/>
          <p:cNvSpPr txBox="1"/>
          <p:nvPr/>
        </p:nvSpPr>
        <p:spPr>
          <a:xfrm>
            <a:off x="356625" y="1646625"/>
            <a:ext cx="3993900" cy="23349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rgbClr val="434343"/>
                </a:solidFill>
                <a:latin typeface="Google Sans"/>
                <a:ea typeface="Google Sans"/>
                <a:cs typeface="Google Sans"/>
                <a:sym typeface="Google Sans"/>
              </a:rPr>
              <a:t>Orchestrate and manage on-premise containers just like GKE in the cloud</a:t>
            </a:r>
            <a:endParaRPr>
              <a:solidFill>
                <a:srgbClr val="434343"/>
              </a:solidFill>
              <a:latin typeface="Google Sans"/>
              <a:ea typeface="Google Sans"/>
              <a:cs typeface="Google Sans"/>
              <a:sym typeface="Google Sans"/>
            </a:endParaRPr>
          </a:p>
          <a:p>
            <a:pPr marL="0" lvl="0" indent="0" rtl="0">
              <a:lnSpc>
                <a:spcPct val="115000"/>
              </a:lnSpc>
              <a:spcBef>
                <a:spcPts val="0"/>
              </a:spcBef>
              <a:spcAft>
                <a:spcPts val="0"/>
              </a:spcAft>
              <a:buNone/>
            </a:pPr>
            <a:endParaRPr>
              <a:solidFill>
                <a:srgbClr val="434343"/>
              </a:solidFill>
              <a:latin typeface="Google Sans"/>
              <a:ea typeface="Google Sans"/>
              <a:cs typeface="Google Sans"/>
              <a:sym typeface="Google Sans"/>
            </a:endParaRPr>
          </a:p>
          <a:p>
            <a:pPr marL="0" lvl="0" indent="0" rtl="0">
              <a:lnSpc>
                <a:spcPct val="115000"/>
              </a:lnSpc>
              <a:spcBef>
                <a:spcPts val="0"/>
              </a:spcBef>
              <a:spcAft>
                <a:spcPts val="0"/>
              </a:spcAft>
              <a:buNone/>
            </a:pPr>
            <a:r>
              <a:rPr lang="en">
                <a:solidFill>
                  <a:srgbClr val="434343"/>
                </a:solidFill>
                <a:latin typeface="Google Sans"/>
                <a:ea typeface="Google Sans"/>
                <a:cs typeface="Google Sans"/>
                <a:sym typeface="Google Sans"/>
              </a:rPr>
              <a:t>Consistent operating model with access to GCP services across hybrid environments</a:t>
            </a:r>
            <a:endParaRPr>
              <a:solidFill>
                <a:srgbClr val="434343"/>
              </a:solidFill>
              <a:latin typeface="Google Sans"/>
              <a:ea typeface="Google Sans"/>
              <a:cs typeface="Google Sans"/>
              <a:sym typeface="Google Sans"/>
            </a:endParaRPr>
          </a:p>
          <a:p>
            <a:pPr marL="0" lvl="0" indent="0" rtl="0">
              <a:lnSpc>
                <a:spcPct val="115000"/>
              </a:lnSpc>
              <a:spcBef>
                <a:spcPts val="0"/>
              </a:spcBef>
              <a:spcAft>
                <a:spcPts val="0"/>
              </a:spcAft>
              <a:buNone/>
            </a:pPr>
            <a:endParaRPr>
              <a:solidFill>
                <a:srgbClr val="434343"/>
              </a:solidFill>
              <a:latin typeface="Google Sans"/>
              <a:ea typeface="Google Sans"/>
              <a:cs typeface="Google Sans"/>
              <a:sym typeface="Google Sans"/>
            </a:endParaRPr>
          </a:p>
          <a:p>
            <a:pPr marL="0" lvl="0" indent="0" rtl="0">
              <a:lnSpc>
                <a:spcPct val="115000"/>
              </a:lnSpc>
              <a:spcBef>
                <a:spcPts val="0"/>
              </a:spcBef>
              <a:spcAft>
                <a:spcPts val="0"/>
              </a:spcAft>
              <a:buNone/>
            </a:pPr>
            <a:r>
              <a:rPr lang="en">
                <a:solidFill>
                  <a:srgbClr val="434343"/>
                </a:solidFill>
                <a:latin typeface="Google Sans"/>
                <a:ea typeface="Google Sans"/>
                <a:cs typeface="Google Sans"/>
                <a:sym typeface="Google Sans"/>
              </a:rPr>
              <a:t>Single-pane-of-glass for multiple Kubernetes clusters, no matter where </a:t>
            </a:r>
            <a:endParaRPr>
              <a:solidFill>
                <a:srgbClr val="434343"/>
              </a:solidFill>
              <a:latin typeface="Google Sans"/>
              <a:ea typeface="Google Sans"/>
              <a:cs typeface="Google Sans"/>
              <a:sym typeface="Google Sans"/>
            </a:endParaRPr>
          </a:p>
        </p:txBody>
      </p:sp>
      <p:sp>
        <p:nvSpPr>
          <p:cNvPr id="6349" name="Google Shape;6349;p520"/>
          <p:cNvSpPr txBox="1"/>
          <p:nvPr/>
        </p:nvSpPr>
        <p:spPr>
          <a:xfrm>
            <a:off x="8382050" y="4686175"/>
            <a:ext cx="548700" cy="343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800">
                <a:solidFill>
                  <a:srgbClr val="434343"/>
                </a:solidFill>
                <a:latin typeface="Google Sans"/>
                <a:ea typeface="Google Sans"/>
                <a:cs typeface="Google Sans"/>
                <a:sym typeface="Google Sans"/>
              </a:rPr>
              <a:t>87</a:t>
            </a:fld>
            <a:endParaRPr sz="800">
              <a:solidFill>
                <a:srgbClr val="434343"/>
              </a:solidFill>
              <a:latin typeface="Google Sans"/>
              <a:ea typeface="Google Sans"/>
              <a:cs typeface="Google Sans"/>
              <a:sym typeface="Google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53"/>
        <p:cNvGrpSpPr/>
        <p:nvPr/>
      </p:nvGrpSpPr>
      <p:grpSpPr>
        <a:xfrm>
          <a:off x="0" y="0"/>
          <a:ext cx="0" cy="0"/>
          <a:chOff x="0" y="0"/>
          <a:chExt cx="0" cy="0"/>
        </a:xfrm>
      </p:grpSpPr>
      <p:sp>
        <p:nvSpPr>
          <p:cNvPr id="6354" name="Google Shape;6354;p521"/>
          <p:cNvSpPr txBox="1"/>
          <p:nvPr/>
        </p:nvSpPr>
        <p:spPr>
          <a:xfrm>
            <a:off x="3542550" y="157450"/>
            <a:ext cx="5211300" cy="4693200"/>
          </a:xfrm>
          <a:prstGeom prst="rect">
            <a:avLst/>
          </a:prstGeom>
          <a:solidFill>
            <a:srgbClr val="000000"/>
          </a:solid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FFFFFF"/>
                </a:solidFill>
                <a:latin typeface="Consolas"/>
                <a:ea typeface="Consolas"/>
                <a:cs typeface="Consolas"/>
                <a:sym typeface="Consolas"/>
              </a:rPr>
              <a:t>$ gke-on-prem create cluster --dry-run</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Welcome! This command will take you through the installation of a cluster. --dry-run saves your configuration to a YAML file.</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Please enter the path of a directory where this configuration will be saved? [/Users/karangoel/my-test-cluster/]: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Where do you want to install your cluster?</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[1] vSphere v6.5</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Please enter your numeric choice [1]:  1</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What version of GKE On-Prem do you want to install?</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[1] 1.10.3 (Uses k8s v1.10.3)</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[2] 1.9.2-rc2 (Uses K8s 1.9.2)</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[3] 1.8.3 (Uses K8s 1.8.3)</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Please enter your numeric choice [1]:  1</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Pulling gke-on-prem-vsphere-1.10.3... DONE</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Path to kubeconfig for the GKE On-Prem Admin Control Plane (leave empty to create it):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A GKE On-Prem Control Plane will be created.</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Would you like to use existing CA?</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[1] I'll provide CA certificate and key</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[2] Generate CA certificate and key</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Please enter your numeric choice [2]:  2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Enter the path to the SSH private key to use (leave empty to generate):  /Users/karangoel/.ssh/vsphere</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Enter proxy without "http://" or "https://" (leave blank if none): username:password@1.1.1.1:5413/</a:t>
            </a:r>
            <a:br>
              <a:rPr lang="en" sz="900">
                <a:solidFill>
                  <a:srgbClr val="FFFFFF"/>
                </a:solidFill>
                <a:latin typeface="Consolas"/>
                <a:ea typeface="Consolas"/>
                <a:cs typeface="Consolas"/>
                <a:sym typeface="Consolas"/>
              </a:rPr>
            </a:br>
            <a:r>
              <a:rPr lang="en" sz="900">
                <a:solidFill>
                  <a:srgbClr val="FFFFFF"/>
                </a:solidFill>
                <a:latin typeface="Consolas"/>
                <a:ea typeface="Consolas"/>
                <a:cs typeface="Consolas"/>
                <a:sym typeface="Consolas"/>
              </a:rPr>
              <a:t>Enter Docker registry to use [gcr.io/k8s-cluster-api]:  </a:t>
            </a:r>
            <a:br>
              <a:rPr lang="en" sz="900">
                <a:solidFill>
                  <a:srgbClr val="FFFFFF"/>
                </a:solidFill>
                <a:latin typeface="Consolas"/>
                <a:ea typeface="Consolas"/>
                <a:cs typeface="Consolas"/>
                <a:sym typeface="Consolas"/>
              </a:rPr>
            </a:br>
            <a:endParaRPr sz="900">
              <a:solidFill>
                <a:srgbClr val="FFFFFF"/>
              </a:solidFill>
              <a:latin typeface="Consolas"/>
              <a:ea typeface="Consolas"/>
              <a:cs typeface="Consolas"/>
              <a:sym typeface="Consolas"/>
            </a:endParaRPr>
          </a:p>
        </p:txBody>
      </p:sp>
      <p:sp>
        <p:nvSpPr>
          <p:cNvPr id="6355" name="Google Shape;6355;p521"/>
          <p:cNvSpPr txBox="1"/>
          <p:nvPr/>
        </p:nvSpPr>
        <p:spPr>
          <a:xfrm>
            <a:off x="180900" y="447950"/>
            <a:ext cx="58674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600">
                <a:solidFill>
                  <a:srgbClr val="666666"/>
                </a:solidFill>
                <a:latin typeface="Roboto"/>
                <a:ea typeface="Roboto"/>
                <a:cs typeface="Roboto"/>
                <a:sym typeface="Roboto"/>
              </a:rPr>
              <a:t>CLI (Installation)</a:t>
            </a:r>
            <a:endParaRPr sz="2600">
              <a:solidFill>
                <a:srgbClr val="666666"/>
              </a:solidFill>
              <a:latin typeface="Roboto"/>
              <a:ea typeface="Roboto"/>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59"/>
        <p:cNvGrpSpPr/>
        <p:nvPr/>
      </p:nvGrpSpPr>
      <p:grpSpPr>
        <a:xfrm>
          <a:off x="0" y="0"/>
          <a:ext cx="0" cy="0"/>
          <a:chOff x="0" y="0"/>
          <a:chExt cx="0" cy="0"/>
        </a:xfrm>
      </p:grpSpPr>
      <p:sp>
        <p:nvSpPr>
          <p:cNvPr id="6360" name="Google Shape;6360;p522"/>
          <p:cNvSpPr txBox="1"/>
          <p:nvPr/>
        </p:nvSpPr>
        <p:spPr>
          <a:xfrm>
            <a:off x="356625" y="265100"/>
            <a:ext cx="8317800" cy="55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414141"/>
                </a:solidFill>
                <a:latin typeface="Google Sans"/>
                <a:ea typeface="Google Sans"/>
                <a:cs typeface="Google Sans"/>
                <a:sym typeface="Google Sans"/>
              </a:rPr>
              <a:t>Register with Google Cloud Console</a:t>
            </a:r>
            <a:endParaRPr sz="3000">
              <a:solidFill>
                <a:srgbClr val="414141"/>
              </a:solidFill>
              <a:latin typeface="Google Sans"/>
              <a:ea typeface="Google Sans"/>
              <a:cs typeface="Google Sans"/>
              <a:sym typeface="Google Sans"/>
            </a:endParaRPr>
          </a:p>
        </p:txBody>
      </p:sp>
      <p:pic>
        <p:nvPicPr>
          <p:cNvPr id="6361" name="Google Shape;6361;p522"/>
          <p:cNvPicPr preferRelativeResize="0"/>
          <p:nvPr/>
        </p:nvPicPr>
        <p:blipFill rotWithShape="1">
          <a:blip r:embed="rId3">
            <a:alphaModFix/>
          </a:blip>
          <a:srcRect t="11082" b="40796"/>
          <a:stretch/>
        </p:blipFill>
        <p:spPr>
          <a:xfrm>
            <a:off x="35925" y="1353800"/>
            <a:ext cx="9072148" cy="2728250"/>
          </a:xfrm>
          <a:prstGeom prst="rect">
            <a:avLst/>
          </a:prstGeom>
          <a:noFill/>
          <a:ln>
            <a:noFill/>
          </a:ln>
        </p:spPr>
      </p:pic>
      <p:sp>
        <p:nvSpPr>
          <p:cNvPr id="6362" name="Google Shape;6362;p522"/>
          <p:cNvSpPr/>
          <p:nvPr/>
        </p:nvSpPr>
        <p:spPr>
          <a:xfrm>
            <a:off x="4295475" y="1768200"/>
            <a:ext cx="2005200" cy="432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52"/>
        <p:cNvGrpSpPr/>
        <p:nvPr/>
      </p:nvGrpSpPr>
      <p:grpSpPr>
        <a:xfrm>
          <a:off x="0" y="0"/>
          <a:ext cx="0" cy="0"/>
          <a:chOff x="0" y="0"/>
          <a:chExt cx="0" cy="0"/>
        </a:xfrm>
      </p:grpSpPr>
      <p:pic>
        <p:nvPicPr>
          <p:cNvPr id="5153" name="Google Shape;5153;p442"/>
          <p:cNvPicPr preferRelativeResize="0"/>
          <p:nvPr/>
        </p:nvPicPr>
        <p:blipFill rotWithShape="1">
          <a:blip r:embed="rId3">
            <a:alphaModFix/>
          </a:blip>
          <a:srcRect t="21120" b="3877"/>
          <a:stretch/>
        </p:blipFill>
        <p:spPr>
          <a:xfrm>
            <a:off x="0" y="0"/>
            <a:ext cx="9144000" cy="5143500"/>
          </a:xfrm>
          <a:prstGeom prst="rect">
            <a:avLst/>
          </a:prstGeom>
          <a:noFill/>
          <a:ln>
            <a:noFill/>
          </a:ln>
        </p:spPr>
      </p:pic>
      <p:sp>
        <p:nvSpPr>
          <p:cNvPr id="5154" name="Google Shape;5154;p442"/>
          <p:cNvSpPr/>
          <p:nvPr/>
        </p:nvSpPr>
        <p:spPr>
          <a:xfrm>
            <a:off x="0" y="0"/>
            <a:ext cx="9144000" cy="5143500"/>
          </a:xfrm>
          <a:prstGeom prst="rect">
            <a:avLst/>
          </a:prstGeom>
          <a:solidFill>
            <a:srgbClr val="000000">
              <a:alpha val="6923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rial"/>
              <a:ea typeface="Arial"/>
              <a:cs typeface="Arial"/>
              <a:sym typeface="Arial"/>
            </a:endParaRPr>
          </a:p>
        </p:txBody>
      </p:sp>
      <p:grpSp>
        <p:nvGrpSpPr>
          <p:cNvPr id="5155" name="Google Shape;5155;p442"/>
          <p:cNvGrpSpPr/>
          <p:nvPr/>
        </p:nvGrpSpPr>
        <p:grpSpPr>
          <a:xfrm>
            <a:off x="5088848" y="1430948"/>
            <a:ext cx="3670820" cy="1987086"/>
            <a:chOff x="4692200" y="1819075"/>
            <a:chExt cx="4057500" cy="1326050"/>
          </a:xfrm>
        </p:grpSpPr>
        <p:cxnSp>
          <p:nvCxnSpPr>
            <p:cNvPr id="5156" name="Google Shape;5156;p442"/>
            <p:cNvCxnSpPr/>
            <p:nvPr/>
          </p:nvCxnSpPr>
          <p:spPr>
            <a:xfrm>
              <a:off x="4692200" y="3145125"/>
              <a:ext cx="4057500" cy="0"/>
            </a:xfrm>
            <a:prstGeom prst="straightConnector1">
              <a:avLst/>
            </a:prstGeom>
            <a:noFill/>
            <a:ln w="9525" cap="flat" cmpd="sng">
              <a:solidFill>
                <a:srgbClr val="FFFFFF"/>
              </a:solidFill>
              <a:prstDash val="solid"/>
              <a:round/>
              <a:headEnd type="none" w="med" len="med"/>
              <a:tailEnd type="none" w="med" len="med"/>
            </a:ln>
          </p:spPr>
        </p:cxnSp>
        <p:cxnSp>
          <p:nvCxnSpPr>
            <p:cNvPr id="5157" name="Google Shape;5157;p442"/>
            <p:cNvCxnSpPr/>
            <p:nvPr/>
          </p:nvCxnSpPr>
          <p:spPr>
            <a:xfrm>
              <a:off x="4692200" y="2924117"/>
              <a:ext cx="4057500" cy="0"/>
            </a:xfrm>
            <a:prstGeom prst="straightConnector1">
              <a:avLst/>
            </a:prstGeom>
            <a:noFill/>
            <a:ln w="9525" cap="flat" cmpd="sng">
              <a:solidFill>
                <a:srgbClr val="FFFFFF"/>
              </a:solidFill>
              <a:prstDash val="solid"/>
              <a:round/>
              <a:headEnd type="none" w="med" len="med"/>
              <a:tailEnd type="none" w="med" len="med"/>
            </a:ln>
          </p:spPr>
        </p:cxnSp>
        <p:cxnSp>
          <p:nvCxnSpPr>
            <p:cNvPr id="5158" name="Google Shape;5158;p442"/>
            <p:cNvCxnSpPr/>
            <p:nvPr/>
          </p:nvCxnSpPr>
          <p:spPr>
            <a:xfrm>
              <a:off x="4692200" y="2703108"/>
              <a:ext cx="4057500" cy="0"/>
            </a:xfrm>
            <a:prstGeom prst="straightConnector1">
              <a:avLst/>
            </a:prstGeom>
            <a:noFill/>
            <a:ln w="9525" cap="flat" cmpd="sng">
              <a:solidFill>
                <a:srgbClr val="FFFFFF"/>
              </a:solidFill>
              <a:prstDash val="solid"/>
              <a:round/>
              <a:headEnd type="none" w="med" len="med"/>
              <a:tailEnd type="none" w="med" len="med"/>
            </a:ln>
          </p:spPr>
        </p:cxnSp>
        <p:cxnSp>
          <p:nvCxnSpPr>
            <p:cNvPr id="5159" name="Google Shape;5159;p442"/>
            <p:cNvCxnSpPr/>
            <p:nvPr/>
          </p:nvCxnSpPr>
          <p:spPr>
            <a:xfrm>
              <a:off x="4692200" y="2482100"/>
              <a:ext cx="4057500" cy="0"/>
            </a:xfrm>
            <a:prstGeom prst="straightConnector1">
              <a:avLst/>
            </a:prstGeom>
            <a:noFill/>
            <a:ln w="9525" cap="flat" cmpd="sng">
              <a:solidFill>
                <a:srgbClr val="FFFFFF"/>
              </a:solidFill>
              <a:prstDash val="solid"/>
              <a:round/>
              <a:headEnd type="none" w="med" len="med"/>
              <a:tailEnd type="none" w="med" len="med"/>
            </a:ln>
          </p:spPr>
        </p:cxnSp>
        <p:cxnSp>
          <p:nvCxnSpPr>
            <p:cNvPr id="5160" name="Google Shape;5160;p442"/>
            <p:cNvCxnSpPr/>
            <p:nvPr/>
          </p:nvCxnSpPr>
          <p:spPr>
            <a:xfrm>
              <a:off x="4692200" y="2261092"/>
              <a:ext cx="4057500" cy="0"/>
            </a:xfrm>
            <a:prstGeom prst="straightConnector1">
              <a:avLst/>
            </a:prstGeom>
            <a:noFill/>
            <a:ln w="9525" cap="flat" cmpd="sng">
              <a:solidFill>
                <a:srgbClr val="FFFFFF"/>
              </a:solidFill>
              <a:prstDash val="solid"/>
              <a:round/>
              <a:headEnd type="none" w="med" len="med"/>
              <a:tailEnd type="none" w="med" len="med"/>
            </a:ln>
          </p:spPr>
        </p:cxnSp>
        <p:cxnSp>
          <p:nvCxnSpPr>
            <p:cNvPr id="5161" name="Google Shape;5161;p442"/>
            <p:cNvCxnSpPr/>
            <p:nvPr/>
          </p:nvCxnSpPr>
          <p:spPr>
            <a:xfrm>
              <a:off x="4692200" y="2040083"/>
              <a:ext cx="4057500" cy="0"/>
            </a:xfrm>
            <a:prstGeom prst="straightConnector1">
              <a:avLst/>
            </a:prstGeom>
            <a:noFill/>
            <a:ln w="9525" cap="flat" cmpd="sng">
              <a:solidFill>
                <a:srgbClr val="FFFFFF"/>
              </a:solidFill>
              <a:prstDash val="solid"/>
              <a:round/>
              <a:headEnd type="none" w="med" len="med"/>
              <a:tailEnd type="none" w="med" len="med"/>
            </a:ln>
          </p:spPr>
        </p:cxnSp>
        <p:cxnSp>
          <p:nvCxnSpPr>
            <p:cNvPr id="5162" name="Google Shape;5162;p442"/>
            <p:cNvCxnSpPr/>
            <p:nvPr/>
          </p:nvCxnSpPr>
          <p:spPr>
            <a:xfrm>
              <a:off x="4692200" y="1819075"/>
              <a:ext cx="4057500" cy="0"/>
            </a:xfrm>
            <a:prstGeom prst="straightConnector1">
              <a:avLst/>
            </a:prstGeom>
            <a:noFill/>
            <a:ln w="9525" cap="flat" cmpd="sng">
              <a:solidFill>
                <a:srgbClr val="FFFFFF"/>
              </a:solidFill>
              <a:prstDash val="solid"/>
              <a:round/>
              <a:headEnd type="none" w="med" len="med"/>
              <a:tailEnd type="none" w="med" len="med"/>
            </a:ln>
          </p:spPr>
        </p:cxnSp>
      </p:grpSp>
      <p:grpSp>
        <p:nvGrpSpPr>
          <p:cNvPr id="5163" name="Google Shape;5163;p442"/>
          <p:cNvGrpSpPr/>
          <p:nvPr/>
        </p:nvGrpSpPr>
        <p:grpSpPr>
          <a:xfrm>
            <a:off x="5677532" y="2863403"/>
            <a:ext cx="782975" cy="829051"/>
            <a:chOff x="5677532" y="2863403"/>
            <a:chExt cx="782975" cy="829051"/>
          </a:xfrm>
        </p:grpSpPr>
        <p:sp>
          <p:nvSpPr>
            <p:cNvPr id="5164" name="Google Shape;5164;p442"/>
            <p:cNvSpPr/>
            <p:nvPr/>
          </p:nvSpPr>
          <p:spPr>
            <a:xfrm>
              <a:off x="5949207" y="2863403"/>
              <a:ext cx="239700" cy="828900"/>
            </a:xfrm>
            <a:prstGeom prst="rect">
              <a:avLst/>
            </a:pr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5" name="Google Shape;5165;p442"/>
            <p:cNvSpPr/>
            <p:nvPr/>
          </p:nvSpPr>
          <p:spPr>
            <a:xfrm>
              <a:off x="5677532" y="3367798"/>
              <a:ext cx="255600" cy="324600"/>
            </a:xfrm>
            <a:prstGeom prst="rect">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6" name="Google Shape;5166;p442"/>
            <p:cNvSpPr/>
            <p:nvPr/>
          </p:nvSpPr>
          <p:spPr>
            <a:xfrm>
              <a:off x="6204908" y="3461754"/>
              <a:ext cx="255600" cy="230700"/>
            </a:xfrm>
            <a:prstGeom prst="rect">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167" name="Google Shape;5167;p442"/>
          <p:cNvGrpSpPr/>
          <p:nvPr/>
        </p:nvGrpSpPr>
        <p:grpSpPr>
          <a:xfrm>
            <a:off x="7577121" y="1342125"/>
            <a:ext cx="782975" cy="2350333"/>
            <a:chOff x="7577121" y="1342125"/>
            <a:chExt cx="782975" cy="2350333"/>
          </a:xfrm>
        </p:grpSpPr>
        <p:sp>
          <p:nvSpPr>
            <p:cNvPr id="5168" name="Google Shape;5168;p442"/>
            <p:cNvSpPr/>
            <p:nvPr/>
          </p:nvSpPr>
          <p:spPr>
            <a:xfrm>
              <a:off x="7848796" y="1342125"/>
              <a:ext cx="239700" cy="2350200"/>
            </a:xfrm>
            <a:prstGeom prst="rect">
              <a:avLst/>
            </a:pr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69" name="Google Shape;5169;p442"/>
            <p:cNvSpPr/>
            <p:nvPr/>
          </p:nvSpPr>
          <p:spPr>
            <a:xfrm>
              <a:off x="7577121" y="3034232"/>
              <a:ext cx="255600" cy="658200"/>
            </a:xfrm>
            <a:prstGeom prst="rect">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0" name="Google Shape;5170;p442"/>
            <p:cNvSpPr/>
            <p:nvPr/>
          </p:nvSpPr>
          <p:spPr>
            <a:xfrm>
              <a:off x="8104496" y="3606958"/>
              <a:ext cx="255600" cy="85500"/>
            </a:xfrm>
            <a:prstGeom prst="rect">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171" name="Google Shape;5171;p442"/>
          <p:cNvGrpSpPr/>
          <p:nvPr/>
        </p:nvGrpSpPr>
        <p:grpSpPr>
          <a:xfrm>
            <a:off x="5608756" y="3658651"/>
            <a:ext cx="2869265" cy="444300"/>
            <a:chOff x="6625273" y="3658650"/>
            <a:chExt cx="1852453" cy="444300"/>
          </a:xfrm>
        </p:grpSpPr>
        <p:sp>
          <p:nvSpPr>
            <p:cNvPr id="5172" name="Google Shape;5172;p442"/>
            <p:cNvSpPr txBox="1"/>
            <p:nvPr/>
          </p:nvSpPr>
          <p:spPr>
            <a:xfrm>
              <a:off x="6625273" y="3658650"/>
              <a:ext cx="5943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999999"/>
                  </a:solidFill>
                  <a:latin typeface="Roboto"/>
                  <a:ea typeface="Roboto"/>
                  <a:cs typeface="Roboto"/>
                  <a:sym typeface="Roboto"/>
                </a:rPr>
                <a:t>2016</a:t>
              </a:r>
              <a:endParaRPr sz="1200">
                <a:solidFill>
                  <a:srgbClr val="999999"/>
                </a:solidFill>
                <a:latin typeface="Roboto"/>
                <a:ea typeface="Roboto"/>
                <a:cs typeface="Roboto"/>
                <a:sym typeface="Roboto"/>
              </a:endParaRPr>
            </a:p>
          </p:txBody>
        </p:sp>
        <p:sp>
          <p:nvSpPr>
            <p:cNvPr id="5173" name="Google Shape;5173;p442"/>
            <p:cNvSpPr txBox="1"/>
            <p:nvPr/>
          </p:nvSpPr>
          <p:spPr>
            <a:xfrm>
              <a:off x="7892126" y="3658650"/>
              <a:ext cx="585600" cy="44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999999"/>
                  </a:solidFill>
                  <a:latin typeface="Roboto"/>
                  <a:ea typeface="Roboto"/>
                  <a:cs typeface="Roboto"/>
                  <a:sym typeface="Roboto"/>
                </a:rPr>
                <a:t>2017</a:t>
              </a:r>
              <a:endParaRPr sz="1200">
                <a:solidFill>
                  <a:srgbClr val="999999"/>
                </a:solidFill>
                <a:latin typeface="Roboto"/>
                <a:ea typeface="Roboto"/>
                <a:cs typeface="Roboto"/>
                <a:sym typeface="Roboto"/>
              </a:endParaRPr>
            </a:p>
          </p:txBody>
        </p:sp>
      </p:grpSp>
      <p:grpSp>
        <p:nvGrpSpPr>
          <p:cNvPr id="5174" name="Google Shape;5174;p442"/>
          <p:cNvGrpSpPr/>
          <p:nvPr/>
        </p:nvGrpSpPr>
        <p:grpSpPr>
          <a:xfrm>
            <a:off x="4763375" y="1310635"/>
            <a:ext cx="433508" cy="2484822"/>
            <a:chOff x="4763375" y="1310635"/>
            <a:chExt cx="433508" cy="2484822"/>
          </a:xfrm>
        </p:grpSpPr>
        <p:sp>
          <p:nvSpPr>
            <p:cNvPr id="5175" name="Google Shape;5175;p442"/>
            <p:cNvSpPr txBox="1"/>
            <p:nvPr/>
          </p:nvSpPr>
          <p:spPr>
            <a:xfrm>
              <a:off x="4763383" y="3564757"/>
              <a:ext cx="4335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Roboto"/>
                  <a:ea typeface="Roboto"/>
                  <a:cs typeface="Roboto"/>
                  <a:sym typeface="Roboto"/>
                </a:rPr>
                <a:t>0</a:t>
              </a:r>
              <a:endParaRPr sz="700">
                <a:solidFill>
                  <a:srgbClr val="FFFFFF"/>
                </a:solidFill>
                <a:latin typeface="Roboto"/>
                <a:ea typeface="Roboto"/>
                <a:cs typeface="Roboto"/>
                <a:sym typeface="Roboto"/>
              </a:endParaRPr>
            </a:p>
          </p:txBody>
        </p:sp>
        <p:sp>
          <p:nvSpPr>
            <p:cNvPr id="5176" name="Google Shape;5176;p442"/>
            <p:cNvSpPr txBox="1"/>
            <p:nvPr/>
          </p:nvSpPr>
          <p:spPr>
            <a:xfrm>
              <a:off x="4763383" y="3272705"/>
              <a:ext cx="4335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Roboto"/>
                  <a:ea typeface="Roboto"/>
                  <a:cs typeface="Roboto"/>
                  <a:sym typeface="Roboto"/>
                </a:rPr>
                <a:t>100</a:t>
              </a:r>
              <a:endParaRPr sz="700">
                <a:solidFill>
                  <a:srgbClr val="FFFFFF"/>
                </a:solidFill>
                <a:latin typeface="Roboto"/>
                <a:ea typeface="Roboto"/>
                <a:cs typeface="Roboto"/>
                <a:sym typeface="Roboto"/>
              </a:endParaRPr>
            </a:p>
          </p:txBody>
        </p:sp>
        <p:sp>
          <p:nvSpPr>
            <p:cNvPr id="5177" name="Google Shape;5177;p442"/>
            <p:cNvSpPr txBox="1"/>
            <p:nvPr/>
          </p:nvSpPr>
          <p:spPr>
            <a:xfrm>
              <a:off x="4763383" y="2952318"/>
              <a:ext cx="4335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Roboto"/>
                  <a:ea typeface="Roboto"/>
                  <a:cs typeface="Roboto"/>
                  <a:sym typeface="Roboto"/>
                </a:rPr>
                <a:t>200</a:t>
              </a:r>
              <a:endParaRPr sz="700">
                <a:solidFill>
                  <a:srgbClr val="FFFFFF"/>
                </a:solidFill>
                <a:latin typeface="Roboto"/>
                <a:ea typeface="Roboto"/>
                <a:cs typeface="Roboto"/>
                <a:sym typeface="Roboto"/>
              </a:endParaRPr>
            </a:p>
          </p:txBody>
        </p:sp>
        <p:sp>
          <p:nvSpPr>
            <p:cNvPr id="5178" name="Google Shape;5178;p442"/>
            <p:cNvSpPr txBox="1"/>
            <p:nvPr/>
          </p:nvSpPr>
          <p:spPr>
            <a:xfrm>
              <a:off x="4763383" y="2626264"/>
              <a:ext cx="4335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Roboto"/>
                  <a:ea typeface="Roboto"/>
                  <a:cs typeface="Roboto"/>
                  <a:sym typeface="Roboto"/>
                </a:rPr>
                <a:t>300</a:t>
              </a:r>
              <a:endParaRPr sz="700">
                <a:solidFill>
                  <a:srgbClr val="FFFFFF"/>
                </a:solidFill>
                <a:latin typeface="Roboto"/>
                <a:ea typeface="Roboto"/>
                <a:cs typeface="Roboto"/>
                <a:sym typeface="Roboto"/>
              </a:endParaRPr>
            </a:p>
          </p:txBody>
        </p:sp>
        <p:sp>
          <p:nvSpPr>
            <p:cNvPr id="5179" name="Google Shape;5179;p442"/>
            <p:cNvSpPr txBox="1"/>
            <p:nvPr/>
          </p:nvSpPr>
          <p:spPr>
            <a:xfrm>
              <a:off x="4763383" y="2294544"/>
              <a:ext cx="4335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Roboto"/>
                  <a:ea typeface="Roboto"/>
                  <a:cs typeface="Roboto"/>
                  <a:sym typeface="Roboto"/>
                </a:rPr>
                <a:t>400</a:t>
              </a:r>
              <a:endParaRPr sz="700">
                <a:solidFill>
                  <a:srgbClr val="FFFFFF"/>
                </a:solidFill>
                <a:latin typeface="Roboto"/>
                <a:ea typeface="Roboto"/>
                <a:cs typeface="Roboto"/>
                <a:sym typeface="Roboto"/>
              </a:endParaRPr>
            </a:p>
          </p:txBody>
        </p:sp>
        <p:sp>
          <p:nvSpPr>
            <p:cNvPr id="5180" name="Google Shape;5180;p442"/>
            <p:cNvSpPr txBox="1"/>
            <p:nvPr/>
          </p:nvSpPr>
          <p:spPr>
            <a:xfrm>
              <a:off x="4763383" y="1974157"/>
              <a:ext cx="4335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Roboto"/>
                  <a:ea typeface="Roboto"/>
                  <a:cs typeface="Roboto"/>
                  <a:sym typeface="Roboto"/>
                </a:rPr>
                <a:t>500</a:t>
              </a:r>
              <a:endParaRPr sz="700">
                <a:solidFill>
                  <a:srgbClr val="FFFFFF"/>
                </a:solidFill>
                <a:latin typeface="Roboto"/>
                <a:ea typeface="Roboto"/>
                <a:cs typeface="Roboto"/>
                <a:sym typeface="Roboto"/>
              </a:endParaRPr>
            </a:p>
          </p:txBody>
        </p:sp>
        <p:sp>
          <p:nvSpPr>
            <p:cNvPr id="5181" name="Google Shape;5181;p442"/>
            <p:cNvSpPr txBox="1"/>
            <p:nvPr/>
          </p:nvSpPr>
          <p:spPr>
            <a:xfrm>
              <a:off x="4763383" y="1631103"/>
              <a:ext cx="4335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Roboto"/>
                  <a:ea typeface="Roboto"/>
                  <a:cs typeface="Roboto"/>
                  <a:sym typeface="Roboto"/>
                </a:rPr>
                <a:t>600</a:t>
              </a:r>
              <a:endParaRPr sz="700">
                <a:solidFill>
                  <a:srgbClr val="FFFFFF"/>
                </a:solidFill>
                <a:latin typeface="Roboto"/>
                <a:ea typeface="Roboto"/>
                <a:cs typeface="Roboto"/>
                <a:sym typeface="Roboto"/>
              </a:endParaRPr>
            </a:p>
          </p:txBody>
        </p:sp>
        <p:sp>
          <p:nvSpPr>
            <p:cNvPr id="5182" name="Google Shape;5182;p442"/>
            <p:cNvSpPr txBox="1"/>
            <p:nvPr/>
          </p:nvSpPr>
          <p:spPr>
            <a:xfrm>
              <a:off x="4763375" y="1310635"/>
              <a:ext cx="4335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rgbClr val="FFFFFF"/>
                  </a:solidFill>
                  <a:latin typeface="Roboto"/>
                  <a:ea typeface="Roboto"/>
                  <a:cs typeface="Roboto"/>
                  <a:sym typeface="Roboto"/>
                </a:rPr>
                <a:t>700 </a:t>
              </a:r>
              <a:endParaRPr sz="700">
                <a:solidFill>
                  <a:srgbClr val="FFFFFF"/>
                </a:solidFill>
                <a:latin typeface="Roboto"/>
                <a:ea typeface="Roboto"/>
                <a:cs typeface="Roboto"/>
                <a:sym typeface="Roboto"/>
              </a:endParaRPr>
            </a:p>
          </p:txBody>
        </p:sp>
      </p:grpSp>
      <p:sp>
        <p:nvSpPr>
          <p:cNvPr id="5183" name="Google Shape;5183;p442"/>
          <p:cNvSpPr txBox="1"/>
          <p:nvPr/>
        </p:nvSpPr>
        <p:spPr>
          <a:xfrm>
            <a:off x="5385675" y="394950"/>
            <a:ext cx="2510400" cy="23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FFFFFF"/>
                </a:solidFill>
                <a:latin typeface="Roboto"/>
                <a:ea typeface="Roboto"/>
                <a:cs typeface="Roboto"/>
                <a:sym typeface="Roboto"/>
              </a:rPr>
              <a:t>클라우드 정전</a:t>
            </a:r>
            <a:endParaRPr sz="1800">
              <a:solidFill>
                <a:srgbClr val="FFFFFF"/>
              </a:solidFill>
              <a:latin typeface="Roboto"/>
              <a:ea typeface="Roboto"/>
              <a:cs typeface="Roboto"/>
              <a:sym typeface="Roboto"/>
            </a:endParaRPr>
          </a:p>
        </p:txBody>
      </p:sp>
      <p:sp>
        <p:nvSpPr>
          <p:cNvPr id="5184" name="Google Shape;5184;p442"/>
          <p:cNvSpPr txBox="1"/>
          <p:nvPr/>
        </p:nvSpPr>
        <p:spPr>
          <a:xfrm>
            <a:off x="4456777" y="990150"/>
            <a:ext cx="10467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Total time lost (minutes)</a:t>
            </a:r>
            <a:endParaRPr sz="1000">
              <a:solidFill>
                <a:srgbClr val="FFFFFF"/>
              </a:solidFill>
              <a:latin typeface="Roboto"/>
              <a:ea typeface="Roboto"/>
              <a:cs typeface="Roboto"/>
              <a:sym typeface="Roboto"/>
            </a:endParaRPr>
          </a:p>
        </p:txBody>
      </p:sp>
      <p:sp>
        <p:nvSpPr>
          <p:cNvPr id="5185" name="Google Shape;5185;p442"/>
          <p:cNvSpPr/>
          <p:nvPr/>
        </p:nvSpPr>
        <p:spPr>
          <a:xfrm>
            <a:off x="6631039" y="4026723"/>
            <a:ext cx="154800" cy="160800"/>
          </a:xfrm>
          <a:prstGeom prst="rect">
            <a:avLst/>
          </a:prstGeom>
          <a:solidFill>
            <a:srgbClr val="66666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6" name="Google Shape;5186;p442"/>
          <p:cNvSpPr/>
          <p:nvPr/>
        </p:nvSpPr>
        <p:spPr>
          <a:xfrm>
            <a:off x="5976925" y="4026723"/>
            <a:ext cx="165000" cy="160800"/>
          </a:xfrm>
          <a:prstGeom prst="rect">
            <a:avLst/>
          </a:prstGeom>
          <a:solidFill>
            <a:srgbClr val="B7B7B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7" name="Google Shape;5187;p442"/>
          <p:cNvSpPr/>
          <p:nvPr/>
        </p:nvSpPr>
        <p:spPr>
          <a:xfrm>
            <a:off x="7288071" y="4026723"/>
            <a:ext cx="154800" cy="160800"/>
          </a:xfrm>
          <a:prstGeom prst="rect">
            <a:avLst/>
          </a:prstGeom>
          <a:solidFill>
            <a:srgbClr val="4285F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88" name="Google Shape;5188;p442"/>
          <p:cNvSpPr txBox="1"/>
          <p:nvPr/>
        </p:nvSpPr>
        <p:spPr>
          <a:xfrm>
            <a:off x="6096353" y="3991813"/>
            <a:ext cx="525300" cy="23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700">
                <a:solidFill>
                  <a:srgbClr val="FFFFFF"/>
                </a:solidFill>
                <a:latin typeface="Roboto"/>
                <a:ea typeface="Roboto"/>
                <a:cs typeface="Roboto"/>
                <a:sym typeface="Roboto"/>
              </a:rPr>
              <a:t>Amazon</a:t>
            </a:r>
            <a:endParaRPr sz="700">
              <a:solidFill>
                <a:srgbClr val="FFFFFF"/>
              </a:solidFill>
              <a:latin typeface="Roboto"/>
              <a:ea typeface="Roboto"/>
              <a:cs typeface="Roboto"/>
              <a:sym typeface="Roboto"/>
            </a:endParaRPr>
          </a:p>
        </p:txBody>
      </p:sp>
      <p:sp>
        <p:nvSpPr>
          <p:cNvPr id="5189" name="Google Shape;5189;p442"/>
          <p:cNvSpPr txBox="1"/>
          <p:nvPr/>
        </p:nvSpPr>
        <p:spPr>
          <a:xfrm>
            <a:off x="6721975" y="3991773"/>
            <a:ext cx="582900" cy="23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700">
                <a:solidFill>
                  <a:srgbClr val="FFFFFF"/>
                </a:solidFill>
                <a:latin typeface="Roboto"/>
                <a:ea typeface="Roboto"/>
                <a:cs typeface="Roboto"/>
                <a:sym typeface="Roboto"/>
              </a:rPr>
              <a:t>Microsoft</a:t>
            </a:r>
            <a:endParaRPr sz="700">
              <a:solidFill>
                <a:srgbClr val="FFFFFF"/>
              </a:solidFill>
              <a:latin typeface="Roboto"/>
              <a:ea typeface="Roboto"/>
              <a:cs typeface="Roboto"/>
              <a:sym typeface="Roboto"/>
            </a:endParaRPr>
          </a:p>
        </p:txBody>
      </p:sp>
      <p:sp>
        <p:nvSpPr>
          <p:cNvPr id="5190" name="Google Shape;5190;p442"/>
          <p:cNvSpPr txBox="1"/>
          <p:nvPr/>
        </p:nvSpPr>
        <p:spPr>
          <a:xfrm>
            <a:off x="7392766" y="3991813"/>
            <a:ext cx="525300" cy="23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700">
                <a:solidFill>
                  <a:srgbClr val="FFFFFF"/>
                </a:solidFill>
                <a:latin typeface="Roboto"/>
                <a:ea typeface="Roboto"/>
                <a:cs typeface="Roboto"/>
                <a:sym typeface="Roboto"/>
              </a:rPr>
              <a:t>Google</a:t>
            </a:r>
            <a:endParaRPr sz="700">
              <a:solidFill>
                <a:srgbClr val="FFFFFF"/>
              </a:solidFill>
              <a:latin typeface="Roboto"/>
              <a:ea typeface="Roboto"/>
              <a:cs typeface="Roboto"/>
              <a:sym typeface="Roboto"/>
            </a:endParaRPr>
          </a:p>
        </p:txBody>
      </p:sp>
      <p:sp>
        <p:nvSpPr>
          <p:cNvPr id="5191" name="Google Shape;5191;p442"/>
          <p:cNvSpPr txBox="1"/>
          <p:nvPr/>
        </p:nvSpPr>
        <p:spPr>
          <a:xfrm>
            <a:off x="7595677" y="4392963"/>
            <a:ext cx="1164000" cy="230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700">
                <a:solidFill>
                  <a:srgbClr val="FFFFFF"/>
                </a:solidFill>
                <a:latin typeface="Roboto"/>
                <a:ea typeface="Roboto"/>
                <a:cs typeface="Roboto"/>
                <a:sym typeface="Roboto"/>
              </a:rPr>
              <a:t>Source: Cloud Harmony</a:t>
            </a:r>
            <a:endParaRPr sz="700">
              <a:solidFill>
                <a:srgbClr val="FFFFFF"/>
              </a:solidFill>
              <a:latin typeface="Roboto"/>
              <a:ea typeface="Roboto"/>
              <a:cs typeface="Roboto"/>
              <a:sym typeface="Roboto"/>
            </a:endParaRPr>
          </a:p>
        </p:txBody>
      </p:sp>
      <p:cxnSp>
        <p:nvCxnSpPr>
          <p:cNvPr id="5192" name="Google Shape;5192;p442"/>
          <p:cNvCxnSpPr/>
          <p:nvPr/>
        </p:nvCxnSpPr>
        <p:spPr>
          <a:xfrm>
            <a:off x="5088848" y="3690051"/>
            <a:ext cx="3670800" cy="0"/>
          </a:xfrm>
          <a:prstGeom prst="straightConnector1">
            <a:avLst/>
          </a:prstGeom>
          <a:noFill/>
          <a:ln w="9525" cap="flat" cmpd="sng">
            <a:solidFill>
              <a:srgbClr val="EFEFEF"/>
            </a:solidFill>
            <a:prstDash val="solid"/>
            <a:round/>
            <a:headEnd type="none" w="med" len="med"/>
            <a:tailEnd type="none" w="med" len="med"/>
          </a:ln>
        </p:spPr>
      </p:cxnSp>
      <p:sp>
        <p:nvSpPr>
          <p:cNvPr id="5193" name="Google Shape;5193;p442"/>
          <p:cNvSpPr txBox="1"/>
          <p:nvPr/>
        </p:nvSpPr>
        <p:spPr>
          <a:xfrm>
            <a:off x="669425" y="1155338"/>
            <a:ext cx="3192600" cy="25383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3000">
                <a:solidFill>
                  <a:srgbClr val="FFFFFF"/>
                </a:solidFill>
                <a:latin typeface="Roboto Light"/>
                <a:ea typeface="Roboto Light"/>
                <a:cs typeface="Roboto Light"/>
                <a:sym typeface="Roboto Light"/>
              </a:rPr>
              <a:t>주요 클라우드 벤더간 비교</a:t>
            </a:r>
            <a:endParaRPr sz="2400">
              <a:solidFill>
                <a:srgbClr val="FFFFFF"/>
              </a:solidFill>
              <a:latin typeface="Roboto Light"/>
              <a:ea typeface="Roboto Light"/>
              <a:cs typeface="Roboto Light"/>
              <a:sym typeface="Roboto Light"/>
            </a:endParaRPr>
          </a:p>
          <a:p>
            <a:pPr marL="0" lvl="0" indent="0" rtl="0">
              <a:lnSpc>
                <a:spcPct val="115000"/>
              </a:lnSpc>
              <a:spcBef>
                <a:spcPts val="0"/>
              </a:spcBef>
              <a:spcAft>
                <a:spcPts val="0"/>
              </a:spcAft>
              <a:buNone/>
            </a:pPr>
            <a:r>
              <a:rPr lang="en" sz="1200">
                <a:solidFill>
                  <a:srgbClr val="FFFFFF"/>
                </a:solidFill>
                <a:latin typeface="Roboto Light"/>
                <a:ea typeface="Roboto Light"/>
                <a:cs typeface="Roboto Light"/>
                <a:sym typeface="Roboto Light"/>
              </a:rPr>
              <a:t>By Kevin McLaughlin and Mike Sullivan</a:t>
            </a:r>
            <a:endParaRPr sz="1200">
              <a:solidFill>
                <a:srgbClr val="FFFFFF"/>
              </a:solidFill>
              <a:latin typeface="Roboto Light"/>
              <a:ea typeface="Roboto Light"/>
              <a:cs typeface="Roboto Light"/>
              <a:sym typeface="Roboto Light"/>
            </a:endParaRPr>
          </a:p>
          <a:p>
            <a:pPr marL="0" lvl="0" indent="0" rtl="0">
              <a:lnSpc>
                <a:spcPct val="115000"/>
              </a:lnSpc>
              <a:spcBef>
                <a:spcPts val="0"/>
              </a:spcBef>
              <a:spcAft>
                <a:spcPts val="0"/>
              </a:spcAft>
              <a:buNone/>
            </a:pPr>
            <a:r>
              <a:rPr lang="en" sz="1200">
                <a:solidFill>
                  <a:srgbClr val="FFFFFF"/>
                </a:solidFill>
                <a:latin typeface="Roboto Light"/>
                <a:ea typeface="Roboto Light"/>
                <a:cs typeface="Roboto Light"/>
                <a:sym typeface="Roboto Light"/>
              </a:rPr>
              <a:t>Mar. 07, 2017 7:02 AM PST</a:t>
            </a:r>
            <a:endParaRPr sz="1200">
              <a:solidFill>
                <a:srgbClr val="FFFFFF"/>
              </a:solidFill>
              <a:latin typeface="Roboto Light"/>
              <a:ea typeface="Roboto Light"/>
              <a:cs typeface="Roboto Light"/>
              <a:sym typeface="Roboto 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366"/>
        <p:cNvGrpSpPr/>
        <p:nvPr/>
      </p:nvGrpSpPr>
      <p:grpSpPr>
        <a:xfrm>
          <a:off x="0" y="0"/>
          <a:ext cx="0" cy="0"/>
          <a:chOff x="0" y="0"/>
          <a:chExt cx="0" cy="0"/>
        </a:xfrm>
      </p:grpSpPr>
      <p:sp>
        <p:nvSpPr>
          <p:cNvPr id="6367" name="Google Shape;6367;p523"/>
          <p:cNvSpPr txBox="1"/>
          <p:nvPr/>
        </p:nvSpPr>
        <p:spPr>
          <a:xfrm>
            <a:off x="356628" y="1399025"/>
            <a:ext cx="3048600" cy="2743200"/>
          </a:xfrm>
          <a:prstGeom prst="rect">
            <a:avLst/>
          </a:prstGeom>
          <a:noFill/>
          <a:ln>
            <a:noFill/>
          </a:ln>
        </p:spPr>
        <p:txBody>
          <a:bodyPr spcFirstLastPara="1" wrap="square" lIns="91425" tIns="91425" rIns="91425" bIns="91425" anchor="t" anchorCtr="0">
            <a:noAutofit/>
          </a:bodyPr>
          <a:lstStyle/>
          <a:p>
            <a:pPr marL="457200" lvl="0" indent="-317500" rtl="0">
              <a:lnSpc>
                <a:spcPct val="114000"/>
              </a:lnSpc>
              <a:spcBef>
                <a:spcPts val="0"/>
              </a:spcBef>
              <a:spcAft>
                <a:spcPts val="0"/>
              </a:spcAft>
              <a:buClr>
                <a:srgbClr val="414141"/>
              </a:buClr>
              <a:buSzPts val="1400"/>
              <a:buFont typeface="Google Sans"/>
              <a:buChar char="●"/>
            </a:pPr>
            <a:r>
              <a:rPr lang="en" b="1">
                <a:solidFill>
                  <a:srgbClr val="414141"/>
                </a:solidFill>
                <a:latin typeface="Google Sans"/>
                <a:ea typeface="Google Sans"/>
                <a:cs typeface="Google Sans"/>
                <a:sym typeface="Google Sans"/>
              </a:rPr>
              <a:t>GKE Connect Agent</a:t>
            </a:r>
            <a:r>
              <a:rPr lang="en">
                <a:solidFill>
                  <a:srgbClr val="414141"/>
                </a:solidFill>
                <a:latin typeface="Google Sans"/>
                <a:ea typeface="Google Sans"/>
                <a:cs typeface="Google Sans"/>
                <a:sym typeface="Google Sans"/>
              </a:rPr>
              <a:t> installs in your cluster</a:t>
            </a:r>
            <a:br>
              <a:rPr lang="en">
                <a:solidFill>
                  <a:srgbClr val="414141"/>
                </a:solidFill>
                <a:latin typeface="Google Sans"/>
                <a:ea typeface="Google Sans"/>
                <a:cs typeface="Google Sans"/>
                <a:sym typeface="Google Sans"/>
              </a:rPr>
            </a:br>
            <a:endParaRPr>
              <a:solidFill>
                <a:srgbClr val="414141"/>
              </a:solidFill>
              <a:latin typeface="Google Sans"/>
              <a:ea typeface="Google Sans"/>
              <a:cs typeface="Google Sans"/>
              <a:sym typeface="Google Sans"/>
            </a:endParaRPr>
          </a:p>
          <a:p>
            <a:pPr marL="457200" lvl="0" indent="-317500" rtl="0">
              <a:lnSpc>
                <a:spcPct val="114000"/>
              </a:lnSpc>
              <a:spcBef>
                <a:spcPts val="0"/>
              </a:spcBef>
              <a:spcAft>
                <a:spcPts val="0"/>
              </a:spcAft>
              <a:buClr>
                <a:srgbClr val="414141"/>
              </a:buClr>
              <a:buSzPts val="1400"/>
              <a:buFont typeface="Google Sans"/>
              <a:buChar char="●"/>
            </a:pPr>
            <a:r>
              <a:rPr lang="en">
                <a:solidFill>
                  <a:srgbClr val="414141"/>
                </a:solidFill>
                <a:latin typeface="Google Sans"/>
                <a:ea typeface="Google Sans"/>
                <a:cs typeface="Google Sans"/>
                <a:sym typeface="Google Sans"/>
              </a:rPr>
              <a:t>Encrypted connection from the K8s cluster to GCP</a:t>
            </a:r>
            <a:endParaRPr>
              <a:solidFill>
                <a:srgbClr val="414141"/>
              </a:solidFill>
              <a:latin typeface="Google Sans"/>
              <a:ea typeface="Google Sans"/>
              <a:cs typeface="Google Sans"/>
              <a:sym typeface="Google Sans"/>
            </a:endParaRPr>
          </a:p>
          <a:p>
            <a:pPr marL="457200" lvl="0" indent="-317500" rtl="0">
              <a:lnSpc>
                <a:spcPct val="114000"/>
              </a:lnSpc>
              <a:spcBef>
                <a:spcPts val="1000"/>
              </a:spcBef>
              <a:spcAft>
                <a:spcPts val="0"/>
              </a:spcAft>
              <a:buClr>
                <a:srgbClr val="414141"/>
              </a:buClr>
              <a:buSzPts val="1400"/>
              <a:buFont typeface="Google Sans"/>
              <a:buChar char="●"/>
            </a:pPr>
            <a:r>
              <a:rPr lang="en">
                <a:solidFill>
                  <a:srgbClr val="414141"/>
                </a:solidFill>
                <a:latin typeface="Google Sans"/>
                <a:ea typeface="Google Sans"/>
                <a:cs typeface="Google Sans"/>
                <a:sym typeface="Google Sans"/>
              </a:rPr>
              <a:t>No public IP required for your cluster</a:t>
            </a:r>
            <a:endParaRPr>
              <a:solidFill>
                <a:srgbClr val="414141"/>
              </a:solidFill>
              <a:latin typeface="Google Sans"/>
              <a:ea typeface="Google Sans"/>
              <a:cs typeface="Google Sans"/>
              <a:sym typeface="Google Sans"/>
            </a:endParaRPr>
          </a:p>
          <a:p>
            <a:pPr marL="457200" lvl="0" indent="-317500" rtl="0">
              <a:lnSpc>
                <a:spcPct val="114000"/>
              </a:lnSpc>
              <a:spcBef>
                <a:spcPts val="1000"/>
              </a:spcBef>
              <a:spcAft>
                <a:spcPts val="0"/>
              </a:spcAft>
              <a:buClr>
                <a:srgbClr val="414141"/>
              </a:buClr>
              <a:buSzPts val="1400"/>
              <a:buFont typeface="Google Sans"/>
              <a:buChar char="●"/>
            </a:pPr>
            <a:r>
              <a:rPr lang="en">
                <a:solidFill>
                  <a:srgbClr val="414141"/>
                </a:solidFill>
                <a:latin typeface="Google Sans"/>
                <a:ea typeface="Google Sans"/>
                <a:cs typeface="Google Sans"/>
                <a:sym typeface="Google Sans"/>
              </a:rPr>
              <a:t>Can traverse NATs &amp; egress firewalls</a:t>
            </a:r>
            <a:endParaRPr>
              <a:solidFill>
                <a:srgbClr val="414141"/>
              </a:solidFill>
              <a:latin typeface="Google Sans"/>
              <a:ea typeface="Google Sans"/>
              <a:cs typeface="Google Sans"/>
              <a:sym typeface="Google Sans"/>
            </a:endParaRPr>
          </a:p>
        </p:txBody>
      </p:sp>
      <p:sp>
        <p:nvSpPr>
          <p:cNvPr id="6368" name="Google Shape;6368;p523"/>
          <p:cNvSpPr txBox="1"/>
          <p:nvPr/>
        </p:nvSpPr>
        <p:spPr>
          <a:xfrm>
            <a:off x="356621" y="112200"/>
            <a:ext cx="4467300" cy="55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414141"/>
                </a:solidFill>
                <a:latin typeface="Google Sans"/>
                <a:ea typeface="Google Sans"/>
                <a:cs typeface="Google Sans"/>
                <a:sym typeface="Google Sans"/>
              </a:rPr>
              <a:t>Securing Your Connection to GCP</a:t>
            </a:r>
            <a:endParaRPr sz="3000">
              <a:solidFill>
                <a:srgbClr val="414141"/>
              </a:solidFill>
              <a:latin typeface="Google Sans"/>
              <a:ea typeface="Google Sans"/>
              <a:cs typeface="Google Sans"/>
              <a:sym typeface="Google Sans"/>
            </a:endParaRPr>
          </a:p>
        </p:txBody>
      </p:sp>
      <p:sp>
        <p:nvSpPr>
          <p:cNvPr id="6369" name="Google Shape;6369;p523"/>
          <p:cNvSpPr/>
          <p:nvPr/>
        </p:nvSpPr>
        <p:spPr>
          <a:xfrm>
            <a:off x="5246975" y="3532825"/>
            <a:ext cx="3403200" cy="1326600"/>
          </a:xfrm>
          <a:prstGeom prst="roundRect">
            <a:avLst>
              <a:gd name="adj" fmla="val 4128"/>
            </a:avLst>
          </a:prstGeom>
          <a:solidFill>
            <a:srgbClr val="38761D"/>
          </a:solidFill>
          <a:ln w="9525" cap="flat" cmpd="sng">
            <a:solidFill>
              <a:srgbClr val="41414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FFFFFF"/>
                </a:solidFill>
                <a:latin typeface="Roboto"/>
                <a:ea typeface="Roboto"/>
                <a:cs typeface="Roboto"/>
                <a:sym typeface="Roboto"/>
              </a:rPr>
              <a:t>On-Prem/Public Cloud Provider</a:t>
            </a:r>
            <a:endParaRPr b="1">
              <a:solidFill>
                <a:srgbClr val="FFFFFF"/>
              </a:solidFill>
              <a:latin typeface="Roboto"/>
              <a:ea typeface="Roboto"/>
              <a:cs typeface="Roboto"/>
              <a:sym typeface="Roboto"/>
            </a:endParaRPr>
          </a:p>
        </p:txBody>
      </p:sp>
      <p:sp>
        <p:nvSpPr>
          <p:cNvPr id="6370" name="Google Shape;6370;p523"/>
          <p:cNvSpPr/>
          <p:nvPr/>
        </p:nvSpPr>
        <p:spPr>
          <a:xfrm>
            <a:off x="5447075" y="3959950"/>
            <a:ext cx="2890200" cy="811500"/>
          </a:xfrm>
          <a:prstGeom prst="roundRect">
            <a:avLst>
              <a:gd name="adj" fmla="val 4936"/>
            </a:avLst>
          </a:prstGeom>
          <a:solidFill>
            <a:srgbClr val="6AA84F"/>
          </a:solidFill>
          <a:ln w="9525" cap="flat" cmpd="sng">
            <a:solidFill>
              <a:srgbClr val="41414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1200" b="1">
                <a:solidFill>
                  <a:srgbClr val="FFFFFF"/>
                </a:solidFill>
                <a:latin typeface="Roboto"/>
                <a:ea typeface="Roboto"/>
                <a:cs typeface="Roboto"/>
                <a:sym typeface="Roboto"/>
              </a:rPr>
              <a:t>Any K8s Cluster</a:t>
            </a:r>
            <a:endParaRPr sz="1200" b="1">
              <a:solidFill>
                <a:srgbClr val="FFFFFF"/>
              </a:solidFill>
              <a:latin typeface="Roboto"/>
              <a:ea typeface="Roboto"/>
              <a:cs typeface="Roboto"/>
              <a:sym typeface="Roboto"/>
            </a:endParaRPr>
          </a:p>
        </p:txBody>
      </p:sp>
      <p:sp>
        <p:nvSpPr>
          <p:cNvPr id="6371" name="Google Shape;6371;p523"/>
          <p:cNvSpPr/>
          <p:nvPr/>
        </p:nvSpPr>
        <p:spPr>
          <a:xfrm>
            <a:off x="5246975" y="195375"/>
            <a:ext cx="3403200" cy="3072000"/>
          </a:xfrm>
          <a:prstGeom prst="roundRect">
            <a:avLst>
              <a:gd name="adj" fmla="val 2828"/>
            </a:avLst>
          </a:prstGeom>
          <a:solidFill>
            <a:srgbClr val="666666"/>
          </a:solidFill>
          <a:ln w="9525" cap="flat" cmpd="sng">
            <a:solidFill>
              <a:srgbClr val="414141"/>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b="1">
                <a:solidFill>
                  <a:srgbClr val="FFFFFF"/>
                </a:solidFill>
                <a:latin typeface="Roboto"/>
                <a:ea typeface="Roboto"/>
                <a:cs typeface="Roboto"/>
                <a:sym typeface="Roboto"/>
              </a:rPr>
              <a:t>GCP</a:t>
            </a:r>
            <a:endParaRPr b="1">
              <a:solidFill>
                <a:srgbClr val="FFFFFF"/>
              </a:solidFill>
              <a:latin typeface="Roboto"/>
              <a:ea typeface="Roboto"/>
              <a:cs typeface="Roboto"/>
              <a:sym typeface="Roboto"/>
            </a:endParaRPr>
          </a:p>
        </p:txBody>
      </p:sp>
      <p:sp>
        <p:nvSpPr>
          <p:cNvPr id="6372" name="Google Shape;6372;p523"/>
          <p:cNvSpPr/>
          <p:nvPr/>
        </p:nvSpPr>
        <p:spPr>
          <a:xfrm>
            <a:off x="7606308" y="1436625"/>
            <a:ext cx="883500" cy="439500"/>
          </a:xfrm>
          <a:prstGeom prst="roundRect">
            <a:avLst>
              <a:gd name="adj" fmla="val 11427"/>
            </a:avLst>
          </a:prstGeom>
          <a:solidFill>
            <a:srgbClr val="3C78D8"/>
          </a:solidFill>
          <a:ln w="9525" cap="flat" cmpd="sng">
            <a:solidFill>
              <a:srgbClr val="4141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latin typeface="Roboto"/>
                <a:ea typeface="Roboto"/>
                <a:cs typeface="Roboto"/>
                <a:sym typeface="Roboto"/>
              </a:rPr>
              <a:t>Connection Proxy</a:t>
            </a:r>
            <a:endParaRPr sz="900" b="1">
              <a:solidFill>
                <a:srgbClr val="FFFFFF"/>
              </a:solidFill>
              <a:latin typeface="Roboto"/>
              <a:ea typeface="Roboto"/>
              <a:cs typeface="Roboto"/>
              <a:sym typeface="Roboto"/>
            </a:endParaRPr>
          </a:p>
        </p:txBody>
      </p:sp>
      <p:sp>
        <p:nvSpPr>
          <p:cNvPr id="6373" name="Google Shape;6373;p523"/>
          <p:cNvSpPr/>
          <p:nvPr/>
        </p:nvSpPr>
        <p:spPr>
          <a:xfrm>
            <a:off x="5515869" y="4312431"/>
            <a:ext cx="1108500" cy="381000"/>
          </a:xfrm>
          <a:prstGeom prst="roundRect">
            <a:avLst>
              <a:gd name="adj" fmla="val 16667"/>
            </a:avLst>
          </a:prstGeom>
          <a:solidFill>
            <a:srgbClr val="B6D7A8"/>
          </a:solidFill>
          <a:ln w="9525" cap="flat" cmpd="sng">
            <a:solidFill>
              <a:srgbClr val="4141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K8s API Server</a:t>
            </a:r>
            <a:endParaRPr sz="1000" b="1">
              <a:latin typeface="Roboto"/>
              <a:ea typeface="Roboto"/>
              <a:cs typeface="Roboto"/>
              <a:sym typeface="Roboto"/>
            </a:endParaRPr>
          </a:p>
        </p:txBody>
      </p:sp>
      <p:grpSp>
        <p:nvGrpSpPr>
          <p:cNvPr id="6374" name="Google Shape;6374;p523"/>
          <p:cNvGrpSpPr/>
          <p:nvPr/>
        </p:nvGrpSpPr>
        <p:grpSpPr>
          <a:xfrm>
            <a:off x="8482724" y="4365777"/>
            <a:ext cx="378786" cy="274279"/>
            <a:chOff x="7822700" y="3515750"/>
            <a:chExt cx="498600" cy="283200"/>
          </a:xfrm>
        </p:grpSpPr>
        <p:sp>
          <p:nvSpPr>
            <p:cNvPr id="6375" name="Google Shape;6375;p523"/>
            <p:cNvSpPr/>
            <p:nvPr/>
          </p:nvSpPr>
          <p:spPr>
            <a:xfrm>
              <a:off x="7822700" y="3515750"/>
              <a:ext cx="166200" cy="70800"/>
            </a:xfrm>
            <a:prstGeom prst="rect">
              <a:avLst/>
            </a:prstGeom>
            <a:solidFill>
              <a:srgbClr val="CC4125"/>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76" name="Google Shape;6376;p523"/>
            <p:cNvSpPr/>
            <p:nvPr/>
          </p:nvSpPr>
          <p:spPr>
            <a:xfrm>
              <a:off x="7988900" y="3515750"/>
              <a:ext cx="166200" cy="70800"/>
            </a:xfrm>
            <a:prstGeom prst="rect">
              <a:avLst/>
            </a:prstGeom>
            <a:solidFill>
              <a:srgbClr val="99000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77" name="Google Shape;6377;p523"/>
            <p:cNvSpPr/>
            <p:nvPr/>
          </p:nvSpPr>
          <p:spPr>
            <a:xfrm>
              <a:off x="8155100" y="3515750"/>
              <a:ext cx="166200" cy="70800"/>
            </a:xfrm>
            <a:prstGeom prst="rect">
              <a:avLst/>
            </a:prstGeom>
            <a:solidFill>
              <a:srgbClr val="CC000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78" name="Google Shape;6378;p523"/>
            <p:cNvSpPr/>
            <p:nvPr/>
          </p:nvSpPr>
          <p:spPr>
            <a:xfrm>
              <a:off x="7822700" y="3586550"/>
              <a:ext cx="166200" cy="70800"/>
            </a:xfrm>
            <a:prstGeom prst="rect">
              <a:avLst/>
            </a:prstGeom>
            <a:solidFill>
              <a:srgbClr val="A61C0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79" name="Google Shape;6379;p523"/>
            <p:cNvSpPr/>
            <p:nvPr/>
          </p:nvSpPr>
          <p:spPr>
            <a:xfrm>
              <a:off x="7988900" y="3586550"/>
              <a:ext cx="166200" cy="70800"/>
            </a:xfrm>
            <a:prstGeom prst="rect">
              <a:avLst/>
            </a:prstGeom>
            <a:solidFill>
              <a:srgbClr val="E06666"/>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0" name="Google Shape;6380;p523"/>
            <p:cNvSpPr/>
            <p:nvPr/>
          </p:nvSpPr>
          <p:spPr>
            <a:xfrm>
              <a:off x="8155100" y="3586550"/>
              <a:ext cx="166200" cy="70800"/>
            </a:xfrm>
            <a:prstGeom prst="rect">
              <a:avLst/>
            </a:prstGeom>
            <a:solidFill>
              <a:srgbClr val="85200C"/>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1" name="Google Shape;6381;p523"/>
            <p:cNvSpPr/>
            <p:nvPr/>
          </p:nvSpPr>
          <p:spPr>
            <a:xfrm>
              <a:off x="7822700" y="3657350"/>
              <a:ext cx="166200" cy="70800"/>
            </a:xfrm>
            <a:prstGeom prst="rect">
              <a:avLst/>
            </a:prstGeom>
            <a:solidFill>
              <a:srgbClr val="CC000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2" name="Google Shape;6382;p523"/>
            <p:cNvSpPr/>
            <p:nvPr/>
          </p:nvSpPr>
          <p:spPr>
            <a:xfrm>
              <a:off x="7988900" y="3657350"/>
              <a:ext cx="166200" cy="70800"/>
            </a:xfrm>
            <a:prstGeom prst="rect">
              <a:avLst/>
            </a:prstGeom>
            <a:solidFill>
              <a:srgbClr val="99000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3" name="Google Shape;6383;p523"/>
            <p:cNvSpPr/>
            <p:nvPr/>
          </p:nvSpPr>
          <p:spPr>
            <a:xfrm>
              <a:off x="8155100" y="3657350"/>
              <a:ext cx="166200" cy="70800"/>
            </a:xfrm>
            <a:prstGeom prst="rect">
              <a:avLst/>
            </a:prstGeom>
            <a:solidFill>
              <a:srgbClr val="A61C0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4" name="Google Shape;6384;p523"/>
            <p:cNvSpPr/>
            <p:nvPr/>
          </p:nvSpPr>
          <p:spPr>
            <a:xfrm>
              <a:off x="7822700" y="3728150"/>
              <a:ext cx="166200" cy="70800"/>
            </a:xfrm>
            <a:prstGeom prst="rect">
              <a:avLst/>
            </a:prstGeom>
            <a:solidFill>
              <a:srgbClr val="99000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5" name="Google Shape;6385;p523"/>
            <p:cNvSpPr/>
            <p:nvPr/>
          </p:nvSpPr>
          <p:spPr>
            <a:xfrm>
              <a:off x="7988900" y="3728150"/>
              <a:ext cx="166200" cy="70800"/>
            </a:xfrm>
            <a:prstGeom prst="rect">
              <a:avLst/>
            </a:prstGeom>
            <a:solidFill>
              <a:srgbClr val="CC000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86" name="Google Shape;6386;p523"/>
            <p:cNvSpPr/>
            <p:nvPr/>
          </p:nvSpPr>
          <p:spPr>
            <a:xfrm>
              <a:off x="8155100" y="3728150"/>
              <a:ext cx="166200" cy="70800"/>
            </a:xfrm>
            <a:prstGeom prst="rect">
              <a:avLst/>
            </a:prstGeom>
            <a:solidFill>
              <a:srgbClr val="CC4125"/>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cxnSp>
        <p:nvCxnSpPr>
          <p:cNvPr id="6387" name="Google Shape;6387;p523"/>
          <p:cNvCxnSpPr>
            <a:stCxn id="6388" idx="3"/>
            <a:endCxn id="6372" idx="3"/>
          </p:cNvCxnSpPr>
          <p:nvPr/>
        </p:nvCxnSpPr>
        <p:spPr>
          <a:xfrm rot="10800000" flipH="1">
            <a:off x="8100781" y="1656231"/>
            <a:ext cx="389100" cy="2846700"/>
          </a:xfrm>
          <a:prstGeom prst="bentConnector3">
            <a:avLst>
              <a:gd name="adj1" fmla="val 161180"/>
            </a:avLst>
          </a:prstGeom>
          <a:noFill/>
          <a:ln w="38100" cap="flat" cmpd="sng">
            <a:solidFill>
              <a:srgbClr val="414141"/>
            </a:solidFill>
            <a:prstDash val="solid"/>
            <a:round/>
            <a:headEnd type="none" w="med" len="med"/>
            <a:tailEnd type="triangle" w="med" len="med"/>
          </a:ln>
        </p:spPr>
      </p:cxnSp>
      <p:cxnSp>
        <p:nvCxnSpPr>
          <p:cNvPr id="6389" name="Google Shape;6389;p523"/>
          <p:cNvCxnSpPr>
            <a:stCxn id="6388" idx="3"/>
            <a:endCxn id="6372" idx="3"/>
          </p:cNvCxnSpPr>
          <p:nvPr/>
        </p:nvCxnSpPr>
        <p:spPr>
          <a:xfrm rot="10800000" flipH="1">
            <a:off x="8100781" y="1656231"/>
            <a:ext cx="389100" cy="2846700"/>
          </a:xfrm>
          <a:prstGeom prst="bentConnector3">
            <a:avLst>
              <a:gd name="adj1" fmla="val 161180"/>
            </a:avLst>
          </a:prstGeom>
          <a:noFill/>
          <a:ln w="152400" cap="flat" cmpd="sng">
            <a:solidFill>
              <a:srgbClr val="414141"/>
            </a:solidFill>
            <a:prstDash val="solid"/>
            <a:round/>
            <a:headEnd type="none" w="med" len="med"/>
            <a:tailEnd type="none" w="med" len="med"/>
          </a:ln>
        </p:spPr>
      </p:cxnSp>
      <p:sp>
        <p:nvSpPr>
          <p:cNvPr id="6388" name="Google Shape;6388;p523"/>
          <p:cNvSpPr/>
          <p:nvPr/>
        </p:nvSpPr>
        <p:spPr>
          <a:xfrm>
            <a:off x="6952681" y="4312431"/>
            <a:ext cx="1148100" cy="381000"/>
          </a:xfrm>
          <a:prstGeom prst="roundRect">
            <a:avLst>
              <a:gd name="adj" fmla="val 16667"/>
            </a:avLst>
          </a:prstGeom>
          <a:solidFill>
            <a:srgbClr val="B6D7A8"/>
          </a:solidFill>
          <a:ln w="9525" cap="flat" cmpd="sng">
            <a:solidFill>
              <a:srgbClr val="4141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Connection Agent</a:t>
            </a:r>
            <a:endParaRPr sz="1000" b="1">
              <a:latin typeface="Roboto"/>
              <a:ea typeface="Roboto"/>
              <a:cs typeface="Roboto"/>
              <a:sym typeface="Roboto"/>
            </a:endParaRPr>
          </a:p>
        </p:txBody>
      </p:sp>
      <p:cxnSp>
        <p:nvCxnSpPr>
          <p:cNvPr id="6390" name="Google Shape;6390;p523"/>
          <p:cNvCxnSpPr>
            <a:stCxn id="6373" idx="3"/>
            <a:endCxn id="6388" idx="1"/>
          </p:cNvCxnSpPr>
          <p:nvPr/>
        </p:nvCxnSpPr>
        <p:spPr>
          <a:xfrm>
            <a:off x="6624369" y="4502931"/>
            <a:ext cx="328200" cy="0"/>
          </a:xfrm>
          <a:prstGeom prst="straightConnector1">
            <a:avLst/>
          </a:prstGeom>
          <a:noFill/>
          <a:ln w="152400" cap="flat" cmpd="sng">
            <a:solidFill>
              <a:srgbClr val="414141"/>
            </a:solidFill>
            <a:prstDash val="solid"/>
            <a:round/>
            <a:headEnd type="none" w="med" len="med"/>
            <a:tailEnd type="none" w="med" len="med"/>
          </a:ln>
        </p:spPr>
      </p:cxnSp>
      <p:grpSp>
        <p:nvGrpSpPr>
          <p:cNvPr id="6391" name="Google Shape;6391;p523"/>
          <p:cNvGrpSpPr/>
          <p:nvPr/>
        </p:nvGrpSpPr>
        <p:grpSpPr>
          <a:xfrm>
            <a:off x="3627600" y="2180900"/>
            <a:ext cx="1029900" cy="1086475"/>
            <a:chOff x="2515250" y="2202825"/>
            <a:chExt cx="1029900" cy="1086475"/>
          </a:xfrm>
        </p:grpSpPr>
        <p:sp>
          <p:nvSpPr>
            <p:cNvPr id="6392" name="Google Shape;6392;p523"/>
            <p:cNvSpPr/>
            <p:nvPr/>
          </p:nvSpPr>
          <p:spPr>
            <a:xfrm>
              <a:off x="2786000" y="2356600"/>
              <a:ext cx="488400" cy="658500"/>
            </a:xfrm>
            <a:prstGeom prst="flowChartExtract">
              <a:avLst/>
            </a:prstGeom>
            <a:solidFill>
              <a:srgbClr val="E69138"/>
            </a:solidFill>
            <a:ln w="9525" cap="flat" cmpd="sng">
              <a:solidFill>
                <a:srgbClr val="41414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93" name="Google Shape;6393;p523"/>
            <p:cNvSpPr/>
            <p:nvPr/>
          </p:nvSpPr>
          <p:spPr>
            <a:xfrm>
              <a:off x="2786000" y="2202825"/>
              <a:ext cx="488400" cy="488400"/>
            </a:xfrm>
            <a:prstGeom prst="ellipse">
              <a:avLst/>
            </a:prstGeom>
            <a:solidFill>
              <a:srgbClr val="E69138"/>
            </a:solidFill>
            <a:ln w="9525" cap="flat" cmpd="sng">
              <a:solidFill>
                <a:srgbClr val="41414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394" name="Google Shape;6394;p523"/>
            <p:cNvSpPr txBox="1"/>
            <p:nvPr/>
          </p:nvSpPr>
          <p:spPr>
            <a:xfrm>
              <a:off x="2515250" y="3015100"/>
              <a:ext cx="1029900" cy="27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End-User</a:t>
              </a:r>
              <a:endParaRPr/>
            </a:p>
          </p:txBody>
        </p:sp>
      </p:grpSp>
      <p:sp>
        <p:nvSpPr>
          <p:cNvPr id="6395" name="Google Shape;6395;p523"/>
          <p:cNvSpPr/>
          <p:nvPr/>
        </p:nvSpPr>
        <p:spPr>
          <a:xfrm>
            <a:off x="5505825" y="943319"/>
            <a:ext cx="982200" cy="851100"/>
          </a:xfrm>
          <a:prstGeom prst="hexagon">
            <a:avLst>
              <a:gd name="adj" fmla="val 25000"/>
              <a:gd name="vf" fmla="val 115470"/>
            </a:avLst>
          </a:prstGeom>
          <a:solidFill>
            <a:srgbClr val="1155CC"/>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FFFFFF"/>
                </a:solidFill>
                <a:latin typeface="Roboto"/>
                <a:ea typeface="Roboto"/>
                <a:cs typeface="Roboto"/>
                <a:sym typeface="Roboto"/>
              </a:rPr>
              <a:t>Single-Pane of Glass</a:t>
            </a:r>
            <a:endParaRPr sz="700" b="1">
              <a:solidFill>
                <a:srgbClr val="FFFFFF"/>
              </a:solidFill>
              <a:latin typeface="Roboto"/>
              <a:ea typeface="Roboto"/>
              <a:cs typeface="Roboto"/>
              <a:sym typeface="Roboto"/>
            </a:endParaRPr>
          </a:p>
        </p:txBody>
      </p:sp>
      <p:sp>
        <p:nvSpPr>
          <p:cNvPr id="6396" name="Google Shape;6396;p523"/>
          <p:cNvSpPr/>
          <p:nvPr/>
        </p:nvSpPr>
        <p:spPr>
          <a:xfrm>
            <a:off x="5502479" y="1796227"/>
            <a:ext cx="982200" cy="851100"/>
          </a:xfrm>
          <a:prstGeom prst="hexagon">
            <a:avLst>
              <a:gd name="adj" fmla="val 25000"/>
              <a:gd name="vf" fmla="val 115470"/>
            </a:avLst>
          </a:prstGeom>
          <a:solidFill>
            <a:srgbClr val="99999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666666"/>
                </a:solidFill>
                <a:latin typeface="Roboto"/>
                <a:ea typeface="Roboto"/>
                <a:cs typeface="Roboto"/>
                <a:sym typeface="Roboto"/>
              </a:rPr>
              <a:t>Market-</a:t>
            </a:r>
            <a:endParaRPr sz="700" b="1">
              <a:solidFill>
                <a:srgbClr val="666666"/>
              </a:solidFill>
              <a:latin typeface="Roboto"/>
              <a:ea typeface="Roboto"/>
              <a:cs typeface="Roboto"/>
              <a:sym typeface="Roboto"/>
            </a:endParaRPr>
          </a:p>
          <a:p>
            <a:pPr marL="0" lvl="0" indent="0" algn="ctr" rtl="0">
              <a:spcBef>
                <a:spcPts val="0"/>
              </a:spcBef>
              <a:spcAft>
                <a:spcPts val="0"/>
              </a:spcAft>
              <a:buNone/>
            </a:pPr>
            <a:r>
              <a:rPr lang="en" sz="700" b="1">
                <a:solidFill>
                  <a:srgbClr val="666666"/>
                </a:solidFill>
                <a:latin typeface="Roboto"/>
                <a:ea typeface="Roboto"/>
                <a:cs typeface="Roboto"/>
                <a:sym typeface="Roboto"/>
              </a:rPr>
              <a:t>place &amp; Service-</a:t>
            </a:r>
            <a:endParaRPr sz="700" b="1">
              <a:solidFill>
                <a:srgbClr val="666666"/>
              </a:solidFill>
              <a:latin typeface="Roboto"/>
              <a:ea typeface="Roboto"/>
              <a:cs typeface="Roboto"/>
              <a:sym typeface="Roboto"/>
            </a:endParaRPr>
          </a:p>
          <a:p>
            <a:pPr marL="0" lvl="0" indent="0" algn="ctr" rtl="0">
              <a:spcBef>
                <a:spcPts val="0"/>
              </a:spcBef>
              <a:spcAft>
                <a:spcPts val="0"/>
              </a:spcAft>
              <a:buNone/>
            </a:pPr>
            <a:r>
              <a:rPr lang="en" sz="700" b="1">
                <a:solidFill>
                  <a:srgbClr val="666666"/>
                </a:solidFill>
                <a:latin typeface="Roboto"/>
                <a:ea typeface="Roboto"/>
                <a:cs typeface="Roboto"/>
                <a:sym typeface="Roboto"/>
              </a:rPr>
              <a:t>Catalog</a:t>
            </a:r>
            <a:endParaRPr sz="700" b="1">
              <a:solidFill>
                <a:srgbClr val="666666"/>
              </a:solidFill>
              <a:latin typeface="Roboto"/>
              <a:ea typeface="Roboto"/>
              <a:cs typeface="Roboto"/>
              <a:sym typeface="Roboto"/>
            </a:endParaRPr>
          </a:p>
        </p:txBody>
      </p:sp>
      <p:sp>
        <p:nvSpPr>
          <p:cNvPr id="6397" name="Google Shape;6397;p523"/>
          <p:cNvSpPr/>
          <p:nvPr/>
        </p:nvSpPr>
        <p:spPr>
          <a:xfrm>
            <a:off x="6273596" y="1368799"/>
            <a:ext cx="982200" cy="851100"/>
          </a:xfrm>
          <a:prstGeom prst="hexagon">
            <a:avLst>
              <a:gd name="adj" fmla="val 25000"/>
              <a:gd name="vf" fmla="val 115470"/>
            </a:avLst>
          </a:prstGeom>
          <a:solidFill>
            <a:srgbClr val="99999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666666"/>
                </a:solidFill>
                <a:latin typeface="Roboto"/>
                <a:ea typeface="Roboto"/>
                <a:cs typeface="Roboto"/>
                <a:sym typeface="Roboto"/>
              </a:rPr>
              <a:t>Container Registry &amp; Builder</a:t>
            </a:r>
            <a:endParaRPr sz="700" b="1">
              <a:solidFill>
                <a:srgbClr val="666666"/>
              </a:solidFill>
              <a:latin typeface="Roboto"/>
              <a:ea typeface="Roboto"/>
              <a:cs typeface="Roboto"/>
              <a:sym typeface="Roboto"/>
            </a:endParaRPr>
          </a:p>
        </p:txBody>
      </p:sp>
      <p:sp>
        <p:nvSpPr>
          <p:cNvPr id="6398" name="Google Shape;6398;p523"/>
          <p:cNvSpPr/>
          <p:nvPr/>
        </p:nvSpPr>
        <p:spPr>
          <a:xfrm>
            <a:off x="6273604" y="2222091"/>
            <a:ext cx="982200" cy="851100"/>
          </a:xfrm>
          <a:prstGeom prst="hexagon">
            <a:avLst>
              <a:gd name="adj" fmla="val 25000"/>
              <a:gd name="vf" fmla="val 115470"/>
            </a:avLst>
          </a:prstGeom>
          <a:solidFill>
            <a:srgbClr val="99999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666666"/>
                </a:solidFill>
                <a:latin typeface="Roboto"/>
                <a:ea typeface="Roboto"/>
                <a:cs typeface="Roboto"/>
                <a:sym typeface="Roboto"/>
              </a:rPr>
              <a:t>Stackdriver</a:t>
            </a:r>
            <a:endParaRPr sz="700" b="1">
              <a:solidFill>
                <a:srgbClr val="666666"/>
              </a:solidFill>
              <a:latin typeface="Roboto"/>
              <a:ea typeface="Roboto"/>
              <a:cs typeface="Roboto"/>
              <a:sym typeface="Roboto"/>
            </a:endParaRPr>
          </a:p>
        </p:txBody>
      </p:sp>
      <p:sp>
        <p:nvSpPr>
          <p:cNvPr id="6399" name="Google Shape;6399;p523"/>
          <p:cNvSpPr/>
          <p:nvPr/>
        </p:nvSpPr>
        <p:spPr>
          <a:xfrm>
            <a:off x="6273596" y="515489"/>
            <a:ext cx="982200" cy="851100"/>
          </a:xfrm>
          <a:prstGeom prst="hexagon">
            <a:avLst>
              <a:gd name="adj" fmla="val 25000"/>
              <a:gd name="vf" fmla="val 115470"/>
            </a:avLst>
          </a:prstGeom>
          <a:solidFill>
            <a:srgbClr val="99999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b="1">
                <a:solidFill>
                  <a:srgbClr val="666666"/>
                </a:solidFill>
                <a:latin typeface="Roboto"/>
                <a:ea typeface="Roboto"/>
                <a:cs typeface="Roboto"/>
                <a:sym typeface="Roboto"/>
              </a:rPr>
              <a:t>GCP Services</a:t>
            </a:r>
            <a:endParaRPr sz="700" b="1">
              <a:solidFill>
                <a:srgbClr val="666666"/>
              </a:solidFill>
              <a:latin typeface="Roboto"/>
              <a:ea typeface="Roboto"/>
              <a:cs typeface="Roboto"/>
              <a:sym typeface="Roboto"/>
            </a:endParaRPr>
          </a:p>
        </p:txBody>
      </p:sp>
      <p:grpSp>
        <p:nvGrpSpPr>
          <p:cNvPr id="6400" name="Google Shape;6400;p523"/>
          <p:cNvGrpSpPr/>
          <p:nvPr/>
        </p:nvGrpSpPr>
        <p:grpSpPr>
          <a:xfrm>
            <a:off x="4386750" y="1368800"/>
            <a:ext cx="4103058" cy="3134731"/>
            <a:chOff x="4386750" y="1368800"/>
            <a:chExt cx="4103058" cy="3134731"/>
          </a:xfrm>
        </p:grpSpPr>
        <p:cxnSp>
          <p:nvCxnSpPr>
            <p:cNvPr id="6401" name="Google Shape;6401;p523"/>
            <p:cNvCxnSpPr>
              <a:stCxn id="6393" idx="6"/>
              <a:endCxn id="6395" idx="3"/>
            </p:cNvCxnSpPr>
            <p:nvPr/>
          </p:nvCxnSpPr>
          <p:spPr>
            <a:xfrm rot="10800000" flipH="1">
              <a:off x="4386750" y="1368800"/>
              <a:ext cx="1119000" cy="1056300"/>
            </a:xfrm>
            <a:prstGeom prst="bentConnector3">
              <a:avLst>
                <a:gd name="adj1" fmla="val 50003"/>
              </a:avLst>
            </a:prstGeom>
            <a:noFill/>
            <a:ln w="28575" cap="flat" cmpd="sng">
              <a:solidFill>
                <a:srgbClr val="FABB05"/>
              </a:solidFill>
              <a:prstDash val="dash"/>
              <a:round/>
              <a:headEnd type="none" w="med" len="med"/>
              <a:tailEnd type="triangle" w="med" len="med"/>
            </a:ln>
          </p:spPr>
        </p:cxnSp>
        <p:cxnSp>
          <p:nvCxnSpPr>
            <p:cNvPr id="6402" name="Google Shape;6402;p523"/>
            <p:cNvCxnSpPr>
              <a:stCxn id="6395" idx="0"/>
              <a:endCxn id="6372" idx="1"/>
            </p:cNvCxnSpPr>
            <p:nvPr/>
          </p:nvCxnSpPr>
          <p:spPr>
            <a:xfrm>
              <a:off x="6488025" y="1368869"/>
              <a:ext cx="1118400" cy="287400"/>
            </a:xfrm>
            <a:prstGeom prst="bentConnector3">
              <a:avLst>
                <a:gd name="adj1" fmla="val 49995"/>
              </a:avLst>
            </a:prstGeom>
            <a:noFill/>
            <a:ln w="28575" cap="flat" cmpd="sng">
              <a:solidFill>
                <a:srgbClr val="FABB05"/>
              </a:solidFill>
              <a:prstDash val="dash"/>
              <a:round/>
              <a:headEnd type="none" w="med" len="med"/>
              <a:tailEnd type="triangle" w="med" len="med"/>
            </a:ln>
          </p:spPr>
        </p:cxnSp>
        <p:cxnSp>
          <p:nvCxnSpPr>
            <p:cNvPr id="6403" name="Google Shape;6403;p523"/>
            <p:cNvCxnSpPr>
              <a:stCxn id="6372" idx="3"/>
              <a:endCxn id="6388" idx="3"/>
            </p:cNvCxnSpPr>
            <p:nvPr/>
          </p:nvCxnSpPr>
          <p:spPr>
            <a:xfrm flipH="1">
              <a:off x="8100708" y="1656375"/>
              <a:ext cx="389100" cy="2846700"/>
            </a:xfrm>
            <a:prstGeom prst="bentConnector3">
              <a:avLst>
                <a:gd name="adj1" fmla="val -61199"/>
              </a:avLst>
            </a:prstGeom>
            <a:noFill/>
            <a:ln w="28575" cap="flat" cmpd="sng">
              <a:solidFill>
                <a:srgbClr val="FABB05"/>
              </a:solidFill>
              <a:prstDash val="dash"/>
              <a:round/>
              <a:headEnd type="none" w="med" len="med"/>
              <a:tailEnd type="triangle" w="med" len="med"/>
            </a:ln>
          </p:spPr>
        </p:cxnSp>
        <p:cxnSp>
          <p:nvCxnSpPr>
            <p:cNvPr id="6404" name="Google Shape;6404;p523"/>
            <p:cNvCxnSpPr>
              <a:stCxn id="6388" idx="1"/>
              <a:endCxn id="6373" idx="3"/>
            </p:cNvCxnSpPr>
            <p:nvPr/>
          </p:nvCxnSpPr>
          <p:spPr>
            <a:xfrm flipH="1">
              <a:off x="6624481" y="4502931"/>
              <a:ext cx="328200" cy="600"/>
            </a:xfrm>
            <a:prstGeom prst="bentConnector3">
              <a:avLst>
                <a:gd name="adj1" fmla="val 50017"/>
              </a:avLst>
            </a:prstGeom>
            <a:noFill/>
            <a:ln w="28575" cap="flat" cmpd="sng">
              <a:solidFill>
                <a:srgbClr val="FABB05"/>
              </a:solidFill>
              <a:prstDash val="dash"/>
              <a:round/>
              <a:headEnd type="none" w="med" len="med"/>
              <a:tailEnd type="triangle" w="med" len="med"/>
            </a:ln>
          </p:spPr>
        </p:cxn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08"/>
        <p:cNvGrpSpPr/>
        <p:nvPr/>
      </p:nvGrpSpPr>
      <p:grpSpPr>
        <a:xfrm>
          <a:off x="0" y="0"/>
          <a:ext cx="0" cy="0"/>
          <a:chOff x="0" y="0"/>
          <a:chExt cx="0" cy="0"/>
        </a:xfrm>
      </p:grpSpPr>
      <p:sp>
        <p:nvSpPr>
          <p:cNvPr id="6409" name="Google Shape;6409;p524"/>
          <p:cNvSpPr txBox="1"/>
          <p:nvPr/>
        </p:nvSpPr>
        <p:spPr>
          <a:xfrm>
            <a:off x="356616" y="612648"/>
            <a:ext cx="7891200" cy="557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solidFill>
                  <a:srgbClr val="414141"/>
                </a:solidFill>
                <a:latin typeface="Google Sans"/>
                <a:ea typeface="Google Sans"/>
                <a:cs typeface="Google Sans"/>
                <a:sym typeface="Google Sans"/>
              </a:rPr>
              <a:t>Single Pane of Glass across GCP &amp; On-Prem</a:t>
            </a:r>
            <a:endParaRPr sz="3000">
              <a:solidFill>
                <a:srgbClr val="414141"/>
              </a:solidFill>
              <a:latin typeface="Google Sans"/>
              <a:ea typeface="Google Sans"/>
              <a:cs typeface="Google Sans"/>
              <a:sym typeface="Google Sans"/>
            </a:endParaRPr>
          </a:p>
        </p:txBody>
      </p:sp>
      <p:sp>
        <p:nvSpPr>
          <p:cNvPr id="6410" name="Google Shape;6410;p524"/>
          <p:cNvSpPr txBox="1"/>
          <p:nvPr/>
        </p:nvSpPr>
        <p:spPr>
          <a:xfrm>
            <a:off x="457150" y="1646625"/>
            <a:ext cx="3280800" cy="23349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rgbClr val="434343"/>
                </a:solidFill>
                <a:latin typeface="Google Sans"/>
                <a:ea typeface="Google Sans"/>
                <a:cs typeface="Google Sans"/>
                <a:sym typeface="Google Sans"/>
              </a:rPr>
              <a:t>Orchestrate and manage on-prem containers just like GKE in the cloud</a:t>
            </a:r>
            <a:endParaRPr>
              <a:solidFill>
                <a:srgbClr val="434343"/>
              </a:solidFill>
              <a:latin typeface="Google Sans"/>
              <a:ea typeface="Google Sans"/>
              <a:cs typeface="Google Sans"/>
              <a:sym typeface="Google Sans"/>
            </a:endParaRPr>
          </a:p>
          <a:p>
            <a:pPr marL="0" lvl="0" indent="0" rtl="0">
              <a:lnSpc>
                <a:spcPct val="115000"/>
              </a:lnSpc>
              <a:spcBef>
                <a:spcPts val="0"/>
              </a:spcBef>
              <a:spcAft>
                <a:spcPts val="0"/>
              </a:spcAft>
              <a:buNone/>
            </a:pPr>
            <a:endParaRPr>
              <a:solidFill>
                <a:srgbClr val="434343"/>
              </a:solidFill>
              <a:latin typeface="Google Sans"/>
              <a:ea typeface="Google Sans"/>
              <a:cs typeface="Google Sans"/>
              <a:sym typeface="Google Sans"/>
            </a:endParaRPr>
          </a:p>
          <a:p>
            <a:pPr marL="0" lvl="0" indent="0" rtl="0">
              <a:lnSpc>
                <a:spcPct val="115000"/>
              </a:lnSpc>
              <a:spcBef>
                <a:spcPts val="0"/>
              </a:spcBef>
              <a:spcAft>
                <a:spcPts val="0"/>
              </a:spcAft>
              <a:buNone/>
            </a:pPr>
            <a:r>
              <a:rPr lang="en">
                <a:solidFill>
                  <a:srgbClr val="434343"/>
                </a:solidFill>
                <a:latin typeface="Google Sans"/>
                <a:ea typeface="Google Sans"/>
                <a:cs typeface="Google Sans"/>
                <a:sym typeface="Google Sans"/>
              </a:rPr>
              <a:t>Consistent operating model with access to GCP services across hybrid environments</a:t>
            </a:r>
            <a:endParaRPr>
              <a:solidFill>
                <a:srgbClr val="434343"/>
              </a:solidFill>
              <a:latin typeface="Google Sans"/>
              <a:ea typeface="Google Sans"/>
              <a:cs typeface="Google Sans"/>
              <a:sym typeface="Google Sans"/>
            </a:endParaRPr>
          </a:p>
          <a:p>
            <a:pPr marL="0" lvl="0" indent="0" rtl="0">
              <a:lnSpc>
                <a:spcPct val="115000"/>
              </a:lnSpc>
              <a:spcBef>
                <a:spcPts val="0"/>
              </a:spcBef>
              <a:spcAft>
                <a:spcPts val="0"/>
              </a:spcAft>
              <a:buNone/>
            </a:pPr>
            <a:endParaRPr>
              <a:solidFill>
                <a:srgbClr val="434343"/>
              </a:solidFill>
              <a:latin typeface="Google Sans"/>
              <a:ea typeface="Google Sans"/>
              <a:cs typeface="Google Sans"/>
              <a:sym typeface="Google Sans"/>
            </a:endParaRPr>
          </a:p>
          <a:p>
            <a:pPr marL="0" lvl="0" indent="0" rtl="0">
              <a:lnSpc>
                <a:spcPct val="115000"/>
              </a:lnSpc>
              <a:spcBef>
                <a:spcPts val="0"/>
              </a:spcBef>
              <a:spcAft>
                <a:spcPts val="0"/>
              </a:spcAft>
              <a:buNone/>
            </a:pPr>
            <a:r>
              <a:rPr lang="en">
                <a:solidFill>
                  <a:srgbClr val="434343"/>
                </a:solidFill>
                <a:latin typeface="Google Sans"/>
                <a:ea typeface="Google Sans"/>
                <a:cs typeface="Google Sans"/>
                <a:sym typeface="Google Sans"/>
              </a:rPr>
              <a:t>Single-pane-of-glass for multiple Kubernetes clusters, no matter where </a:t>
            </a:r>
            <a:endParaRPr>
              <a:solidFill>
                <a:srgbClr val="434343"/>
              </a:solidFill>
              <a:latin typeface="Google Sans"/>
              <a:ea typeface="Google Sans"/>
              <a:cs typeface="Google Sans"/>
              <a:sym typeface="Google Sans"/>
            </a:endParaRPr>
          </a:p>
        </p:txBody>
      </p:sp>
      <p:pic>
        <p:nvPicPr>
          <p:cNvPr id="6411" name="Google Shape;6411;p524"/>
          <p:cNvPicPr preferRelativeResize="0"/>
          <p:nvPr/>
        </p:nvPicPr>
        <p:blipFill>
          <a:blip r:embed="rId3">
            <a:alphaModFix/>
          </a:blip>
          <a:stretch>
            <a:fillRect/>
          </a:stretch>
        </p:blipFill>
        <p:spPr>
          <a:xfrm>
            <a:off x="4118550" y="1461900"/>
            <a:ext cx="4873498" cy="2924099"/>
          </a:xfrm>
          <a:prstGeom prst="rect">
            <a:avLst/>
          </a:prstGeom>
          <a:noFill/>
          <a:ln w="19050" cap="flat" cmpd="sng">
            <a:solidFill>
              <a:srgbClr val="5A5A5A"/>
            </a:solidFill>
            <a:prstDash val="dot"/>
            <a:round/>
            <a:headEnd type="none" w="sm" len="sm"/>
            <a:tailEnd type="none" w="sm" len="sm"/>
          </a:ln>
        </p:spPr>
      </p:pic>
      <p:pic>
        <p:nvPicPr>
          <p:cNvPr id="6412" name="Google Shape;6412;p524"/>
          <p:cNvPicPr preferRelativeResize="0"/>
          <p:nvPr/>
        </p:nvPicPr>
        <p:blipFill rotWithShape="1">
          <a:blip r:embed="rId3">
            <a:alphaModFix/>
          </a:blip>
          <a:srcRect l="26528" t="44551" r="54154" b="24846"/>
          <a:stretch/>
        </p:blipFill>
        <p:spPr>
          <a:xfrm>
            <a:off x="4921000" y="2739225"/>
            <a:ext cx="1687800" cy="1604100"/>
          </a:xfrm>
          <a:prstGeom prst="ellipse">
            <a:avLst/>
          </a:prstGeom>
          <a:noFill/>
          <a:ln w="28575" cap="flat" cmpd="sng">
            <a:solidFill>
              <a:srgbClr val="BDC1C6"/>
            </a:solidFill>
            <a:prstDash val="solid"/>
            <a:round/>
            <a:headEnd type="none" w="sm" len="sm"/>
            <a:tailEnd type="none" w="sm" len="sm"/>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416"/>
        <p:cNvGrpSpPr/>
        <p:nvPr/>
      </p:nvGrpSpPr>
      <p:grpSpPr>
        <a:xfrm>
          <a:off x="0" y="0"/>
          <a:ext cx="0" cy="0"/>
          <a:chOff x="0" y="0"/>
          <a:chExt cx="0" cy="0"/>
        </a:xfrm>
      </p:grpSpPr>
      <p:sp>
        <p:nvSpPr>
          <p:cNvPr id="6417" name="Google Shape;6417;p525"/>
          <p:cNvSpPr txBox="1">
            <a:spLocks noGrp="1"/>
          </p:cNvSpPr>
          <p:nvPr>
            <p:ph type="title"/>
          </p:nvPr>
        </p:nvSpPr>
        <p:spPr>
          <a:xfrm>
            <a:off x="356616" y="612648"/>
            <a:ext cx="7891200" cy="557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a:t>Announcing Istio 1.0 - Service Automation</a:t>
            </a:r>
            <a:endParaRPr sz="2400"/>
          </a:p>
          <a:p>
            <a:pPr marL="0" lvl="0" indent="0" rtl="0">
              <a:spcBef>
                <a:spcPts val="0"/>
              </a:spcBef>
              <a:spcAft>
                <a:spcPts val="0"/>
              </a:spcAft>
              <a:buNone/>
            </a:pPr>
            <a:r>
              <a:rPr lang="en" sz="2400"/>
              <a:t>...and managed Istio from Google</a:t>
            </a:r>
            <a:endParaRPr sz="2400"/>
          </a:p>
        </p:txBody>
      </p:sp>
      <p:sp>
        <p:nvSpPr>
          <p:cNvPr id="6418" name="Google Shape;6418;p525"/>
          <p:cNvSpPr txBox="1"/>
          <p:nvPr/>
        </p:nvSpPr>
        <p:spPr>
          <a:xfrm>
            <a:off x="356625" y="1610175"/>
            <a:ext cx="4065900" cy="20403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a:solidFill>
                  <a:srgbClr val="434343"/>
                </a:solidFill>
                <a:latin typeface="Google Sans"/>
                <a:ea typeface="Google Sans"/>
                <a:cs typeface="Google Sans"/>
                <a:sym typeface="Google Sans"/>
              </a:rPr>
              <a:t>It enables developers and operators to define </a:t>
            </a:r>
            <a:r>
              <a:rPr lang="en" sz="1100" b="1">
                <a:solidFill>
                  <a:srgbClr val="434343"/>
                </a:solidFill>
                <a:latin typeface="Google Sans"/>
                <a:ea typeface="Google Sans"/>
                <a:cs typeface="Google Sans"/>
                <a:sym typeface="Google Sans"/>
              </a:rPr>
              <a:t>composable services</a:t>
            </a:r>
            <a:r>
              <a:rPr lang="en" sz="1100">
                <a:solidFill>
                  <a:srgbClr val="434343"/>
                </a:solidFill>
                <a:latin typeface="Google Sans"/>
                <a:ea typeface="Google Sans"/>
                <a:cs typeface="Google Sans"/>
                <a:sym typeface="Google Sans"/>
              </a:rPr>
              <a:t> that can be managed and consumed as part of a cloud services platform or broader SaaS solution</a:t>
            </a:r>
            <a:endParaRPr sz="1100">
              <a:solidFill>
                <a:srgbClr val="434343"/>
              </a:solidFill>
              <a:latin typeface="Google Sans"/>
              <a:ea typeface="Google Sans"/>
              <a:cs typeface="Google Sans"/>
              <a:sym typeface="Google Sans"/>
            </a:endParaRPr>
          </a:p>
          <a:p>
            <a:pPr marL="0" lvl="0" indent="0" rtl="0">
              <a:lnSpc>
                <a:spcPct val="115000"/>
              </a:lnSpc>
              <a:spcBef>
                <a:spcPts val="0"/>
              </a:spcBef>
              <a:spcAft>
                <a:spcPts val="0"/>
              </a:spcAft>
              <a:buNone/>
            </a:pPr>
            <a:endParaRPr sz="1100">
              <a:solidFill>
                <a:srgbClr val="434343"/>
              </a:solidFill>
              <a:latin typeface="Google Sans"/>
              <a:ea typeface="Google Sans"/>
              <a:cs typeface="Google Sans"/>
              <a:sym typeface="Google Sans"/>
            </a:endParaRPr>
          </a:p>
          <a:p>
            <a:pPr marL="0" lvl="0" indent="0" rtl="0">
              <a:lnSpc>
                <a:spcPct val="115000"/>
              </a:lnSpc>
              <a:spcBef>
                <a:spcPts val="0"/>
              </a:spcBef>
              <a:spcAft>
                <a:spcPts val="0"/>
              </a:spcAft>
              <a:buNone/>
            </a:pPr>
            <a:r>
              <a:rPr lang="en" sz="1100">
                <a:solidFill>
                  <a:srgbClr val="434343"/>
                </a:solidFill>
                <a:latin typeface="Google Sans"/>
                <a:ea typeface="Google Sans"/>
                <a:cs typeface="Google Sans"/>
                <a:sym typeface="Google Sans"/>
              </a:rPr>
              <a:t>Istio Service Mesh provides a </a:t>
            </a:r>
            <a:r>
              <a:rPr lang="en" sz="1100" b="1">
                <a:solidFill>
                  <a:srgbClr val="434343"/>
                </a:solidFill>
                <a:latin typeface="Google Sans"/>
                <a:ea typeface="Google Sans"/>
                <a:cs typeface="Google Sans"/>
                <a:sym typeface="Google Sans"/>
              </a:rPr>
              <a:t>transparent</a:t>
            </a:r>
            <a:r>
              <a:rPr lang="en" sz="1100">
                <a:solidFill>
                  <a:srgbClr val="434343"/>
                </a:solidFill>
                <a:latin typeface="Google Sans"/>
                <a:ea typeface="Google Sans"/>
                <a:cs typeface="Google Sans"/>
                <a:sym typeface="Google Sans"/>
              </a:rPr>
              <a:t> and </a:t>
            </a:r>
            <a:r>
              <a:rPr lang="en" sz="1100" b="1">
                <a:solidFill>
                  <a:srgbClr val="434343"/>
                </a:solidFill>
                <a:latin typeface="Google Sans"/>
                <a:ea typeface="Google Sans"/>
                <a:cs typeface="Google Sans"/>
                <a:sym typeface="Google Sans"/>
              </a:rPr>
              <a:t>language-independent</a:t>
            </a:r>
            <a:r>
              <a:rPr lang="en" sz="1100">
                <a:solidFill>
                  <a:srgbClr val="434343"/>
                </a:solidFill>
                <a:latin typeface="Google Sans"/>
                <a:ea typeface="Google Sans"/>
                <a:cs typeface="Google Sans"/>
                <a:sym typeface="Google Sans"/>
              </a:rPr>
              <a:t> way to flexibly and easily automate </a:t>
            </a:r>
            <a:r>
              <a:rPr lang="en" sz="1100" b="1">
                <a:solidFill>
                  <a:srgbClr val="434343"/>
                </a:solidFill>
                <a:latin typeface="Google Sans"/>
                <a:ea typeface="Google Sans"/>
                <a:cs typeface="Google Sans"/>
                <a:sym typeface="Google Sans"/>
              </a:rPr>
              <a:t>application network</a:t>
            </a:r>
            <a:r>
              <a:rPr lang="en" sz="1100">
                <a:solidFill>
                  <a:srgbClr val="434343"/>
                </a:solidFill>
                <a:latin typeface="Google Sans"/>
                <a:ea typeface="Google Sans"/>
                <a:cs typeface="Google Sans"/>
                <a:sym typeface="Google Sans"/>
              </a:rPr>
              <a:t> functions: </a:t>
            </a:r>
            <a:endParaRPr sz="1100">
              <a:solidFill>
                <a:srgbClr val="434343"/>
              </a:solidFill>
              <a:latin typeface="Google Sans"/>
              <a:ea typeface="Google Sans"/>
              <a:cs typeface="Google Sans"/>
              <a:sym typeface="Google Sans"/>
            </a:endParaRPr>
          </a:p>
          <a:p>
            <a:pPr marL="457200" lvl="0" indent="-298450" rtl="0">
              <a:lnSpc>
                <a:spcPct val="115000"/>
              </a:lnSpc>
              <a:spcBef>
                <a:spcPts val="0"/>
              </a:spcBef>
              <a:spcAft>
                <a:spcPts val="0"/>
              </a:spcAft>
              <a:buClr>
                <a:srgbClr val="434343"/>
              </a:buClr>
              <a:buSzPts val="1100"/>
              <a:buFont typeface="Google Sans"/>
              <a:buChar char="-"/>
            </a:pPr>
            <a:r>
              <a:rPr lang="en" sz="1100">
                <a:solidFill>
                  <a:srgbClr val="434343"/>
                </a:solidFill>
                <a:latin typeface="Google Sans"/>
                <a:ea typeface="Google Sans"/>
                <a:cs typeface="Google Sans"/>
                <a:sym typeface="Google Sans"/>
              </a:rPr>
              <a:t>Control, configure and monitor app-level requests</a:t>
            </a:r>
            <a:endParaRPr sz="1100">
              <a:solidFill>
                <a:srgbClr val="434343"/>
              </a:solidFill>
              <a:latin typeface="Google Sans"/>
              <a:ea typeface="Google Sans"/>
              <a:cs typeface="Google Sans"/>
              <a:sym typeface="Google Sans"/>
            </a:endParaRPr>
          </a:p>
          <a:p>
            <a:pPr marL="457200" lvl="0" indent="-298450" rtl="0">
              <a:lnSpc>
                <a:spcPct val="115000"/>
              </a:lnSpc>
              <a:spcBef>
                <a:spcPts val="0"/>
              </a:spcBef>
              <a:spcAft>
                <a:spcPts val="0"/>
              </a:spcAft>
              <a:buClr>
                <a:srgbClr val="434343"/>
              </a:buClr>
              <a:buSzPts val="1100"/>
              <a:buFont typeface="Google Sans"/>
              <a:buChar char="-"/>
            </a:pPr>
            <a:r>
              <a:rPr lang="en" sz="1100">
                <a:solidFill>
                  <a:srgbClr val="434343"/>
                </a:solidFill>
                <a:latin typeface="Google Sans"/>
                <a:ea typeface="Google Sans"/>
                <a:cs typeface="Google Sans"/>
                <a:sym typeface="Google Sans"/>
              </a:rPr>
              <a:t>Ensure service auth, resilience, routing, observability, fault-injection</a:t>
            </a:r>
            <a:endParaRPr sz="1100">
              <a:solidFill>
                <a:srgbClr val="434343"/>
              </a:solidFill>
              <a:latin typeface="Google Sans"/>
              <a:ea typeface="Google Sans"/>
              <a:cs typeface="Google Sans"/>
              <a:sym typeface="Google Sans"/>
            </a:endParaRPr>
          </a:p>
          <a:p>
            <a:pPr marL="457200" lvl="0" indent="-298450" rtl="0">
              <a:lnSpc>
                <a:spcPct val="115000"/>
              </a:lnSpc>
              <a:spcBef>
                <a:spcPts val="0"/>
              </a:spcBef>
              <a:spcAft>
                <a:spcPts val="0"/>
              </a:spcAft>
              <a:buClr>
                <a:srgbClr val="434343"/>
              </a:buClr>
              <a:buSzPts val="1100"/>
              <a:buFont typeface="Google Sans"/>
              <a:buChar char="-"/>
            </a:pPr>
            <a:r>
              <a:rPr lang="en" sz="1100">
                <a:solidFill>
                  <a:srgbClr val="434343"/>
                </a:solidFill>
                <a:latin typeface="Google Sans"/>
                <a:ea typeface="Google Sans"/>
                <a:cs typeface="Google Sans"/>
                <a:sym typeface="Google Sans"/>
              </a:rPr>
              <a:t>Automatic policy enforcement at scale</a:t>
            </a:r>
            <a:endParaRPr sz="1100">
              <a:solidFill>
                <a:srgbClr val="434343"/>
              </a:solidFill>
              <a:latin typeface="Google Sans"/>
              <a:ea typeface="Google Sans"/>
              <a:cs typeface="Google Sans"/>
              <a:sym typeface="Google Sans"/>
            </a:endParaRPr>
          </a:p>
        </p:txBody>
      </p:sp>
      <p:sp>
        <p:nvSpPr>
          <p:cNvPr id="6419" name="Google Shape;6419;p525"/>
          <p:cNvSpPr/>
          <p:nvPr/>
        </p:nvSpPr>
        <p:spPr>
          <a:xfrm>
            <a:off x="4571937" y="3859313"/>
            <a:ext cx="3789000" cy="730200"/>
          </a:xfrm>
          <a:prstGeom prst="rect">
            <a:avLst/>
          </a:prstGeom>
          <a:solidFill>
            <a:schemeClr val="accent1"/>
          </a:solidFill>
          <a:ln>
            <a:noFill/>
          </a:ln>
        </p:spPr>
        <p:txBody>
          <a:bodyPr spcFirstLastPara="1" wrap="square" lIns="91425" tIns="91425" rIns="91425" bIns="91425" anchor="ctr" anchorCtr="0">
            <a:noAutofit/>
          </a:bodyPr>
          <a:lstStyle/>
          <a:p>
            <a:pPr marL="0" lvl="0" indent="228600" rtl="0">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Infrastructure-as-a-Service</a:t>
            </a:r>
            <a:endParaRPr sz="1200">
              <a:solidFill>
                <a:srgbClr val="FFFFFF"/>
              </a:solidFill>
              <a:latin typeface="Roboto Medium"/>
              <a:ea typeface="Roboto Medium"/>
              <a:cs typeface="Roboto Medium"/>
              <a:sym typeface="Roboto Medium"/>
            </a:endParaRPr>
          </a:p>
          <a:p>
            <a:pPr marL="457200" lvl="0" indent="-190500" rtl="0">
              <a:lnSpc>
                <a:spcPct val="115000"/>
              </a:lnSpc>
              <a:spcBef>
                <a:spcPts val="0"/>
              </a:spcBef>
              <a:spcAft>
                <a:spcPts val="0"/>
              </a:spcAft>
              <a:buClr>
                <a:srgbClr val="FFFFFF"/>
              </a:buClr>
              <a:buSzPts val="1200"/>
              <a:buFont typeface="Roboto Light"/>
              <a:buChar char="●"/>
            </a:pPr>
            <a:r>
              <a:rPr lang="en" sz="1200">
                <a:solidFill>
                  <a:srgbClr val="FFFFFF"/>
                </a:solidFill>
                <a:latin typeface="Roboto Light"/>
                <a:ea typeface="Roboto Light"/>
                <a:cs typeface="Roboto Light"/>
                <a:sym typeface="Roboto Light"/>
              </a:rPr>
              <a:t>Compute (VM’s), network, and storage </a:t>
            </a:r>
            <a:endParaRPr sz="1200">
              <a:solidFill>
                <a:srgbClr val="FFFFFF"/>
              </a:solidFill>
              <a:latin typeface="Roboto Light"/>
              <a:ea typeface="Roboto Light"/>
              <a:cs typeface="Roboto Light"/>
              <a:sym typeface="Roboto Light"/>
            </a:endParaRPr>
          </a:p>
          <a:p>
            <a:pPr marL="457200" lvl="0" indent="-190500" rtl="0">
              <a:lnSpc>
                <a:spcPct val="115000"/>
              </a:lnSpc>
              <a:spcBef>
                <a:spcPts val="0"/>
              </a:spcBef>
              <a:spcAft>
                <a:spcPts val="0"/>
              </a:spcAft>
              <a:buClr>
                <a:srgbClr val="FFFFFF"/>
              </a:buClr>
              <a:buSzPts val="1200"/>
              <a:buFont typeface="Roboto Light"/>
              <a:buChar char="●"/>
            </a:pPr>
            <a:r>
              <a:rPr lang="en" sz="1200">
                <a:solidFill>
                  <a:srgbClr val="FFFFFF"/>
                </a:solidFill>
                <a:latin typeface="Roboto Light"/>
                <a:ea typeface="Roboto Light"/>
                <a:cs typeface="Roboto Light"/>
                <a:sym typeface="Roboto Light"/>
              </a:rPr>
              <a:t>Resource /component infra management</a:t>
            </a:r>
            <a:endParaRPr sz="1200">
              <a:solidFill>
                <a:srgbClr val="FFFFFF"/>
              </a:solidFill>
              <a:latin typeface="Roboto Light"/>
              <a:ea typeface="Roboto Light"/>
              <a:cs typeface="Roboto Light"/>
              <a:sym typeface="Roboto Light"/>
            </a:endParaRPr>
          </a:p>
        </p:txBody>
      </p:sp>
      <p:sp>
        <p:nvSpPr>
          <p:cNvPr id="6420" name="Google Shape;6420;p525"/>
          <p:cNvSpPr/>
          <p:nvPr/>
        </p:nvSpPr>
        <p:spPr>
          <a:xfrm>
            <a:off x="4571937" y="1706388"/>
            <a:ext cx="3789000" cy="799800"/>
          </a:xfrm>
          <a:prstGeom prst="rect">
            <a:avLst/>
          </a:prstGeom>
          <a:solidFill>
            <a:srgbClr val="34A853"/>
          </a:solidFill>
          <a:ln>
            <a:noFill/>
          </a:ln>
        </p:spPr>
        <p:txBody>
          <a:bodyPr spcFirstLastPara="1" wrap="square" lIns="91425" tIns="91425" rIns="91425" bIns="91425" anchor="ctr" anchorCtr="0">
            <a:noAutofit/>
          </a:bodyPr>
          <a:lstStyle/>
          <a:p>
            <a:pPr marL="0" lvl="0" indent="228600" rtl="0">
              <a:lnSpc>
                <a:spcPct val="115000"/>
              </a:lnSpc>
              <a:spcBef>
                <a:spcPts val="0"/>
              </a:spcBef>
              <a:spcAft>
                <a:spcPts val="0"/>
              </a:spcAft>
              <a:buNone/>
            </a:pPr>
            <a:r>
              <a:rPr lang="en" sz="1200">
                <a:solidFill>
                  <a:srgbClr val="FFFFFF"/>
                </a:solidFill>
                <a:latin typeface="Roboto Medium"/>
                <a:ea typeface="Roboto Medium"/>
                <a:cs typeface="Roboto Medium"/>
                <a:sym typeface="Roboto Medium"/>
              </a:rPr>
              <a:t>Application/Services</a:t>
            </a:r>
            <a:endParaRPr sz="1200">
              <a:solidFill>
                <a:srgbClr val="FFFFFF"/>
              </a:solidFill>
              <a:latin typeface="Roboto Light"/>
              <a:ea typeface="Roboto Light"/>
              <a:cs typeface="Roboto Light"/>
              <a:sym typeface="Roboto Light"/>
            </a:endParaRPr>
          </a:p>
          <a:p>
            <a:pPr marL="457200" lvl="0" indent="-190500" rtl="0">
              <a:lnSpc>
                <a:spcPct val="115000"/>
              </a:lnSpc>
              <a:spcBef>
                <a:spcPts val="0"/>
              </a:spcBef>
              <a:spcAft>
                <a:spcPts val="0"/>
              </a:spcAft>
              <a:buClr>
                <a:srgbClr val="FFFFFF"/>
              </a:buClr>
              <a:buSzPts val="1200"/>
              <a:buFont typeface="Roboto Light"/>
              <a:buChar char="●"/>
            </a:pPr>
            <a:r>
              <a:rPr lang="en" sz="1200">
                <a:solidFill>
                  <a:srgbClr val="FFFFFF"/>
                </a:solidFill>
                <a:latin typeface="Roboto Light"/>
                <a:ea typeface="Roboto Light"/>
                <a:cs typeface="Roboto Light"/>
                <a:sym typeface="Roboto Light"/>
              </a:rPr>
              <a:t>Business logic to accelerate business agility </a:t>
            </a:r>
            <a:endParaRPr sz="1200">
              <a:solidFill>
                <a:srgbClr val="FFFFFF"/>
              </a:solidFill>
              <a:latin typeface="Roboto Light"/>
              <a:ea typeface="Roboto Light"/>
              <a:cs typeface="Roboto Light"/>
              <a:sym typeface="Roboto Light"/>
            </a:endParaRPr>
          </a:p>
          <a:p>
            <a:pPr marL="457200" lvl="0" indent="-190500" rtl="0">
              <a:lnSpc>
                <a:spcPct val="115000"/>
              </a:lnSpc>
              <a:spcBef>
                <a:spcPts val="0"/>
              </a:spcBef>
              <a:spcAft>
                <a:spcPts val="0"/>
              </a:spcAft>
              <a:buClr>
                <a:srgbClr val="FFFFFF"/>
              </a:buClr>
              <a:buSzPts val="1200"/>
              <a:buFont typeface="Roboto Light"/>
              <a:buChar char="●"/>
            </a:pPr>
            <a:r>
              <a:rPr lang="en" sz="1200">
                <a:solidFill>
                  <a:srgbClr val="FFFFFF"/>
                </a:solidFill>
                <a:latin typeface="Roboto Light"/>
                <a:ea typeface="Roboto Light"/>
                <a:cs typeface="Roboto Light"/>
                <a:sym typeface="Roboto Light"/>
              </a:rPr>
              <a:t>Developer and admin experience abstracted</a:t>
            </a:r>
            <a:endParaRPr sz="1200">
              <a:solidFill>
                <a:srgbClr val="FFFFFF"/>
              </a:solidFill>
              <a:latin typeface="Roboto Light"/>
              <a:ea typeface="Roboto Light"/>
              <a:cs typeface="Roboto Light"/>
              <a:sym typeface="Roboto Light"/>
            </a:endParaRPr>
          </a:p>
        </p:txBody>
      </p:sp>
      <p:sp>
        <p:nvSpPr>
          <p:cNvPr id="6421" name="Google Shape;6421;p525"/>
          <p:cNvSpPr/>
          <p:nvPr/>
        </p:nvSpPr>
        <p:spPr>
          <a:xfrm>
            <a:off x="4571938" y="2823413"/>
            <a:ext cx="2419500" cy="923100"/>
          </a:xfrm>
          <a:prstGeom prst="rect">
            <a:avLst/>
          </a:prstGeom>
          <a:solidFill>
            <a:srgbClr val="4285F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solidFill>
                <a:srgbClr val="FFFFFF"/>
              </a:solidFill>
              <a:latin typeface="Roboto"/>
              <a:ea typeface="Roboto"/>
              <a:cs typeface="Roboto"/>
              <a:sym typeface="Roboto"/>
            </a:endParaRPr>
          </a:p>
        </p:txBody>
      </p:sp>
      <p:sp>
        <p:nvSpPr>
          <p:cNvPr id="6422" name="Google Shape;6422;p525"/>
          <p:cNvSpPr/>
          <p:nvPr/>
        </p:nvSpPr>
        <p:spPr>
          <a:xfrm>
            <a:off x="6449358" y="2575638"/>
            <a:ext cx="1932600" cy="730200"/>
          </a:xfrm>
          <a:prstGeom prst="rect">
            <a:avLst/>
          </a:prstGeom>
          <a:solidFill>
            <a:schemeClr val="accent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sz="1400">
              <a:solidFill>
                <a:srgbClr val="FFFFFF"/>
              </a:solidFill>
              <a:latin typeface="Roboto"/>
              <a:ea typeface="Roboto"/>
              <a:cs typeface="Roboto"/>
              <a:sym typeface="Roboto"/>
            </a:endParaRPr>
          </a:p>
        </p:txBody>
      </p:sp>
      <p:grpSp>
        <p:nvGrpSpPr>
          <p:cNvPr id="6423" name="Google Shape;6423;p525"/>
          <p:cNvGrpSpPr/>
          <p:nvPr/>
        </p:nvGrpSpPr>
        <p:grpSpPr>
          <a:xfrm>
            <a:off x="6895569" y="2755478"/>
            <a:ext cx="1040185" cy="370500"/>
            <a:chOff x="8571294" y="5854157"/>
            <a:chExt cx="2062632" cy="904100"/>
          </a:xfrm>
        </p:grpSpPr>
        <p:pic>
          <p:nvPicPr>
            <p:cNvPr id="6424" name="Google Shape;6424;p525"/>
            <p:cNvPicPr preferRelativeResize="0"/>
            <p:nvPr/>
          </p:nvPicPr>
          <p:blipFill>
            <a:blip r:embed="rId3">
              <a:alphaModFix/>
            </a:blip>
            <a:stretch>
              <a:fillRect/>
            </a:stretch>
          </p:blipFill>
          <p:spPr>
            <a:xfrm>
              <a:off x="8571294" y="5854157"/>
              <a:ext cx="904100" cy="904100"/>
            </a:xfrm>
            <a:prstGeom prst="rect">
              <a:avLst/>
            </a:prstGeom>
            <a:noFill/>
            <a:ln>
              <a:noFill/>
            </a:ln>
          </p:spPr>
        </p:pic>
        <p:sp>
          <p:nvSpPr>
            <p:cNvPr id="6425" name="Google Shape;6425;p525"/>
            <p:cNvSpPr txBox="1"/>
            <p:nvPr/>
          </p:nvSpPr>
          <p:spPr>
            <a:xfrm>
              <a:off x="9508027" y="5966925"/>
              <a:ext cx="1125900" cy="699900"/>
            </a:xfrm>
            <a:prstGeom prst="rect">
              <a:avLst/>
            </a:prstGeom>
            <a:noFill/>
            <a:ln>
              <a:noFill/>
            </a:ln>
          </p:spPr>
          <p:txBody>
            <a:bodyPr spcFirstLastPara="1" wrap="square" lIns="45725" tIns="45725" rIns="45725" bIns="45725" anchor="t" anchorCtr="0">
              <a:noAutofit/>
            </a:bodyPr>
            <a:lstStyle/>
            <a:p>
              <a:pPr marL="0" lvl="0" indent="0" rtl="0">
                <a:spcBef>
                  <a:spcPts val="0"/>
                </a:spcBef>
                <a:spcAft>
                  <a:spcPts val="0"/>
                </a:spcAft>
                <a:buNone/>
              </a:pPr>
              <a:r>
                <a:rPr lang="en" b="1">
                  <a:solidFill>
                    <a:srgbClr val="FFFFFF"/>
                  </a:solidFill>
                  <a:latin typeface="Roboto"/>
                  <a:ea typeface="Roboto"/>
                  <a:cs typeface="Roboto"/>
                  <a:sym typeface="Roboto"/>
                </a:rPr>
                <a:t>Istio</a:t>
              </a:r>
              <a:endParaRPr b="1">
                <a:solidFill>
                  <a:srgbClr val="FFFFFF"/>
                </a:solidFill>
                <a:latin typeface="Roboto"/>
                <a:ea typeface="Roboto"/>
                <a:cs typeface="Roboto"/>
                <a:sym typeface="Roboto"/>
              </a:endParaRPr>
            </a:p>
          </p:txBody>
        </p:sp>
      </p:grpSp>
      <p:pic>
        <p:nvPicPr>
          <p:cNvPr id="6426" name="Google Shape;6426;p525"/>
          <p:cNvPicPr preferRelativeResize="0"/>
          <p:nvPr/>
        </p:nvPicPr>
        <p:blipFill>
          <a:blip r:embed="rId4">
            <a:alphaModFix/>
          </a:blip>
          <a:stretch>
            <a:fillRect/>
          </a:stretch>
        </p:blipFill>
        <p:spPr>
          <a:xfrm>
            <a:off x="4811113" y="3135655"/>
            <a:ext cx="1482575" cy="264732"/>
          </a:xfrm>
          <a:prstGeom prst="rect">
            <a:avLst/>
          </a:prstGeom>
          <a:noFill/>
          <a:ln>
            <a:noFill/>
          </a:ln>
        </p:spPr>
      </p:pic>
      <p:cxnSp>
        <p:nvCxnSpPr>
          <p:cNvPr id="6427" name="Google Shape;6427;p525"/>
          <p:cNvCxnSpPr/>
          <p:nvPr/>
        </p:nvCxnSpPr>
        <p:spPr>
          <a:xfrm>
            <a:off x="5895913" y="2586288"/>
            <a:ext cx="0" cy="15480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525"/>
          <p:cNvCxnSpPr/>
          <p:nvPr/>
        </p:nvCxnSpPr>
        <p:spPr>
          <a:xfrm>
            <a:off x="5895913" y="2736288"/>
            <a:ext cx="469200" cy="0"/>
          </a:xfrm>
          <a:prstGeom prst="straightConnector1">
            <a:avLst/>
          </a:prstGeom>
          <a:noFill/>
          <a:ln w="9525" cap="flat" cmpd="sng">
            <a:solidFill>
              <a:schemeClr val="dk2"/>
            </a:solidFill>
            <a:prstDash val="solid"/>
            <a:round/>
            <a:headEnd type="none" w="med" len="med"/>
            <a:tailEnd type="none" w="med" len="med"/>
          </a:ln>
        </p:spPr>
      </p:cxnSp>
      <p:sp>
        <p:nvSpPr>
          <p:cNvPr id="6429" name="Google Shape;6429;p525"/>
          <p:cNvSpPr/>
          <p:nvPr/>
        </p:nvSpPr>
        <p:spPr>
          <a:xfrm rot="-5400000">
            <a:off x="6330289" y="2698200"/>
            <a:ext cx="762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430" name="Google Shape;6430;p525"/>
          <p:cNvSpPr/>
          <p:nvPr/>
        </p:nvSpPr>
        <p:spPr>
          <a:xfrm rot="-5400000">
            <a:off x="5857814" y="2555225"/>
            <a:ext cx="76200" cy="76200"/>
          </a:xfrm>
          <a:prstGeom prst="ellipse">
            <a:avLst/>
          </a:prstGeom>
          <a:solidFill>
            <a:schemeClr val="accent4"/>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6431" name="Google Shape;6431;p525"/>
          <p:cNvCxnSpPr/>
          <p:nvPr/>
        </p:nvCxnSpPr>
        <p:spPr>
          <a:xfrm>
            <a:off x="7561265" y="3385563"/>
            <a:ext cx="0" cy="15480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525"/>
          <p:cNvCxnSpPr/>
          <p:nvPr/>
        </p:nvCxnSpPr>
        <p:spPr>
          <a:xfrm rot="10800000">
            <a:off x="7092065" y="3535563"/>
            <a:ext cx="469200" cy="0"/>
          </a:xfrm>
          <a:prstGeom prst="straightConnector1">
            <a:avLst/>
          </a:prstGeom>
          <a:noFill/>
          <a:ln w="9525" cap="flat" cmpd="sng">
            <a:solidFill>
              <a:schemeClr val="dk2"/>
            </a:solidFill>
            <a:prstDash val="solid"/>
            <a:round/>
            <a:headEnd type="none" w="med" len="med"/>
            <a:tailEnd type="none" w="med" len="med"/>
          </a:ln>
        </p:spPr>
      </p:cxnSp>
      <p:sp>
        <p:nvSpPr>
          <p:cNvPr id="6433" name="Google Shape;6433;p525"/>
          <p:cNvSpPr/>
          <p:nvPr/>
        </p:nvSpPr>
        <p:spPr>
          <a:xfrm rot="5400000" flipH="1">
            <a:off x="7050689" y="3497475"/>
            <a:ext cx="76200" cy="762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434" name="Google Shape;6434;p525"/>
          <p:cNvSpPr/>
          <p:nvPr/>
        </p:nvSpPr>
        <p:spPr>
          <a:xfrm rot="5400000" flipH="1">
            <a:off x="7523164" y="3354500"/>
            <a:ext cx="76200" cy="76200"/>
          </a:xfrm>
          <a:prstGeom prst="ellipse">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435" name="Google Shape;6435;p525"/>
          <p:cNvSpPr txBox="1"/>
          <p:nvPr/>
        </p:nvSpPr>
        <p:spPr>
          <a:xfrm>
            <a:off x="421825" y="3872175"/>
            <a:ext cx="4000800" cy="9231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a:solidFill>
                  <a:srgbClr val="434343"/>
                </a:solidFill>
                <a:latin typeface="Google Sans"/>
                <a:ea typeface="Google Sans"/>
                <a:cs typeface="Google Sans"/>
                <a:sym typeface="Google Sans"/>
              </a:rPr>
              <a:t>Cloud Services Platform </a:t>
            </a:r>
            <a:r>
              <a:rPr lang="en" sz="1100" b="1">
                <a:solidFill>
                  <a:srgbClr val="434343"/>
                </a:solidFill>
                <a:latin typeface="Google Sans"/>
                <a:ea typeface="Google Sans"/>
                <a:cs typeface="Google Sans"/>
                <a:sym typeface="Google Sans"/>
              </a:rPr>
              <a:t>includes a fully managed implementation of Istio</a:t>
            </a:r>
            <a:r>
              <a:rPr lang="en" sz="1100">
                <a:solidFill>
                  <a:srgbClr val="434343"/>
                </a:solidFill>
                <a:latin typeface="Google Sans"/>
                <a:ea typeface="Google Sans"/>
                <a:cs typeface="Google Sans"/>
                <a:sym typeface="Google Sans"/>
              </a:rPr>
              <a:t>, integrated with GCP capabilities like Global Load Balancing</a:t>
            </a:r>
            <a:endParaRPr sz="1100">
              <a:solidFill>
                <a:srgbClr val="434343"/>
              </a:solidFill>
              <a:latin typeface="Google Sans"/>
              <a:ea typeface="Google Sans"/>
              <a:cs typeface="Google Sans"/>
              <a:sym typeface="Google Sans"/>
            </a:endParaRPr>
          </a:p>
        </p:txBody>
      </p:sp>
      <p:sp>
        <p:nvSpPr>
          <p:cNvPr id="6436" name="Google Shape;6436;p525"/>
          <p:cNvSpPr/>
          <p:nvPr/>
        </p:nvSpPr>
        <p:spPr>
          <a:xfrm>
            <a:off x="356625" y="350225"/>
            <a:ext cx="3650700" cy="2139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b="1">
                <a:solidFill>
                  <a:srgbClr val="434343"/>
                </a:solidFill>
                <a:latin typeface="Google Sans"/>
                <a:ea typeface="Google Sans"/>
                <a:cs typeface="Google Sans"/>
                <a:sym typeface="Google Sans"/>
              </a:rPr>
              <a:t>Cloud Services Platform</a:t>
            </a:r>
            <a:endParaRPr sz="1200" b="1">
              <a:solidFill>
                <a:srgbClr val="434343"/>
              </a:solidFill>
              <a:latin typeface="Google Sans"/>
              <a:ea typeface="Google Sans"/>
              <a:cs typeface="Google Sans"/>
              <a:sym typeface="Google Sans"/>
            </a:endParaRPr>
          </a:p>
        </p:txBody>
      </p:sp>
      <p:sp>
        <p:nvSpPr>
          <p:cNvPr id="6437" name="Google Shape;6437;p525"/>
          <p:cNvSpPr txBox="1">
            <a:spLocks noGrp="1"/>
          </p:cNvSpPr>
          <p:nvPr>
            <p:ph type="sldNum" idx="12"/>
          </p:nvPr>
        </p:nvSpPr>
        <p:spPr>
          <a:xfrm>
            <a:off x="8382050" y="4686175"/>
            <a:ext cx="548700" cy="343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41"/>
        <p:cNvGrpSpPr/>
        <p:nvPr/>
      </p:nvGrpSpPr>
      <p:grpSpPr>
        <a:xfrm>
          <a:off x="0" y="0"/>
          <a:ext cx="0" cy="0"/>
          <a:chOff x="0" y="0"/>
          <a:chExt cx="0" cy="0"/>
        </a:xfrm>
      </p:grpSpPr>
      <p:sp>
        <p:nvSpPr>
          <p:cNvPr id="6442" name="Google Shape;6442;p526"/>
          <p:cNvSpPr txBox="1">
            <a:spLocks noGrp="1"/>
          </p:cNvSpPr>
          <p:nvPr>
            <p:ph type="title"/>
          </p:nvPr>
        </p:nvSpPr>
        <p:spPr>
          <a:xfrm>
            <a:off x="4876800" y="447600"/>
            <a:ext cx="3168600" cy="1009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Architectural components</a:t>
            </a:r>
            <a:endParaRPr/>
          </a:p>
        </p:txBody>
      </p:sp>
      <p:sp>
        <p:nvSpPr>
          <p:cNvPr id="6443" name="Google Shape;6443;p526"/>
          <p:cNvSpPr txBox="1">
            <a:spLocks noGrp="1"/>
          </p:cNvSpPr>
          <p:nvPr>
            <p:ph type="body" idx="1"/>
          </p:nvPr>
        </p:nvSpPr>
        <p:spPr>
          <a:xfrm>
            <a:off x="4876800" y="1457100"/>
            <a:ext cx="3839400" cy="2400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a:t>Pilot</a:t>
            </a:r>
            <a:r>
              <a:rPr lang="en"/>
              <a:t>: Control plane to configure and push service communication policies.</a:t>
            </a:r>
            <a:endParaRPr/>
          </a:p>
          <a:p>
            <a:pPr marL="0" lvl="0" indent="0" rtl="0">
              <a:spcBef>
                <a:spcPts val="1000"/>
              </a:spcBef>
              <a:spcAft>
                <a:spcPts val="0"/>
              </a:spcAft>
              <a:buNone/>
            </a:pPr>
            <a:r>
              <a:rPr lang="en" b="1"/>
              <a:t>Envoy</a:t>
            </a:r>
            <a:r>
              <a:rPr lang="en"/>
              <a:t>: Network proxy to intercept communication and apply policies.</a:t>
            </a:r>
            <a:endParaRPr/>
          </a:p>
          <a:p>
            <a:pPr marL="0" lvl="0" indent="0" rtl="0">
              <a:spcBef>
                <a:spcPts val="1000"/>
              </a:spcBef>
              <a:spcAft>
                <a:spcPts val="0"/>
              </a:spcAft>
              <a:buNone/>
            </a:pPr>
            <a:r>
              <a:rPr lang="en" b="1"/>
              <a:t>Mixer</a:t>
            </a:r>
            <a:r>
              <a:rPr lang="en"/>
              <a:t>: Policy enforcement with a flexible plugin model for providers for a  policy.</a:t>
            </a:r>
            <a:endParaRPr/>
          </a:p>
          <a:p>
            <a:pPr marL="0" lvl="0" indent="0" rtl="0">
              <a:spcBef>
                <a:spcPts val="1000"/>
              </a:spcBef>
              <a:spcAft>
                <a:spcPts val="0"/>
              </a:spcAft>
              <a:buNone/>
            </a:pPr>
            <a:r>
              <a:rPr lang="en" b="1"/>
              <a:t>Istio Auth</a:t>
            </a:r>
            <a:r>
              <a:rPr lang="en"/>
              <a:t>: Service-to-service auth[n,z] using mutual TLS, with built-in identity and credential management. </a:t>
            </a:r>
            <a:endParaRPr/>
          </a:p>
          <a:p>
            <a:pPr marL="0" lvl="0" indent="0" rtl="0">
              <a:spcBef>
                <a:spcPts val="1000"/>
              </a:spcBef>
              <a:spcAft>
                <a:spcPts val="0"/>
              </a:spcAft>
              <a:buNone/>
            </a:pPr>
            <a:endParaRPr/>
          </a:p>
          <a:p>
            <a:pPr marL="0" lvl="0" indent="0" rtl="0">
              <a:spcBef>
                <a:spcPts val="1000"/>
              </a:spcBef>
              <a:spcAft>
                <a:spcPts val="1000"/>
              </a:spcAft>
              <a:buNone/>
            </a:pPr>
            <a:endParaRPr/>
          </a:p>
        </p:txBody>
      </p:sp>
      <p:grpSp>
        <p:nvGrpSpPr>
          <p:cNvPr id="6444" name="Google Shape;6444;p526"/>
          <p:cNvGrpSpPr/>
          <p:nvPr/>
        </p:nvGrpSpPr>
        <p:grpSpPr>
          <a:xfrm>
            <a:off x="465750" y="1254925"/>
            <a:ext cx="4267625" cy="2736113"/>
            <a:chOff x="465750" y="1635925"/>
            <a:chExt cx="4267625" cy="2736113"/>
          </a:xfrm>
        </p:grpSpPr>
        <p:sp>
          <p:nvSpPr>
            <p:cNvPr id="6445" name="Google Shape;6445;p526"/>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446" name="Google Shape;6446;p526"/>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447" name="Google Shape;6447;p526"/>
            <p:cNvSpPr/>
            <p:nvPr/>
          </p:nvSpPr>
          <p:spPr>
            <a:xfrm>
              <a:off x="906825" y="3974538"/>
              <a:ext cx="29667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lvl="0" indent="0" algn="ctr" rtl="0">
                <a:spcBef>
                  <a:spcPts val="0"/>
                </a:spcBef>
                <a:spcAft>
                  <a:spcPts val="0"/>
                </a:spcAft>
                <a:buClr>
                  <a:srgbClr val="000000"/>
                </a:buClr>
                <a:buSzPts val="1100"/>
                <a:buFont typeface="Arial"/>
                <a:buNone/>
              </a:pPr>
              <a:r>
                <a:rPr lang="en" sz="1200">
                  <a:solidFill>
                    <a:srgbClr val="212121"/>
                  </a:solidFill>
                  <a:latin typeface="Roboto"/>
                  <a:ea typeface="Roboto"/>
                  <a:cs typeface="Roboto"/>
                  <a:sym typeface="Roboto"/>
                </a:rPr>
                <a:t>Control Plane API</a:t>
              </a:r>
              <a:endParaRPr sz="1200">
                <a:solidFill>
                  <a:srgbClr val="212121"/>
                </a:solidFill>
                <a:latin typeface="Roboto"/>
                <a:ea typeface="Roboto"/>
                <a:cs typeface="Roboto"/>
                <a:sym typeface="Roboto"/>
              </a:endParaRPr>
            </a:p>
          </p:txBody>
        </p:sp>
        <p:sp>
          <p:nvSpPr>
            <p:cNvPr id="6448" name="Google Shape;6448;p526"/>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449" name="Google Shape;6449;p526"/>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450" name="Google Shape;6450;p526"/>
            <p:cNvGrpSpPr/>
            <p:nvPr/>
          </p:nvGrpSpPr>
          <p:grpSpPr>
            <a:xfrm>
              <a:off x="861919" y="1752868"/>
              <a:ext cx="868660" cy="247248"/>
              <a:chOff x="3471866" y="2456996"/>
              <a:chExt cx="989700" cy="281700"/>
            </a:xfrm>
          </p:grpSpPr>
          <p:sp>
            <p:nvSpPr>
              <p:cNvPr id="6451" name="Google Shape;6451;p526"/>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452" name="Google Shape;6452;p526"/>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453" name="Google Shape;6453;p526"/>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454" name="Google Shape;6454;p526"/>
            <p:cNvGrpSpPr/>
            <p:nvPr/>
          </p:nvGrpSpPr>
          <p:grpSpPr>
            <a:xfrm>
              <a:off x="3138969" y="1752886"/>
              <a:ext cx="868660" cy="247248"/>
              <a:chOff x="3471866" y="2430005"/>
              <a:chExt cx="989700" cy="281700"/>
            </a:xfrm>
          </p:grpSpPr>
          <p:sp>
            <p:nvSpPr>
              <p:cNvPr id="6455" name="Google Shape;6455;p526"/>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456" name="Google Shape;6456;p526"/>
              <p:cNvPicPr preferRelativeResize="0"/>
              <p:nvPr/>
            </p:nvPicPr>
            <p:blipFill rotWithShape="1">
              <a:blip r:embed="rId3">
                <a:alphaModFix/>
              </a:blip>
              <a:srcRect/>
              <a:stretch/>
            </p:blipFill>
            <p:spPr>
              <a:xfrm>
                <a:off x="3520340" y="2469283"/>
                <a:ext cx="203100" cy="203100"/>
              </a:xfrm>
              <a:prstGeom prst="rect">
                <a:avLst/>
              </a:prstGeom>
              <a:noFill/>
              <a:ln>
                <a:noFill/>
              </a:ln>
            </p:spPr>
          </p:pic>
        </p:grpSp>
        <p:cxnSp>
          <p:nvCxnSpPr>
            <p:cNvPr id="6457" name="Google Shape;6457;p526"/>
            <p:cNvCxnSpPr>
              <a:stCxn id="6458" idx="3"/>
              <a:endCxn id="6459" idx="1"/>
            </p:cNvCxnSpPr>
            <p:nvPr/>
          </p:nvCxnSpPr>
          <p:spPr>
            <a:xfrm>
              <a:off x="1730534" y="2513049"/>
              <a:ext cx="1406700" cy="600"/>
            </a:xfrm>
            <a:prstGeom prst="bentConnector3">
              <a:avLst>
                <a:gd name="adj1" fmla="val 50003"/>
              </a:avLst>
            </a:prstGeom>
            <a:noFill/>
            <a:ln w="19050" cap="flat" cmpd="sng">
              <a:solidFill>
                <a:srgbClr val="4284F3"/>
              </a:solidFill>
              <a:prstDash val="solid"/>
              <a:round/>
              <a:headEnd type="none" w="sm" len="sm"/>
              <a:tailEnd type="triangle" w="sm" len="sm"/>
            </a:ln>
          </p:spPr>
        </p:cxnSp>
        <p:grpSp>
          <p:nvGrpSpPr>
            <p:cNvPr id="6460" name="Google Shape;6460;p526"/>
            <p:cNvGrpSpPr/>
            <p:nvPr/>
          </p:nvGrpSpPr>
          <p:grpSpPr>
            <a:xfrm>
              <a:off x="861957" y="2389486"/>
              <a:ext cx="868577" cy="247126"/>
              <a:chOff x="3027125" y="2882313"/>
              <a:chExt cx="1397100" cy="397500"/>
            </a:xfrm>
          </p:grpSpPr>
          <p:sp>
            <p:nvSpPr>
              <p:cNvPr id="6458" name="Google Shape;6458;p526"/>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461" name="Google Shape;6461;p526"/>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462" name="Google Shape;6462;p526"/>
            <p:cNvGrpSpPr/>
            <p:nvPr/>
          </p:nvGrpSpPr>
          <p:grpSpPr>
            <a:xfrm>
              <a:off x="3137320" y="2389486"/>
              <a:ext cx="868577" cy="247126"/>
              <a:chOff x="3027125" y="2882313"/>
              <a:chExt cx="1397100" cy="397500"/>
            </a:xfrm>
          </p:grpSpPr>
          <p:sp>
            <p:nvSpPr>
              <p:cNvPr id="6459" name="Google Shape;6459;p526"/>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463" name="Google Shape;6463;p526"/>
              <p:cNvPicPr preferRelativeResize="0"/>
              <p:nvPr/>
            </p:nvPicPr>
            <p:blipFill>
              <a:blip r:embed="rId4">
                <a:alphaModFix/>
              </a:blip>
              <a:stretch>
                <a:fillRect/>
              </a:stretch>
            </p:blipFill>
            <p:spPr>
              <a:xfrm>
                <a:off x="3096250" y="2951938"/>
                <a:ext cx="258400" cy="258400"/>
              </a:xfrm>
              <a:prstGeom prst="rect">
                <a:avLst/>
              </a:prstGeom>
              <a:noFill/>
              <a:ln>
                <a:noFill/>
              </a:ln>
            </p:spPr>
          </p:pic>
        </p:grpSp>
        <p:cxnSp>
          <p:nvCxnSpPr>
            <p:cNvPr id="6464" name="Google Shape;6464;p526"/>
            <p:cNvCxnSpPr>
              <a:stCxn id="6458" idx="2"/>
              <a:endCxn id="6448" idx="0"/>
            </p:cNvCxnSpPr>
            <p:nvPr/>
          </p:nvCxnSpPr>
          <p:spPr>
            <a:xfrm rot="-5400000" flipH="1">
              <a:off x="1385796" y="2547062"/>
              <a:ext cx="980100" cy="1159200"/>
            </a:xfrm>
            <a:prstGeom prst="curvedConnector3">
              <a:avLst>
                <a:gd name="adj1" fmla="val 49999"/>
              </a:avLst>
            </a:prstGeom>
            <a:noFill/>
            <a:ln w="19050" cap="flat" cmpd="sng">
              <a:solidFill>
                <a:srgbClr val="9E9E9E"/>
              </a:solidFill>
              <a:prstDash val="dot"/>
              <a:round/>
              <a:headEnd type="triangle" w="sm" len="sm"/>
              <a:tailEnd type="triangle" w="sm" len="sm"/>
            </a:ln>
          </p:spPr>
        </p:cxnSp>
        <p:sp>
          <p:nvSpPr>
            <p:cNvPr id="6465" name="Google Shape;6465;p526"/>
            <p:cNvSpPr txBox="1"/>
            <p:nvPr/>
          </p:nvSpPr>
          <p:spPr>
            <a:xfrm>
              <a:off x="1872676" y="1788550"/>
              <a:ext cx="1140300" cy="8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Light"/>
                  <a:ea typeface="Roboto Light"/>
                  <a:cs typeface="Roboto Light"/>
                  <a:sym typeface="Roboto Light"/>
                </a:rPr>
                <a:t>HTTP/1.1, HTTP/2, gRPC or TCP -- with or without mTLS</a:t>
              </a:r>
              <a:endParaRPr sz="900">
                <a:solidFill>
                  <a:srgbClr val="434343"/>
                </a:solidFill>
                <a:latin typeface="Roboto Light"/>
                <a:ea typeface="Roboto Light"/>
                <a:cs typeface="Roboto Light"/>
                <a:sym typeface="Roboto Light"/>
              </a:endParaRPr>
            </a:p>
          </p:txBody>
        </p:sp>
        <p:pic>
          <p:nvPicPr>
            <p:cNvPr id="6466" name="Google Shape;6466;p526"/>
            <p:cNvPicPr preferRelativeResize="0"/>
            <p:nvPr/>
          </p:nvPicPr>
          <p:blipFill>
            <a:blip r:embed="rId5">
              <a:alphaModFix/>
            </a:blip>
            <a:stretch>
              <a:fillRect/>
            </a:stretch>
          </p:blipFill>
          <p:spPr>
            <a:xfrm>
              <a:off x="1929438" y="3691836"/>
              <a:ext cx="260268" cy="247250"/>
            </a:xfrm>
            <a:prstGeom prst="rect">
              <a:avLst/>
            </a:prstGeom>
            <a:noFill/>
            <a:ln>
              <a:noFill/>
            </a:ln>
          </p:spPr>
        </p:pic>
        <p:cxnSp>
          <p:nvCxnSpPr>
            <p:cNvPr id="6467" name="Google Shape;6467;p526"/>
            <p:cNvCxnSpPr>
              <a:stCxn id="6451" idx="2"/>
              <a:endCxn id="6458" idx="0"/>
            </p:cNvCxnSpPr>
            <p:nvPr/>
          </p:nvCxnSpPr>
          <p:spPr>
            <a:xfrm rot="-5400000" flipH="1">
              <a:off x="1101849" y="2194517"/>
              <a:ext cx="389400" cy="600"/>
            </a:xfrm>
            <a:prstGeom prst="bentConnector3">
              <a:avLst>
                <a:gd name="adj1" fmla="val 49996"/>
              </a:avLst>
            </a:prstGeom>
            <a:noFill/>
            <a:ln w="19050" cap="flat" cmpd="sng">
              <a:solidFill>
                <a:srgbClr val="4284F3"/>
              </a:solidFill>
              <a:prstDash val="solid"/>
              <a:round/>
              <a:headEnd type="none" w="sm" len="sm"/>
              <a:tailEnd type="triangle" w="sm" len="sm"/>
            </a:ln>
          </p:spPr>
        </p:cxnSp>
        <p:cxnSp>
          <p:nvCxnSpPr>
            <p:cNvPr id="6468" name="Google Shape;6468;p526"/>
            <p:cNvCxnSpPr>
              <a:stCxn id="6459" idx="0"/>
              <a:endCxn id="6455" idx="2"/>
            </p:cNvCxnSpPr>
            <p:nvPr/>
          </p:nvCxnSpPr>
          <p:spPr>
            <a:xfrm rot="-5400000">
              <a:off x="3377809" y="2193886"/>
              <a:ext cx="389400" cy="1800"/>
            </a:xfrm>
            <a:prstGeom prst="bentConnector3">
              <a:avLst>
                <a:gd name="adj1" fmla="val 49994"/>
              </a:avLst>
            </a:prstGeom>
            <a:noFill/>
            <a:ln w="19050" cap="flat" cmpd="sng">
              <a:solidFill>
                <a:srgbClr val="4284F3"/>
              </a:solidFill>
              <a:prstDash val="solid"/>
              <a:round/>
              <a:headEnd type="none" w="sm" len="sm"/>
              <a:tailEnd type="triangle" w="sm" len="sm"/>
            </a:ln>
          </p:spPr>
        </p:cxnSp>
        <p:cxnSp>
          <p:nvCxnSpPr>
            <p:cNvPr id="6469" name="Google Shape;6469;p526"/>
            <p:cNvCxnSpPr>
              <a:stCxn id="6459" idx="2"/>
              <a:endCxn id="6448" idx="0"/>
            </p:cNvCxnSpPr>
            <p:nvPr/>
          </p:nvCxnSpPr>
          <p:spPr>
            <a:xfrm rot="5400000">
              <a:off x="2523409" y="2568512"/>
              <a:ext cx="980100" cy="1116300"/>
            </a:xfrm>
            <a:prstGeom prst="curvedConnector3">
              <a:avLst>
                <a:gd name="adj1" fmla="val 49999"/>
              </a:avLst>
            </a:prstGeom>
            <a:noFill/>
            <a:ln w="19050" cap="flat" cmpd="sng">
              <a:solidFill>
                <a:srgbClr val="9E9E9E"/>
              </a:solidFill>
              <a:prstDash val="dot"/>
              <a:round/>
              <a:headEnd type="triangle" w="sm" len="sm"/>
              <a:tailEnd type="triangle" w="sm" len="sm"/>
            </a:ln>
          </p:spPr>
        </p:cxnSp>
        <p:sp>
          <p:nvSpPr>
            <p:cNvPr id="6470" name="Google Shape;6470;p526"/>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471" name="Google Shape;6471;p526"/>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472" name="Google Shape;6472;p526"/>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sz="1200" b="0" i="0" u="none" strike="noStrike" cap="none">
                <a:solidFill>
                  <a:srgbClr val="212121"/>
                </a:solidFill>
                <a:latin typeface="Roboto"/>
                <a:ea typeface="Roboto"/>
                <a:cs typeface="Roboto"/>
                <a:sym typeface="Roboto"/>
              </a:endParaRPr>
            </a:p>
          </p:txBody>
        </p:sp>
        <p:pic>
          <p:nvPicPr>
            <p:cNvPr id="6473" name="Google Shape;6473;p526"/>
            <p:cNvPicPr preferRelativeResize="0"/>
            <p:nvPr/>
          </p:nvPicPr>
          <p:blipFill>
            <a:blip r:embed="rId5">
              <a:alphaModFix/>
            </a:blip>
            <a:stretch>
              <a:fillRect/>
            </a:stretch>
          </p:blipFill>
          <p:spPr>
            <a:xfrm>
              <a:off x="3072438" y="3691836"/>
              <a:ext cx="260268" cy="247250"/>
            </a:xfrm>
            <a:prstGeom prst="rect">
              <a:avLst/>
            </a:prstGeom>
            <a:noFill/>
            <a:ln>
              <a:noFill/>
            </a:ln>
          </p:spPr>
        </p:pic>
        <p:cxnSp>
          <p:nvCxnSpPr>
            <p:cNvPr id="6474" name="Google Shape;6474;p526"/>
            <p:cNvCxnSpPr>
              <a:stCxn id="6470" idx="0"/>
            </p:cNvCxnSpPr>
            <p:nvPr/>
          </p:nvCxnSpPr>
          <p:spPr>
            <a:xfrm rot="10800000">
              <a:off x="1289175" y="3111950"/>
              <a:ext cx="0" cy="513600"/>
            </a:xfrm>
            <a:prstGeom prst="straightConnector1">
              <a:avLst/>
            </a:prstGeom>
            <a:noFill/>
            <a:ln w="9525" cap="flat" cmpd="sng">
              <a:solidFill>
                <a:schemeClr val="dk2"/>
              </a:solidFill>
              <a:prstDash val="dash"/>
              <a:round/>
              <a:headEnd type="none" w="med" len="med"/>
              <a:tailEnd type="stealth" w="med" len="med"/>
            </a:ln>
          </p:spPr>
        </p:cxnSp>
        <p:cxnSp>
          <p:nvCxnSpPr>
            <p:cNvPr id="6475" name="Google Shape;6475;p526"/>
            <p:cNvCxnSpPr>
              <a:stCxn id="6470" idx="0"/>
            </p:cNvCxnSpPr>
            <p:nvPr/>
          </p:nvCxnSpPr>
          <p:spPr>
            <a:xfrm rot="10800000" flipH="1">
              <a:off x="1289175" y="3393650"/>
              <a:ext cx="401700" cy="231900"/>
            </a:xfrm>
            <a:prstGeom prst="straightConnector1">
              <a:avLst/>
            </a:prstGeom>
            <a:noFill/>
            <a:ln w="9525" cap="flat" cmpd="sng">
              <a:solidFill>
                <a:schemeClr val="dk2"/>
              </a:solidFill>
              <a:prstDash val="dash"/>
              <a:round/>
              <a:headEnd type="none" w="med" len="med"/>
              <a:tailEnd type="stealth" w="med" len="med"/>
            </a:ln>
          </p:spPr>
        </p:cxnSp>
        <p:sp>
          <p:nvSpPr>
            <p:cNvPr id="6476" name="Google Shape;6476;p526"/>
            <p:cNvSpPr txBox="1"/>
            <p:nvPr/>
          </p:nvSpPr>
          <p:spPr>
            <a:xfrm>
              <a:off x="465750" y="3226975"/>
              <a:ext cx="868800" cy="397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rgbClr val="434343"/>
                  </a:solidFill>
                  <a:latin typeface="Roboto"/>
                  <a:ea typeface="Roboto"/>
                  <a:cs typeface="Roboto"/>
                  <a:sym typeface="Roboto"/>
                </a:rPr>
                <a:t>Config data to Envoys</a:t>
              </a:r>
              <a:endParaRPr sz="900">
                <a:solidFill>
                  <a:srgbClr val="434343"/>
                </a:solidFill>
                <a:latin typeface="Roboto"/>
                <a:ea typeface="Roboto"/>
                <a:cs typeface="Roboto"/>
                <a:sym typeface="Roboto"/>
              </a:endParaRPr>
            </a:p>
          </p:txBody>
        </p:sp>
        <p:cxnSp>
          <p:nvCxnSpPr>
            <p:cNvPr id="6477" name="Google Shape;6477;p526"/>
            <p:cNvCxnSpPr>
              <a:stCxn id="6472" idx="0"/>
            </p:cNvCxnSpPr>
            <p:nvPr/>
          </p:nvCxnSpPr>
          <p:spPr>
            <a:xfrm rot="10800000">
              <a:off x="3598350" y="3191300"/>
              <a:ext cx="0" cy="425400"/>
            </a:xfrm>
            <a:prstGeom prst="straightConnector1">
              <a:avLst/>
            </a:prstGeom>
            <a:noFill/>
            <a:ln w="9525" cap="flat" cmpd="sng">
              <a:solidFill>
                <a:schemeClr val="dk2"/>
              </a:solidFill>
              <a:prstDash val="dash"/>
              <a:round/>
              <a:headEnd type="none" w="med" len="med"/>
              <a:tailEnd type="stealth" w="med" len="med"/>
            </a:ln>
          </p:spPr>
        </p:cxnSp>
        <p:cxnSp>
          <p:nvCxnSpPr>
            <p:cNvPr id="6478" name="Google Shape;6478;p526"/>
            <p:cNvCxnSpPr>
              <a:stCxn id="6472" idx="0"/>
            </p:cNvCxnSpPr>
            <p:nvPr/>
          </p:nvCxnSpPr>
          <p:spPr>
            <a:xfrm rot="10800000">
              <a:off x="3126150" y="3490100"/>
              <a:ext cx="472200" cy="126600"/>
            </a:xfrm>
            <a:prstGeom prst="straightConnector1">
              <a:avLst/>
            </a:prstGeom>
            <a:noFill/>
            <a:ln w="9525" cap="flat" cmpd="sng">
              <a:solidFill>
                <a:schemeClr val="dk2"/>
              </a:solidFill>
              <a:prstDash val="dash"/>
              <a:round/>
              <a:headEnd type="none" w="med" len="med"/>
              <a:tailEnd type="stealth" w="med" len="med"/>
            </a:ln>
          </p:spPr>
        </p:cxnSp>
        <p:sp>
          <p:nvSpPr>
            <p:cNvPr id="6479" name="Google Shape;6479;p526"/>
            <p:cNvSpPr txBox="1"/>
            <p:nvPr/>
          </p:nvSpPr>
          <p:spPr>
            <a:xfrm>
              <a:off x="3660275" y="3226981"/>
              <a:ext cx="1073100" cy="397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900">
                  <a:solidFill>
                    <a:srgbClr val="434343"/>
                  </a:solidFill>
                  <a:latin typeface="Roboto"/>
                  <a:ea typeface="Roboto"/>
                  <a:cs typeface="Roboto"/>
                  <a:sym typeface="Roboto"/>
                </a:rPr>
                <a:t>TLS certs to Envoys</a:t>
              </a:r>
              <a:endParaRPr sz="900">
                <a:solidFill>
                  <a:srgbClr val="434343"/>
                </a:solidFill>
                <a:latin typeface="Roboto"/>
                <a:ea typeface="Roboto"/>
                <a:cs typeface="Roboto"/>
                <a:sym typeface="Roboto"/>
              </a:endParaRPr>
            </a:p>
          </p:txBody>
        </p:sp>
        <p:sp>
          <p:nvSpPr>
            <p:cNvPr id="6480" name="Google Shape;6480;p526"/>
            <p:cNvSpPr txBox="1"/>
            <p:nvPr/>
          </p:nvSpPr>
          <p:spPr>
            <a:xfrm>
              <a:off x="1872425" y="2690761"/>
              <a:ext cx="1073100" cy="8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Policy checks, telemetry</a:t>
              </a:r>
              <a:endParaRPr sz="900">
                <a:solidFill>
                  <a:srgbClr val="434343"/>
                </a:solidFill>
                <a:latin typeface="Roboto"/>
                <a:ea typeface="Roboto"/>
                <a:cs typeface="Roboto"/>
                <a:sym typeface="Roboto"/>
              </a:endParaRPr>
            </a:p>
          </p:txBody>
        </p:sp>
      </p:grpSp>
      <p:sp>
        <p:nvSpPr>
          <p:cNvPr id="6481" name="Google Shape;6481;p526"/>
          <p:cNvSpPr txBox="1"/>
          <p:nvPr/>
        </p:nvSpPr>
        <p:spPr>
          <a:xfrm>
            <a:off x="298000" y="522375"/>
            <a:ext cx="8249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a:solidFill>
                  <a:srgbClr val="434343"/>
                </a:solidFill>
                <a:latin typeface="Google Sans"/>
                <a:ea typeface="Google Sans"/>
                <a:cs typeface="Google Sans"/>
                <a:sym typeface="Google Sans"/>
              </a:rPr>
              <a:t>Envoy architecture</a:t>
            </a:r>
            <a:endParaRPr sz="3600">
              <a:solidFill>
                <a:srgbClr val="434343"/>
              </a:solidFill>
              <a:latin typeface="Google Sans"/>
              <a:ea typeface="Google Sans"/>
              <a:cs typeface="Google Sans"/>
              <a:sym typeface="Google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485"/>
        <p:cNvGrpSpPr/>
        <p:nvPr/>
      </p:nvGrpSpPr>
      <p:grpSpPr>
        <a:xfrm>
          <a:off x="0" y="0"/>
          <a:ext cx="0" cy="0"/>
          <a:chOff x="0" y="0"/>
          <a:chExt cx="0" cy="0"/>
        </a:xfrm>
      </p:grpSpPr>
      <p:sp>
        <p:nvSpPr>
          <p:cNvPr id="6486" name="Google Shape;6486;p527"/>
          <p:cNvSpPr txBox="1"/>
          <p:nvPr/>
        </p:nvSpPr>
        <p:spPr>
          <a:xfrm>
            <a:off x="298000" y="522375"/>
            <a:ext cx="8249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b="1">
                <a:solidFill>
                  <a:srgbClr val="434343"/>
                </a:solidFill>
                <a:latin typeface="Google Sans"/>
                <a:ea typeface="Google Sans"/>
                <a:cs typeface="Google Sans"/>
                <a:sym typeface="Google Sans"/>
              </a:rPr>
              <a:t>Life of a request in the mesh</a:t>
            </a:r>
            <a:endParaRPr sz="3600" b="1">
              <a:solidFill>
                <a:srgbClr val="434343"/>
              </a:solidFill>
              <a:latin typeface="Google Sans"/>
              <a:ea typeface="Google Sans"/>
              <a:cs typeface="Google Sans"/>
              <a:sym typeface="Google Sans"/>
            </a:endParaRPr>
          </a:p>
        </p:txBody>
      </p:sp>
      <p:sp>
        <p:nvSpPr>
          <p:cNvPr id="6487" name="Google Shape;6487;p527"/>
          <p:cNvSpPr txBox="1"/>
          <p:nvPr/>
        </p:nvSpPr>
        <p:spPr>
          <a:xfrm>
            <a:off x="4731300" y="1914475"/>
            <a:ext cx="4351200" cy="288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1000"/>
              </a:spcBef>
              <a:spcAft>
                <a:spcPts val="0"/>
              </a:spcAft>
              <a:buNone/>
            </a:pPr>
            <a:r>
              <a:rPr lang="en">
                <a:solidFill>
                  <a:srgbClr val="434343"/>
                </a:solidFill>
                <a:latin typeface="Roboto"/>
                <a:ea typeface="Roboto"/>
                <a:cs typeface="Roboto"/>
                <a:sym typeface="Roboto"/>
              </a:rPr>
              <a:t>Service A comes up. Envoy is deployed with it and fetches service information, routing and configuration policy from Pilot. If Istio Auth is being used, TLS certs are securely distributed as well.</a:t>
            </a:r>
            <a:endParaRPr>
              <a:solidFill>
                <a:srgbClr val="434343"/>
              </a:solidFill>
              <a:latin typeface="Roboto"/>
              <a:ea typeface="Roboto"/>
              <a:cs typeface="Roboto"/>
              <a:sym typeface="Roboto"/>
            </a:endParaRPr>
          </a:p>
        </p:txBody>
      </p:sp>
      <p:sp>
        <p:nvSpPr>
          <p:cNvPr id="6488" name="Google Shape;6488;p527"/>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489" name="Google Shape;6489;p527"/>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490" name="Google Shape;6490;p527"/>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491" name="Google Shape;6491;p527"/>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492" name="Google Shape;6492;p527"/>
          <p:cNvGrpSpPr/>
          <p:nvPr/>
        </p:nvGrpSpPr>
        <p:grpSpPr>
          <a:xfrm>
            <a:off x="861919" y="1752868"/>
            <a:ext cx="868660" cy="247248"/>
            <a:chOff x="3471866" y="2456996"/>
            <a:chExt cx="989700" cy="281700"/>
          </a:xfrm>
        </p:grpSpPr>
        <p:sp>
          <p:nvSpPr>
            <p:cNvPr id="6493" name="Google Shape;6493;p527"/>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494" name="Google Shape;6494;p527"/>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495" name="Google Shape;6495;p527"/>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496" name="Google Shape;6496;p527"/>
          <p:cNvGrpSpPr/>
          <p:nvPr/>
        </p:nvGrpSpPr>
        <p:grpSpPr>
          <a:xfrm>
            <a:off x="3138969" y="1752886"/>
            <a:ext cx="868660" cy="247248"/>
            <a:chOff x="3471866" y="2430005"/>
            <a:chExt cx="989700" cy="281700"/>
          </a:xfrm>
        </p:grpSpPr>
        <p:sp>
          <p:nvSpPr>
            <p:cNvPr id="6497" name="Google Shape;6497;p527"/>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498" name="Google Shape;6498;p527"/>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499" name="Google Shape;6499;p527"/>
          <p:cNvGrpSpPr/>
          <p:nvPr/>
        </p:nvGrpSpPr>
        <p:grpSpPr>
          <a:xfrm>
            <a:off x="861957" y="2389486"/>
            <a:ext cx="868577" cy="247126"/>
            <a:chOff x="3027125" y="2882313"/>
            <a:chExt cx="1397100" cy="397500"/>
          </a:xfrm>
        </p:grpSpPr>
        <p:sp>
          <p:nvSpPr>
            <p:cNvPr id="6500" name="Google Shape;6500;p527"/>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501" name="Google Shape;6501;p527"/>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502" name="Google Shape;6502;p527"/>
          <p:cNvGrpSpPr/>
          <p:nvPr/>
        </p:nvGrpSpPr>
        <p:grpSpPr>
          <a:xfrm>
            <a:off x="3137320" y="2389486"/>
            <a:ext cx="868577" cy="247126"/>
            <a:chOff x="3027125" y="2882313"/>
            <a:chExt cx="1397100" cy="397500"/>
          </a:xfrm>
        </p:grpSpPr>
        <p:sp>
          <p:nvSpPr>
            <p:cNvPr id="6503" name="Google Shape;6503;p527"/>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504" name="Google Shape;6504;p527"/>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505" name="Google Shape;6505;p527"/>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6506" name="Google Shape;6506;p527"/>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507" name="Google Shape;6507;p527"/>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508" name="Google Shape;6508;p527"/>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sz="1200" b="0" i="0" u="none" strike="noStrike" cap="none">
              <a:solidFill>
                <a:srgbClr val="212121"/>
              </a:solidFill>
              <a:latin typeface="Roboto"/>
              <a:ea typeface="Roboto"/>
              <a:cs typeface="Roboto"/>
              <a:sym typeface="Roboto"/>
            </a:endParaRPr>
          </a:p>
        </p:txBody>
      </p:sp>
      <p:pic>
        <p:nvPicPr>
          <p:cNvPr id="6509" name="Google Shape;6509;p527"/>
          <p:cNvPicPr preferRelativeResize="0"/>
          <p:nvPr/>
        </p:nvPicPr>
        <p:blipFill>
          <a:blip r:embed="rId5">
            <a:alphaModFix/>
          </a:blip>
          <a:stretch>
            <a:fillRect/>
          </a:stretch>
        </p:blipFill>
        <p:spPr>
          <a:xfrm>
            <a:off x="3072438" y="3691836"/>
            <a:ext cx="260268" cy="247250"/>
          </a:xfrm>
          <a:prstGeom prst="rect">
            <a:avLst/>
          </a:prstGeom>
          <a:noFill/>
          <a:ln>
            <a:noFill/>
          </a:ln>
        </p:spPr>
      </p:pic>
      <p:cxnSp>
        <p:nvCxnSpPr>
          <p:cNvPr id="6510" name="Google Shape;6510;p527"/>
          <p:cNvCxnSpPr>
            <a:stCxn id="6506" idx="0"/>
            <a:endCxn id="6500" idx="2"/>
          </p:cNvCxnSpPr>
          <p:nvPr/>
        </p:nvCxnSpPr>
        <p:spPr>
          <a:xfrm rot="10800000" flipH="1">
            <a:off x="1289175" y="2636750"/>
            <a:ext cx="7200" cy="988800"/>
          </a:xfrm>
          <a:prstGeom prst="straightConnector1">
            <a:avLst/>
          </a:prstGeom>
          <a:noFill/>
          <a:ln w="19050" cap="flat" cmpd="sng">
            <a:solidFill>
              <a:schemeClr val="dk1"/>
            </a:solidFill>
            <a:prstDash val="solid"/>
            <a:round/>
            <a:headEnd type="none" w="med" len="med"/>
            <a:tailEnd type="stealth" w="med" len="med"/>
          </a:ln>
        </p:spPr>
      </p:cxnSp>
      <p:sp>
        <p:nvSpPr>
          <p:cNvPr id="6511" name="Google Shape;6511;p527"/>
          <p:cNvSpPr txBox="1"/>
          <p:nvPr/>
        </p:nvSpPr>
        <p:spPr>
          <a:xfrm>
            <a:off x="465750" y="2877950"/>
            <a:ext cx="868800" cy="74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a:solidFill>
                  <a:srgbClr val="434343"/>
                </a:solidFill>
                <a:latin typeface="Roboto"/>
                <a:ea typeface="Roboto"/>
                <a:cs typeface="Roboto"/>
                <a:sym typeface="Roboto"/>
              </a:rPr>
              <a:t>Routing and load balancing config to Envoys</a:t>
            </a:r>
            <a:endParaRPr sz="900">
              <a:solidFill>
                <a:srgbClr val="434343"/>
              </a:solidFill>
              <a:latin typeface="Roboto"/>
              <a:ea typeface="Roboto"/>
              <a:cs typeface="Roboto"/>
              <a:sym typeface="Roboto"/>
            </a:endParaRPr>
          </a:p>
        </p:txBody>
      </p:sp>
      <p:cxnSp>
        <p:nvCxnSpPr>
          <p:cNvPr id="6512" name="Google Shape;6512;p527"/>
          <p:cNvCxnSpPr>
            <a:stCxn id="6508" idx="0"/>
            <a:endCxn id="6500" idx="2"/>
          </p:cNvCxnSpPr>
          <p:nvPr/>
        </p:nvCxnSpPr>
        <p:spPr>
          <a:xfrm rot="10800000">
            <a:off x="1296150" y="2636600"/>
            <a:ext cx="2302200" cy="980100"/>
          </a:xfrm>
          <a:prstGeom prst="straightConnector1">
            <a:avLst/>
          </a:prstGeom>
          <a:noFill/>
          <a:ln w="19050" cap="flat" cmpd="sng">
            <a:solidFill>
              <a:schemeClr val="dk1"/>
            </a:solidFill>
            <a:prstDash val="solid"/>
            <a:round/>
            <a:headEnd type="none" w="med" len="med"/>
            <a:tailEnd type="stealth" w="med" len="med"/>
          </a:ln>
        </p:spPr>
      </p:cxnSp>
      <p:sp>
        <p:nvSpPr>
          <p:cNvPr id="6513" name="Google Shape;6513;p527"/>
          <p:cNvSpPr txBox="1"/>
          <p:nvPr/>
        </p:nvSpPr>
        <p:spPr>
          <a:xfrm>
            <a:off x="3660275" y="3226981"/>
            <a:ext cx="1073100" cy="397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900">
                <a:solidFill>
                  <a:srgbClr val="434343"/>
                </a:solidFill>
                <a:latin typeface="Roboto"/>
                <a:ea typeface="Roboto"/>
                <a:cs typeface="Roboto"/>
                <a:sym typeface="Roboto"/>
              </a:rPr>
              <a:t>TLS certs to Envoys</a:t>
            </a:r>
            <a:endParaRPr sz="900">
              <a:solidFill>
                <a:srgbClr val="434343"/>
              </a:solidFill>
              <a:latin typeface="Roboto"/>
              <a:ea typeface="Roboto"/>
              <a:cs typeface="Roboto"/>
              <a:sym typeface="Roboto"/>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17"/>
        <p:cNvGrpSpPr/>
        <p:nvPr/>
      </p:nvGrpSpPr>
      <p:grpSpPr>
        <a:xfrm>
          <a:off x="0" y="0"/>
          <a:ext cx="0" cy="0"/>
          <a:chOff x="0" y="0"/>
          <a:chExt cx="0" cy="0"/>
        </a:xfrm>
      </p:grpSpPr>
      <p:sp>
        <p:nvSpPr>
          <p:cNvPr id="6518" name="Google Shape;6518;p528"/>
          <p:cNvSpPr txBox="1"/>
          <p:nvPr/>
        </p:nvSpPr>
        <p:spPr>
          <a:xfrm>
            <a:off x="4731300" y="1914475"/>
            <a:ext cx="4351200" cy="288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latin typeface="Roboto"/>
                <a:ea typeface="Roboto"/>
                <a:cs typeface="Roboto"/>
                <a:sym typeface="Roboto"/>
              </a:rPr>
              <a:t>Service A places a call to service B.</a:t>
            </a:r>
            <a:endParaRPr>
              <a:latin typeface="Roboto"/>
              <a:ea typeface="Roboto"/>
              <a:cs typeface="Roboto"/>
              <a:sym typeface="Roboto"/>
            </a:endParaRPr>
          </a:p>
          <a:p>
            <a:pPr marL="0" lvl="0" indent="0" rtl="0">
              <a:spcBef>
                <a:spcPts val="0"/>
              </a:spcBef>
              <a:spcAft>
                <a:spcPts val="0"/>
              </a:spcAft>
              <a:buNone/>
            </a:pPr>
            <a:endParaRPr>
              <a:latin typeface="Roboto"/>
              <a:ea typeface="Roboto"/>
              <a:cs typeface="Roboto"/>
              <a:sym typeface="Roboto"/>
            </a:endParaRPr>
          </a:p>
          <a:p>
            <a:pPr marL="0" lvl="0" indent="0" rtl="0">
              <a:spcBef>
                <a:spcPts val="0"/>
              </a:spcBef>
              <a:spcAft>
                <a:spcPts val="0"/>
              </a:spcAft>
              <a:buNone/>
            </a:pPr>
            <a:r>
              <a:rPr lang="en">
                <a:latin typeface="Roboto"/>
                <a:ea typeface="Roboto"/>
                <a:cs typeface="Roboto"/>
                <a:sym typeface="Roboto"/>
              </a:rPr>
              <a:t>Client-side Envoy intercepts the call.</a:t>
            </a:r>
            <a:endParaRPr>
              <a:latin typeface="Roboto"/>
              <a:ea typeface="Roboto"/>
              <a:cs typeface="Roboto"/>
              <a:sym typeface="Roboto"/>
            </a:endParaRPr>
          </a:p>
          <a:p>
            <a:pPr marL="0" lvl="0" indent="0" rtl="0">
              <a:spcBef>
                <a:spcPts val="0"/>
              </a:spcBef>
              <a:spcAft>
                <a:spcPts val="0"/>
              </a:spcAft>
              <a:buNone/>
            </a:pPr>
            <a:endParaRPr>
              <a:latin typeface="Roboto"/>
              <a:ea typeface="Roboto"/>
              <a:cs typeface="Roboto"/>
              <a:sym typeface="Roboto"/>
            </a:endParaRPr>
          </a:p>
          <a:p>
            <a:pPr marL="0" lvl="0" indent="0" rtl="0">
              <a:spcBef>
                <a:spcPts val="0"/>
              </a:spcBef>
              <a:spcAft>
                <a:spcPts val="0"/>
              </a:spcAft>
              <a:buNone/>
            </a:pPr>
            <a:r>
              <a:rPr lang="en">
                <a:latin typeface="Roboto"/>
                <a:ea typeface="Roboto"/>
                <a:cs typeface="Roboto"/>
                <a:sym typeface="Roboto"/>
              </a:rPr>
              <a:t>Envoy consults config to know how/where to route call to service B.</a:t>
            </a:r>
            <a:endParaRPr>
              <a:latin typeface="Roboto"/>
              <a:ea typeface="Roboto"/>
              <a:cs typeface="Roboto"/>
              <a:sym typeface="Roboto"/>
            </a:endParaRPr>
          </a:p>
          <a:p>
            <a:pPr marL="0" lvl="0" indent="0" rtl="0">
              <a:lnSpc>
                <a:spcPct val="115000"/>
              </a:lnSpc>
              <a:spcBef>
                <a:spcPts val="1000"/>
              </a:spcBef>
              <a:spcAft>
                <a:spcPts val="0"/>
              </a:spcAft>
              <a:buNone/>
            </a:pPr>
            <a:endParaRPr>
              <a:solidFill>
                <a:srgbClr val="434343"/>
              </a:solidFill>
              <a:latin typeface="Roboto"/>
              <a:ea typeface="Roboto"/>
              <a:cs typeface="Roboto"/>
              <a:sym typeface="Roboto"/>
            </a:endParaRPr>
          </a:p>
        </p:txBody>
      </p:sp>
      <p:sp>
        <p:nvSpPr>
          <p:cNvPr id="6519" name="Google Shape;6519;p528"/>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520" name="Google Shape;6520;p528"/>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521" name="Google Shape;6521;p528"/>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522" name="Google Shape;6522;p528"/>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523" name="Google Shape;6523;p528"/>
          <p:cNvGrpSpPr/>
          <p:nvPr/>
        </p:nvGrpSpPr>
        <p:grpSpPr>
          <a:xfrm>
            <a:off x="861919" y="1752868"/>
            <a:ext cx="868660" cy="247248"/>
            <a:chOff x="3471866" y="2456996"/>
            <a:chExt cx="989700" cy="281700"/>
          </a:xfrm>
        </p:grpSpPr>
        <p:sp>
          <p:nvSpPr>
            <p:cNvPr id="6524" name="Google Shape;6524;p528"/>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525" name="Google Shape;6525;p528"/>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526" name="Google Shape;6526;p528"/>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527" name="Google Shape;6527;p528"/>
          <p:cNvGrpSpPr/>
          <p:nvPr/>
        </p:nvGrpSpPr>
        <p:grpSpPr>
          <a:xfrm>
            <a:off x="3138969" y="1752886"/>
            <a:ext cx="868660" cy="247248"/>
            <a:chOff x="3471866" y="2430005"/>
            <a:chExt cx="989700" cy="281700"/>
          </a:xfrm>
        </p:grpSpPr>
        <p:sp>
          <p:nvSpPr>
            <p:cNvPr id="6528" name="Google Shape;6528;p528"/>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529" name="Google Shape;6529;p528"/>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530" name="Google Shape;6530;p528"/>
          <p:cNvGrpSpPr/>
          <p:nvPr/>
        </p:nvGrpSpPr>
        <p:grpSpPr>
          <a:xfrm>
            <a:off x="861957" y="2389486"/>
            <a:ext cx="868577" cy="247126"/>
            <a:chOff x="3027125" y="2882313"/>
            <a:chExt cx="1397100" cy="397500"/>
          </a:xfrm>
        </p:grpSpPr>
        <p:sp>
          <p:nvSpPr>
            <p:cNvPr id="6531" name="Google Shape;6531;p528"/>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532" name="Google Shape;6532;p528"/>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533" name="Google Shape;6533;p528"/>
          <p:cNvGrpSpPr/>
          <p:nvPr/>
        </p:nvGrpSpPr>
        <p:grpSpPr>
          <a:xfrm>
            <a:off x="3137320" y="2389486"/>
            <a:ext cx="868577" cy="247126"/>
            <a:chOff x="3027125" y="2882313"/>
            <a:chExt cx="1397100" cy="397500"/>
          </a:xfrm>
        </p:grpSpPr>
        <p:sp>
          <p:nvSpPr>
            <p:cNvPr id="6534" name="Google Shape;6534;p528"/>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535" name="Google Shape;6535;p528"/>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536" name="Google Shape;6536;p528"/>
          <p:cNvPicPr preferRelativeResize="0"/>
          <p:nvPr/>
        </p:nvPicPr>
        <p:blipFill>
          <a:blip r:embed="rId5">
            <a:alphaModFix/>
          </a:blip>
          <a:stretch>
            <a:fillRect/>
          </a:stretch>
        </p:blipFill>
        <p:spPr>
          <a:xfrm>
            <a:off x="1929438" y="3691836"/>
            <a:ext cx="260268" cy="247250"/>
          </a:xfrm>
          <a:prstGeom prst="rect">
            <a:avLst/>
          </a:prstGeom>
          <a:noFill/>
          <a:ln>
            <a:noFill/>
          </a:ln>
        </p:spPr>
      </p:pic>
      <p:cxnSp>
        <p:nvCxnSpPr>
          <p:cNvPr id="6537" name="Google Shape;6537;p528"/>
          <p:cNvCxnSpPr>
            <a:stCxn id="6524" idx="2"/>
            <a:endCxn id="6531" idx="0"/>
          </p:cNvCxnSpPr>
          <p:nvPr/>
        </p:nvCxnSpPr>
        <p:spPr>
          <a:xfrm rot="-5400000" flipH="1">
            <a:off x="1101849" y="2194517"/>
            <a:ext cx="389400" cy="600"/>
          </a:xfrm>
          <a:prstGeom prst="bentConnector3">
            <a:avLst>
              <a:gd name="adj1" fmla="val 49996"/>
            </a:avLst>
          </a:prstGeom>
          <a:noFill/>
          <a:ln w="19050" cap="flat" cmpd="sng">
            <a:solidFill>
              <a:srgbClr val="4284F3"/>
            </a:solidFill>
            <a:prstDash val="solid"/>
            <a:round/>
            <a:headEnd type="none" w="sm" len="sm"/>
            <a:tailEnd type="triangle" w="sm" len="sm"/>
          </a:ln>
        </p:spPr>
      </p:cxnSp>
      <p:sp>
        <p:nvSpPr>
          <p:cNvPr id="6538" name="Google Shape;6538;p528"/>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539" name="Google Shape;6539;p528"/>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540" name="Google Shape;6540;p528"/>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sz="1200" b="0" i="0" u="none" strike="noStrike" cap="none">
              <a:solidFill>
                <a:srgbClr val="212121"/>
              </a:solidFill>
              <a:latin typeface="Roboto"/>
              <a:ea typeface="Roboto"/>
              <a:cs typeface="Roboto"/>
              <a:sym typeface="Roboto"/>
            </a:endParaRPr>
          </a:p>
        </p:txBody>
      </p:sp>
      <p:pic>
        <p:nvPicPr>
          <p:cNvPr id="6541" name="Google Shape;6541;p528"/>
          <p:cNvPicPr preferRelativeResize="0"/>
          <p:nvPr/>
        </p:nvPicPr>
        <p:blipFill>
          <a:blip r:embed="rId5">
            <a:alphaModFix/>
          </a:blip>
          <a:stretch>
            <a:fillRect/>
          </a:stretch>
        </p:blipFill>
        <p:spPr>
          <a:xfrm>
            <a:off x="3072438" y="3691836"/>
            <a:ext cx="260268" cy="247250"/>
          </a:xfrm>
          <a:prstGeom prst="rect">
            <a:avLst/>
          </a:prstGeom>
          <a:noFill/>
          <a:ln>
            <a:noFill/>
          </a:ln>
        </p:spPr>
      </p:pic>
      <p:sp>
        <p:nvSpPr>
          <p:cNvPr id="6542" name="Google Shape;6542;p528"/>
          <p:cNvSpPr txBox="1"/>
          <p:nvPr/>
        </p:nvSpPr>
        <p:spPr>
          <a:xfrm>
            <a:off x="298000" y="522375"/>
            <a:ext cx="8249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b="1">
                <a:solidFill>
                  <a:srgbClr val="434343"/>
                </a:solidFill>
                <a:latin typeface="Google Sans"/>
                <a:ea typeface="Google Sans"/>
                <a:cs typeface="Google Sans"/>
                <a:sym typeface="Google Sans"/>
              </a:rPr>
              <a:t>Life of a request in the mesh</a:t>
            </a:r>
            <a:endParaRPr sz="3600" b="1">
              <a:solidFill>
                <a:srgbClr val="434343"/>
              </a:solidFill>
              <a:latin typeface="Google Sans"/>
              <a:ea typeface="Google Sans"/>
              <a:cs typeface="Google Sans"/>
              <a:sym typeface="Google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546"/>
        <p:cNvGrpSpPr/>
        <p:nvPr/>
      </p:nvGrpSpPr>
      <p:grpSpPr>
        <a:xfrm>
          <a:off x="0" y="0"/>
          <a:ext cx="0" cy="0"/>
          <a:chOff x="0" y="0"/>
          <a:chExt cx="0" cy="0"/>
        </a:xfrm>
      </p:grpSpPr>
      <p:sp>
        <p:nvSpPr>
          <p:cNvPr id="6547" name="Google Shape;6547;p529"/>
          <p:cNvSpPr txBox="1"/>
          <p:nvPr/>
        </p:nvSpPr>
        <p:spPr>
          <a:xfrm>
            <a:off x="4731300" y="1914475"/>
            <a:ext cx="4351200" cy="288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1000"/>
              </a:spcBef>
              <a:spcAft>
                <a:spcPts val="0"/>
              </a:spcAft>
              <a:buNone/>
            </a:pPr>
            <a:r>
              <a:rPr lang="en">
                <a:solidFill>
                  <a:srgbClr val="434343"/>
                </a:solidFill>
                <a:latin typeface="Roboto"/>
                <a:ea typeface="Roboto"/>
                <a:cs typeface="Roboto"/>
                <a:sym typeface="Roboto"/>
              </a:rPr>
              <a:t>Envoy forwards request to appropriate instance of service B. There, the Envoy proxy deployed with the service intercepts the call.</a:t>
            </a:r>
            <a:endParaRPr>
              <a:solidFill>
                <a:srgbClr val="434343"/>
              </a:solidFill>
              <a:latin typeface="Roboto"/>
              <a:ea typeface="Roboto"/>
              <a:cs typeface="Roboto"/>
              <a:sym typeface="Roboto"/>
            </a:endParaRPr>
          </a:p>
          <a:p>
            <a:pPr marL="0" lvl="0" indent="0" rtl="0">
              <a:lnSpc>
                <a:spcPct val="115000"/>
              </a:lnSpc>
              <a:spcBef>
                <a:spcPts val="1000"/>
              </a:spcBef>
              <a:spcAft>
                <a:spcPts val="0"/>
              </a:spcAft>
              <a:buNone/>
            </a:pPr>
            <a:endParaRPr>
              <a:solidFill>
                <a:srgbClr val="434343"/>
              </a:solidFill>
              <a:latin typeface="Roboto"/>
              <a:ea typeface="Roboto"/>
              <a:cs typeface="Roboto"/>
              <a:sym typeface="Roboto"/>
            </a:endParaRPr>
          </a:p>
          <a:p>
            <a:pPr marL="0" lvl="0" indent="0" rtl="0">
              <a:lnSpc>
                <a:spcPct val="115000"/>
              </a:lnSpc>
              <a:spcBef>
                <a:spcPts val="1000"/>
              </a:spcBef>
              <a:spcAft>
                <a:spcPts val="0"/>
              </a:spcAft>
              <a:buNone/>
            </a:pPr>
            <a:endParaRPr>
              <a:solidFill>
                <a:srgbClr val="434343"/>
              </a:solidFill>
              <a:latin typeface="Roboto"/>
              <a:ea typeface="Roboto"/>
              <a:cs typeface="Roboto"/>
              <a:sym typeface="Roboto"/>
            </a:endParaRPr>
          </a:p>
        </p:txBody>
      </p:sp>
      <p:sp>
        <p:nvSpPr>
          <p:cNvPr id="6548" name="Google Shape;6548;p529"/>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549" name="Google Shape;6549;p529"/>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550" name="Google Shape;6550;p529"/>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551" name="Google Shape;6551;p529"/>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552" name="Google Shape;6552;p529"/>
          <p:cNvGrpSpPr/>
          <p:nvPr/>
        </p:nvGrpSpPr>
        <p:grpSpPr>
          <a:xfrm>
            <a:off x="861919" y="1752868"/>
            <a:ext cx="868660" cy="247248"/>
            <a:chOff x="3471866" y="2456996"/>
            <a:chExt cx="989700" cy="281700"/>
          </a:xfrm>
        </p:grpSpPr>
        <p:sp>
          <p:nvSpPr>
            <p:cNvPr id="6553" name="Google Shape;6553;p529"/>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554" name="Google Shape;6554;p529"/>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555" name="Google Shape;6555;p529"/>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556" name="Google Shape;6556;p529"/>
          <p:cNvGrpSpPr/>
          <p:nvPr/>
        </p:nvGrpSpPr>
        <p:grpSpPr>
          <a:xfrm>
            <a:off x="3138969" y="1752886"/>
            <a:ext cx="868660" cy="247248"/>
            <a:chOff x="3471866" y="2430005"/>
            <a:chExt cx="989700" cy="281700"/>
          </a:xfrm>
        </p:grpSpPr>
        <p:sp>
          <p:nvSpPr>
            <p:cNvPr id="6557" name="Google Shape;6557;p529"/>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558" name="Google Shape;6558;p529"/>
            <p:cNvPicPr preferRelativeResize="0"/>
            <p:nvPr/>
          </p:nvPicPr>
          <p:blipFill rotWithShape="1">
            <a:blip r:embed="rId3">
              <a:alphaModFix/>
            </a:blip>
            <a:srcRect/>
            <a:stretch/>
          </p:blipFill>
          <p:spPr>
            <a:xfrm>
              <a:off x="3520340" y="2469283"/>
              <a:ext cx="203100" cy="203100"/>
            </a:xfrm>
            <a:prstGeom prst="rect">
              <a:avLst/>
            </a:prstGeom>
            <a:noFill/>
            <a:ln>
              <a:noFill/>
            </a:ln>
          </p:spPr>
        </p:pic>
      </p:grpSp>
      <p:cxnSp>
        <p:nvCxnSpPr>
          <p:cNvPr id="6559" name="Google Shape;6559;p529"/>
          <p:cNvCxnSpPr>
            <a:stCxn id="6560" idx="3"/>
            <a:endCxn id="6561" idx="1"/>
          </p:cNvCxnSpPr>
          <p:nvPr/>
        </p:nvCxnSpPr>
        <p:spPr>
          <a:xfrm>
            <a:off x="1730534" y="2513049"/>
            <a:ext cx="1406700" cy="600"/>
          </a:xfrm>
          <a:prstGeom prst="bentConnector3">
            <a:avLst>
              <a:gd name="adj1" fmla="val 50003"/>
            </a:avLst>
          </a:prstGeom>
          <a:noFill/>
          <a:ln w="19050" cap="flat" cmpd="sng">
            <a:solidFill>
              <a:srgbClr val="4284F3"/>
            </a:solidFill>
            <a:prstDash val="solid"/>
            <a:round/>
            <a:headEnd type="none" w="sm" len="sm"/>
            <a:tailEnd type="triangle" w="sm" len="sm"/>
          </a:ln>
        </p:spPr>
      </p:cxnSp>
      <p:grpSp>
        <p:nvGrpSpPr>
          <p:cNvPr id="6562" name="Google Shape;6562;p529"/>
          <p:cNvGrpSpPr/>
          <p:nvPr/>
        </p:nvGrpSpPr>
        <p:grpSpPr>
          <a:xfrm>
            <a:off x="861957" y="2389486"/>
            <a:ext cx="868577" cy="247126"/>
            <a:chOff x="3027125" y="2882313"/>
            <a:chExt cx="1397100" cy="397500"/>
          </a:xfrm>
        </p:grpSpPr>
        <p:sp>
          <p:nvSpPr>
            <p:cNvPr id="6560" name="Google Shape;6560;p529"/>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563" name="Google Shape;6563;p529"/>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564" name="Google Shape;6564;p529"/>
          <p:cNvGrpSpPr/>
          <p:nvPr/>
        </p:nvGrpSpPr>
        <p:grpSpPr>
          <a:xfrm>
            <a:off x="3137320" y="2389486"/>
            <a:ext cx="868577" cy="247126"/>
            <a:chOff x="3027125" y="2882313"/>
            <a:chExt cx="1397100" cy="397500"/>
          </a:xfrm>
        </p:grpSpPr>
        <p:sp>
          <p:nvSpPr>
            <p:cNvPr id="6561" name="Google Shape;6561;p529"/>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565" name="Google Shape;6565;p529"/>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566" name="Google Shape;6566;p529"/>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6567" name="Google Shape;6567;p529"/>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568" name="Google Shape;6568;p529"/>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569" name="Google Shape;6569;p529"/>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sz="1200" b="0" i="0" u="none" strike="noStrike" cap="none">
              <a:solidFill>
                <a:srgbClr val="212121"/>
              </a:solidFill>
              <a:latin typeface="Roboto"/>
              <a:ea typeface="Roboto"/>
              <a:cs typeface="Roboto"/>
              <a:sym typeface="Roboto"/>
            </a:endParaRPr>
          </a:p>
        </p:txBody>
      </p:sp>
      <p:pic>
        <p:nvPicPr>
          <p:cNvPr id="6570" name="Google Shape;6570;p529"/>
          <p:cNvPicPr preferRelativeResize="0"/>
          <p:nvPr/>
        </p:nvPicPr>
        <p:blipFill>
          <a:blip r:embed="rId5">
            <a:alphaModFix/>
          </a:blip>
          <a:stretch>
            <a:fillRect/>
          </a:stretch>
        </p:blipFill>
        <p:spPr>
          <a:xfrm>
            <a:off x="3072438" y="3691836"/>
            <a:ext cx="260268" cy="247250"/>
          </a:xfrm>
          <a:prstGeom prst="rect">
            <a:avLst/>
          </a:prstGeom>
          <a:noFill/>
          <a:ln>
            <a:noFill/>
          </a:ln>
        </p:spPr>
      </p:pic>
      <p:sp>
        <p:nvSpPr>
          <p:cNvPr id="6571" name="Google Shape;6571;p529"/>
          <p:cNvSpPr txBox="1"/>
          <p:nvPr/>
        </p:nvSpPr>
        <p:spPr>
          <a:xfrm>
            <a:off x="1872676" y="1788550"/>
            <a:ext cx="1140300" cy="8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Light"/>
                <a:ea typeface="Roboto Light"/>
                <a:cs typeface="Roboto Light"/>
                <a:sym typeface="Roboto Light"/>
              </a:rPr>
              <a:t>HTTP/1.1, HTTP/2, gRPC or TCP -- with or without mTLS</a:t>
            </a:r>
            <a:endParaRPr sz="900">
              <a:solidFill>
                <a:srgbClr val="434343"/>
              </a:solidFill>
              <a:latin typeface="Roboto Light"/>
              <a:ea typeface="Roboto Light"/>
              <a:cs typeface="Roboto Light"/>
              <a:sym typeface="Roboto Light"/>
            </a:endParaRPr>
          </a:p>
        </p:txBody>
      </p:sp>
      <p:sp>
        <p:nvSpPr>
          <p:cNvPr id="6572" name="Google Shape;6572;p529"/>
          <p:cNvSpPr txBox="1"/>
          <p:nvPr/>
        </p:nvSpPr>
        <p:spPr>
          <a:xfrm>
            <a:off x="298000" y="522375"/>
            <a:ext cx="8249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b="1">
                <a:solidFill>
                  <a:srgbClr val="434343"/>
                </a:solidFill>
                <a:latin typeface="Google Sans"/>
                <a:ea typeface="Google Sans"/>
                <a:cs typeface="Google Sans"/>
                <a:sym typeface="Google Sans"/>
              </a:rPr>
              <a:t>Life of a request in the mesh</a:t>
            </a:r>
            <a:endParaRPr sz="3600" b="1">
              <a:solidFill>
                <a:srgbClr val="434343"/>
              </a:solidFill>
              <a:latin typeface="Google Sans"/>
              <a:ea typeface="Google Sans"/>
              <a:cs typeface="Google Sans"/>
              <a:sym typeface="Google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576"/>
        <p:cNvGrpSpPr/>
        <p:nvPr/>
      </p:nvGrpSpPr>
      <p:grpSpPr>
        <a:xfrm>
          <a:off x="0" y="0"/>
          <a:ext cx="0" cy="0"/>
          <a:chOff x="0" y="0"/>
          <a:chExt cx="0" cy="0"/>
        </a:xfrm>
      </p:grpSpPr>
      <p:sp>
        <p:nvSpPr>
          <p:cNvPr id="6577" name="Google Shape;6577;p530"/>
          <p:cNvSpPr txBox="1"/>
          <p:nvPr/>
        </p:nvSpPr>
        <p:spPr>
          <a:xfrm>
            <a:off x="4731300" y="1914475"/>
            <a:ext cx="4351200" cy="288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1000"/>
              </a:spcBef>
              <a:spcAft>
                <a:spcPts val="0"/>
              </a:spcAft>
              <a:buNone/>
            </a:pPr>
            <a:r>
              <a:rPr lang="en">
                <a:solidFill>
                  <a:srgbClr val="434343"/>
                </a:solidFill>
                <a:latin typeface="Roboto"/>
                <a:ea typeface="Roboto"/>
                <a:cs typeface="Roboto"/>
                <a:sym typeface="Roboto"/>
              </a:rPr>
              <a:t>Server-side Envoy checks with Mixer to validate that call should be allowed (ACL check, quota check, etc).</a:t>
            </a:r>
            <a:endParaRPr>
              <a:solidFill>
                <a:srgbClr val="434343"/>
              </a:solidFill>
              <a:latin typeface="Roboto"/>
              <a:ea typeface="Roboto"/>
              <a:cs typeface="Roboto"/>
              <a:sym typeface="Roboto"/>
            </a:endParaRPr>
          </a:p>
        </p:txBody>
      </p:sp>
      <p:sp>
        <p:nvSpPr>
          <p:cNvPr id="6578" name="Google Shape;6578;p530"/>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579" name="Google Shape;6579;p530"/>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580" name="Google Shape;6580;p530"/>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581" name="Google Shape;6581;p530"/>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582" name="Google Shape;6582;p530"/>
          <p:cNvGrpSpPr/>
          <p:nvPr/>
        </p:nvGrpSpPr>
        <p:grpSpPr>
          <a:xfrm>
            <a:off x="861919" y="1752868"/>
            <a:ext cx="868660" cy="247248"/>
            <a:chOff x="3471866" y="2456996"/>
            <a:chExt cx="989700" cy="281700"/>
          </a:xfrm>
        </p:grpSpPr>
        <p:sp>
          <p:nvSpPr>
            <p:cNvPr id="6583" name="Google Shape;6583;p530"/>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584" name="Google Shape;6584;p530"/>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585" name="Google Shape;6585;p530"/>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586" name="Google Shape;6586;p530"/>
          <p:cNvGrpSpPr/>
          <p:nvPr/>
        </p:nvGrpSpPr>
        <p:grpSpPr>
          <a:xfrm>
            <a:off x="3138969" y="1752886"/>
            <a:ext cx="868660" cy="247248"/>
            <a:chOff x="3471866" y="2430005"/>
            <a:chExt cx="989700" cy="281700"/>
          </a:xfrm>
        </p:grpSpPr>
        <p:sp>
          <p:nvSpPr>
            <p:cNvPr id="6587" name="Google Shape;6587;p530"/>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588" name="Google Shape;6588;p530"/>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589" name="Google Shape;6589;p530"/>
          <p:cNvGrpSpPr/>
          <p:nvPr/>
        </p:nvGrpSpPr>
        <p:grpSpPr>
          <a:xfrm>
            <a:off x="861957" y="2389486"/>
            <a:ext cx="868577" cy="247126"/>
            <a:chOff x="3027125" y="2882313"/>
            <a:chExt cx="1397100" cy="397500"/>
          </a:xfrm>
        </p:grpSpPr>
        <p:sp>
          <p:nvSpPr>
            <p:cNvPr id="6590" name="Google Shape;6590;p530"/>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591" name="Google Shape;6591;p530"/>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592" name="Google Shape;6592;p530"/>
          <p:cNvGrpSpPr/>
          <p:nvPr/>
        </p:nvGrpSpPr>
        <p:grpSpPr>
          <a:xfrm>
            <a:off x="3137320" y="2389486"/>
            <a:ext cx="868577" cy="247126"/>
            <a:chOff x="3027125" y="2882313"/>
            <a:chExt cx="1397100" cy="397500"/>
          </a:xfrm>
        </p:grpSpPr>
        <p:sp>
          <p:nvSpPr>
            <p:cNvPr id="6593" name="Google Shape;6593;p530"/>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594" name="Google Shape;6594;p530"/>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595" name="Google Shape;6595;p530"/>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6596" name="Google Shape;6596;p530"/>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597" name="Google Shape;6597;p530"/>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598" name="Google Shape;6598;p530"/>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sz="1200" b="0" i="0" u="none" strike="noStrike" cap="none">
              <a:solidFill>
                <a:srgbClr val="212121"/>
              </a:solidFill>
              <a:latin typeface="Roboto"/>
              <a:ea typeface="Roboto"/>
              <a:cs typeface="Roboto"/>
              <a:sym typeface="Roboto"/>
            </a:endParaRPr>
          </a:p>
        </p:txBody>
      </p:sp>
      <p:pic>
        <p:nvPicPr>
          <p:cNvPr id="6599" name="Google Shape;6599;p530"/>
          <p:cNvPicPr preferRelativeResize="0"/>
          <p:nvPr/>
        </p:nvPicPr>
        <p:blipFill>
          <a:blip r:embed="rId5">
            <a:alphaModFix/>
          </a:blip>
          <a:stretch>
            <a:fillRect/>
          </a:stretch>
        </p:blipFill>
        <p:spPr>
          <a:xfrm>
            <a:off x="3072438" y="3691836"/>
            <a:ext cx="260268" cy="247250"/>
          </a:xfrm>
          <a:prstGeom prst="rect">
            <a:avLst/>
          </a:prstGeom>
          <a:noFill/>
          <a:ln>
            <a:noFill/>
          </a:ln>
        </p:spPr>
      </p:pic>
      <p:sp>
        <p:nvSpPr>
          <p:cNvPr id="6600" name="Google Shape;6600;p530"/>
          <p:cNvSpPr txBox="1"/>
          <p:nvPr/>
        </p:nvSpPr>
        <p:spPr>
          <a:xfrm>
            <a:off x="1872425" y="2690761"/>
            <a:ext cx="1073100" cy="8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Policy checks, telemetry</a:t>
            </a:r>
            <a:endParaRPr sz="900">
              <a:solidFill>
                <a:srgbClr val="434343"/>
              </a:solidFill>
              <a:latin typeface="Roboto"/>
              <a:ea typeface="Roboto"/>
              <a:cs typeface="Roboto"/>
              <a:sym typeface="Roboto"/>
            </a:endParaRPr>
          </a:p>
        </p:txBody>
      </p:sp>
      <p:cxnSp>
        <p:nvCxnSpPr>
          <p:cNvPr id="6601" name="Google Shape;6601;p530"/>
          <p:cNvCxnSpPr>
            <a:stCxn id="6593" idx="2"/>
            <a:endCxn id="6580" idx="0"/>
          </p:cNvCxnSpPr>
          <p:nvPr/>
        </p:nvCxnSpPr>
        <p:spPr>
          <a:xfrm flipH="1">
            <a:off x="2455309" y="2636612"/>
            <a:ext cx="1116300" cy="980100"/>
          </a:xfrm>
          <a:prstGeom prst="straightConnector1">
            <a:avLst/>
          </a:prstGeom>
          <a:noFill/>
          <a:ln w="19050" cap="flat" cmpd="sng">
            <a:solidFill>
              <a:srgbClr val="4284F3"/>
            </a:solidFill>
            <a:prstDash val="solid"/>
            <a:round/>
            <a:headEnd type="none" w="sm" len="sm"/>
            <a:tailEnd type="triangle" w="sm" len="sm"/>
          </a:ln>
        </p:spPr>
      </p:cxnSp>
      <p:sp>
        <p:nvSpPr>
          <p:cNvPr id="6602" name="Google Shape;6602;p530"/>
          <p:cNvSpPr txBox="1"/>
          <p:nvPr/>
        </p:nvSpPr>
        <p:spPr>
          <a:xfrm>
            <a:off x="298000" y="522375"/>
            <a:ext cx="8249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b="1">
                <a:solidFill>
                  <a:srgbClr val="434343"/>
                </a:solidFill>
                <a:latin typeface="Google Sans"/>
                <a:ea typeface="Google Sans"/>
                <a:cs typeface="Google Sans"/>
                <a:sym typeface="Google Sans"/>
              </a:rPr>
              <a:t>Life of a request in the mesh</a:t>
            </a:r>
            <a:endParaRPr sz="3600" b="1">
              <a:solidFill>
                <a:srgbClr val="434343"/>
              </a:solidFill>
              <a:latin typeface="Google Sans"/>
              <a:ea typeface="Google Sans"/>
              <a:cs typeface="Google Sans"/>
              <a:sym typeface="Google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606"/>
        <p:cNvGrpSpPr/>
        <p:nvPr/>
      </p:nvGrpSpPr>
      <p:grpSpPr>
        <a:xfrm>
          <a:off x="0" y="0"/>
          <a:ext cx="0" cy="0"/>
          <a:chOff x="0" y="0"/>
          <a:chExt cx="0" cy="0"/>
        </a:xfrm>
      </p:grpSpPr>
      <p:sp>
        <p:nvSpPr>
          <p:cNvPr id="6607" name="Google Shape;6607;p531"/>
          <p:cNvSpPr txBox="1"/>
          <p:nvPr/>
        </p:nvSpPr>
        <p:spPr>
          <a:xfrm>
            <a:off x="4731300" y="1914475"/>
            <a:ext cx="4351200" cy="288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1000"/>
              </a:spcBef>
              <a:spcAft>
                <a:spcPts val="0"/>
              </a:spcAft>
              <a:buNone/>
            </a:pPr>
            <a:r>
              <a:rPr lang="en">
                <a:solidFill>
                  <a:srgbClr val="434343"/>
                </a:solidFill>
                <a:latin typeface="Roboto"/>
                <a:ea typeface="Roboto"/>
                <a:cs typeface="Roboto"/>
                <a:sym typeface="Roboto"/>
              </a:rPr>
              <a:t>Mixer checks with appropriate adaptors (policy engine, quota adaptor) to verify that the call can proceed and returns true/false to Envoy </a:t>
            </a:r>
            <a:endParaRPr>
              <a:solidFill>
                <a:srgbClr val="434343"/>
              </a:solidFill>
              <a:latin typeface="Roboto"/>
              <a:ea typeface="Roboto"/>
              <a:cs typeface="Roboto"/>
              <a:sym typeface="Roboto"/>
            </a:endParaRPr>
          </a:p>
        </p:txBody>
      </p:sp>
      <p:sp>
        <p:nvSpPr>
          <p:cNvPr id="6608" name="Google Shape;6608;p531"/>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609" name="Google Shape;6609;p531"/>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610" name="Google Shape;6610;p531"/>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611" name="Google Shape;6611;p531"/>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612" name="Google Shape;6612;p531"/>
          <p:cNvGrpSpPr/>
          <p:nvPr/>
        </p:nvGrpSpPr>
        <p:grpSpPr>
          <a:xfrm>
            <a:off x="861919" y="1752868"/>
            <a:ext cx="868660" cy="247248"/>
            <a:chOff x="3471866" y="2456996"/>
            <a:chExt cx="989700" cy="281700"/>
          </a:xfrm>
        </p:grpSpPr>
        <p:sp>
          <p:nvSpPr>
            <p:cNvPr id="6613" name="Google Shape;6613;p531"/>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614" name="Google Shape;6614;p531"/>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615" name="Google Shape;6615;p531"/>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616" name="Google Shape;6616;p531"/>
          <p:cNvGrpSpPr/>
          <p:nvPr/>
        </p:nvGrpSpPr>
        <p:grpSpPr>
          <a:xfrm>
            <a:off x="3138969" y="1752886"/>
            <a:ext cx="868660" cy="247248"/>
            <a:chOff x="3471866" y="2430005"/>
            <a:chExt cx="989700" cy="281700"/>
          </a:xfrm>
        </p:grpSpPr>
        <p:sp>
          <p:nvSpPr>
            <p:cNvPr id="6617" name="Google Shape;6617;p531"/>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618" name="Google Shape;6618;p531"/>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619" name="Google Shape;6619;p531"/>
          <p:cNvGrpSpPr/>
          <p:nvPr/>
        </p:nvGrpSpPr>
        <p:grpSpPr>
          <a:xfrm>
            <a:off x="861957" y="2389486"/>
            <a:ext cx="868577" cy="247126"/>
            <a:chOff x="3027125" y="2882313"/>
            <a:chExt cx="1397100" cy="397500"/>
          </a:xfrm>
        </p:grpSpPr>
        <p:sp>
          <p:nvSpPr>
            <p:cNvPr id="6620" name="Google Shape;6620;p531"/>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621" name="Google Shape;6621;p531"/>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622" name="Google Shape;6622;p531"/>
          <p:cNvGrpSpPr/>
          <p:nvPr/>
        </p:nvGrpSpPr>
        <p:grpSpPr>
          <a:xfrm>
            <a:off x="3137320" y="2389486"/>
            <a:ext cx="868577" cy="247126"/>
            <a:chOff x="3027125" y="2882313"/>
            <a:chExt cx="1397100" cy="397500"/>
          </a:xfrm>
        </p:grpSpPr>
        <p:sp>
          <p:nvSpPr>
            <p:cNvPr id="6623" name="Google Shape;6623;p531"/>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624" name="Google Shape;6624;p531"/>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625" name="Google Shape;6625;p531"/>
          <p:cNvPicPr preferRelativeResize="0"/>
          <p:nvPr/>
        </p:nvPicPr>
        <p:blipFill>
          <a:blip r:embed="rId5">
            <a:alphaModFix/>
          </a:blip>
          <a:stretch>
            <a:fillRect/>
          </a:stretch>
        </p:blipFill>
        <p:spPr>
          <a:xfrm>
            <a:off x="1929438" y="3691836"/>
            <a:ext cx="260268" cy="247250"/>
          </a:xfrm>
          <a:prstGeom prst="rect">
            <a:avLst/>
          </a:prstGeom>
          <a:noFill/>
          <a:ln>
            <a:noFill/>
          </a:ln>
        </p:spPr>
      </p:pic>
      <p:sp>
        <p:nvSpPr>
          <p:cNvPr id="6626" name="Google Shape;6626;p531"/>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627" name="Google Shape;6627;p531"/>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628" name="Google Shape;6628;p531"/>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sz="1200" b="0" i="0" u="none" strike="noStrike" cap="none">
              <a:solidFill>
                <a:srgbClr val="212121"/>
              </a:solidFill>
              <a:latin typeface="Roboto"/>
              <a:ea typeface="Roboto"/>
              <a:cs typeface="Roboto"/>
              <a:sym typeface="Roboto"/>
            </a:endParaRPr>
          </a:p>
        </p:txBody>
      </p:sp>
      <p:pic>
        <p:nvPicPr>
          <p:cNvPr id="6629" name="Google Shape;6629;p531"/>
          <p:cNvPicPr preferRelativeResize="0"/>
          <p:nvPr/>
        </p:nvPicPr>
        <p:blipFill>
          <a:blip r:embed="rId5">
            <a:alphaModFix/>
          </a:blip>
          <a:stretch>
            <a:fillRect/>
          </a:stretch>
        </p:blipFill>
        <p:spPr>
          <a:xfrm>
            <a:off x="3072438" y="3691836"/>
            <a:ext cx="260268" cy="247250"/>
          </a:xfrm>
          <a:prstGeom prst="rect">
            <a:avLst/>
          </a:prstGeom>
          <a:noFill/>
          <a:ln>
            <a:noFill/>
          </a:ln>
        </p:spPr>
      </p:pic>
      <p:sp>
        <p:nvSpPr>
          <p:cNvPr id="6630" name="Google Shape;6630;p531"/>
          <p:cNvSpPr txBox="1"/>
          <p:nvPr/>
        </p:nvSpPr>
        <p:spPr>
          <a:xfrm>
            <a:off x="1872425" y="2690761"/>
            <a:ext cx="1073100" cy="839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434343"/>
                </a:solidFill>
                <a:latin typeface="Roboto"/>
                <a:ea typeface="Roboto"/>
                <a:cs typeface="Roboto"/>
                <a:sym typeface="Roboto"/>
              </a:rPr>
              <a:t>Policy checks, telemetry</a:t>
            </a:r>
            <a:endParaRPr sz="900">
              <a:solidFill>
                <a:srgbClr val="434343"/>
              </a:solidFill>
              <a:latin typeface="Roboto"/>
              <a:ea typeface="Roboto"/>
              <a:cs typeface="Roboto"/>
              <a:sym typeface="Roboto"/>
            </a:endParaRPr>
          </a:p>
        </p:txBody>
      </p:sp>
      <p:cxnSp>
        <p:nvCxnSpPr>
          <p:cNvPr id="6631" name="Google Shape;6631;p531"/>
          <p:cNvCxnSpPr>
            <a:stCxn id="6623" idx="2"/>
            <a:endCxn id="6610" idx="0"/>
          </p:cNvCxnSpPr>
          <p:nvPr/>
        </p:nvCxnSpPr>
        <p:spPr>
          <a:xfrm flipH="1">
            <a:off x="2455309" y="2636612"/>
            <a:ext cx="1116300" cy="980100"/>
          </a:xfrm>
          <a:prstGeom prst="straightConnector1">
            <a:avLst/>
          </a:prstGeom>
          <a:noFill/>
          <a:ln w="19050" cap="flat" cmpd="sng">
            <a:solidFill>
              <a:srgbClr val="4284F3"/>
            </a:solidFill>
            <a:prstDash val="solid"/>
            <a:round/>
            <a:headEnd type="triangle" w="sm" len="sm"/>
            <a:tailEnd type="none" w="sm" len="sm"/>
          </a:ln>
        </p:spPr>
      </p:cxnSp>
      <p:grpSp>
        <p:nvGrpSpPr>
          <p:cNvPr id="6632" name="Google Shape;6632;p531"/>
          <p:cNvGrpSpPr/>
          <p:nvPr/>
        </p:nvGrpSpPr>
        <p:grpSpPr>
          <a:xfrm>
            <a:off x="2018425" y="4023050"/>
            <a:ext cx="873850" cy="1116300"/>
            <a:chOff x="6535350" y="3319800"/>
            <a:chExt cx="873850" cy="1116300"/>
          </a:xfrm>
        </p:grpSpPr>
        <p:sp>
          <p:nvSpPr>
            <p:cNvPr id="6633" name="Google Shape;6633;p531"/>
            <p:cNvSpPr/>
            <p:nvPr/>
          </p:nvSpPr>
          <p:spPr>
            <a:xfrm rot="-5400000">
              <a:off x="617595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r"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Policy Engine</a:t>
              </a:r>
              <a:endParaRPr sz="1000" b="0" i="0" u="none" strike="noStrike" cap="none">
                <a:solidFill>
                  <a:srgbClr val="212121"/>
                </a:solidFill>
                <a:latin typeface="Roboto"/>
                <a:ea typeface="Roboto"/>
                <a:cs typeface="Roboto"/>
                <a:sym typeface="Roboto"/>
              </a:endParaRPr>
            </a:p>
          </p:txBody>
        </p:sp>
        <p:sp>
          <p:nvSpPr>
            <p:cNvPr id="6634" name="Google Shape;6634;p531"/>
            <p:cNvSpPr/>
            <p:nvPr/>
          </p:nvSpPr>
          <p:spPr>
            <a:xfrm rot="-5400000">
              <a:off x="6652300" y="3679200"/>
              <a:ext cx="11163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r"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Quota Adaptor</a:t>
              </a:r>
              <a:endParaRPr sz="1000">
                <a:solidFill>
                  <a:srgbClr val="212121"/>
                </a:solidFill>
                <a:latin typeface="Roboto"/>
                <a:ea typeface="Roboto"/>
                <a:cs typeface="Roboto"/>
                <a:sym typeface="Roboto"/>
              </a:endParaRPr>
            </a:p>
          </p:txBody>
        </p:sp>
      </p:grpSp>
      <p:sp>
        <p:nvSpPr>
          <p:cNvPr id="6635" name="Google Shape;6635;p531"/>
          <p:cNvSpPr txBox="1"/>
          <p:nvPr/>
        </p:nvSpPr>
        <p:spPr>
          <a:xfrm>
            <a:off x="298000" y="522375"/>
            <a:ext cx="8249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b="1">
                <a:solidFill>
                  <a:srgbClr val="434343"/>
                </a:solidFill>
                <a:latin typeface="Google Sans"/>
                <a:ea typeface="Google Sans"/>
                <a:cs typeface="Google Sans"/>
                <a:sym typeface="Google Sans"/>
              </a:rPr>
              <a:t>Life of a request in the mesh</a:t>
            </a:r>
            <a:endParaRPr sz="3600" b="1">
              <a:solidFill>
                <a:srgbClr val="434343"/>
              </a:solidFill>
              <a:latin typeface="Google Sans"/>
              <a:ea typeface="Google Sans"/>
              <a:cs typeface="Google Sans"/>
              <a:sym typeface="Google Sans"/>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639"/>
        <p:cNvGrpSpPr/>
        <p:nvPr/>
      </p:nvGrpSpPr>
      <p:grpSpPr>
        <a:xfrm>
          <a:off x="0" y="0"/>
          <a:ext cx="0" cy="0"/>
          <a:chOff x="0" y="0"/>
          <a:chExt cx="0" cy="0"/>
        </a:xfrm>
      </p:grpSpPr>
      <p:sp>
        <p:nvSpPr>
          <p:cNvPr id="6640" name="Google Shape;6640;p532"/>
          <p:cNvSpPr txBox="1"/>
          <p:nvPr/>
        </p:nvSpPr>
        <p:spPr>
          <a:xfrm>
            <a:off x="4731300" y="1914475"/>
            <a:ext cx="4351200" cy="2882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1000"/>
              </a:spcBef>
              <a:spcAft>
                <a:spcPts val="0"/>
              </a:spcAft>
              <a:buNone/>
            </a:pPr>
            <a:r>
              <a:rPr lang="en">
                <a:solidFill>
                  <a:srgbClr val="434343"/>
                </a:solidFill>
                <a:latin typeface="Roboto"/>
                <a:ea typeface="Roboto"/>
                <a:cs typeface="Roboto"/>
                <a:sym typeface="Roboto"/>
              </a:rPr>
              <a:t>Server-side Envoy forwards request to service B, which process request and returns response</a:t>
            </a:r>
            <a:endParaRPr>
              <a:solidFill>
                <a:srgbClr val="434343"/>
              </a:solidFill>
              <a:latin typeface="Roboto"/>
              <a:ea typeface="Roboto"/>
              <a:cs typeface="Roboto"/>
              <a:sym typeface="Roboto"/>
            </a:endParaRPr>
          </a:p>
        </p:txBody>
      </p:sp>
      <p:sp>
        <p:nvSpPr>
          <p:cNvPr id="6641" name="Google Shape;6641;p532"/>
          <p:cNvSpPr/>
          <p:nvPr/>
        </p:nvSpPr>
        <p:spPr>
          <a:xfrm>
            <a:off x="3081201" y="1688951"/>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642" name="Google Shape;6642;p532"/>
          <p:cNvSpPr/>
          <p:nvPr/>
        </p:nvSpPr>
        <p:spPr>
          <a:xfrm>
            <a:off x="803177" y="1680138"/>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sp>
        <p:nvSpPr>
          <p:cNvPr id="6643" name="Google Shape;6643;p532"/>
          <p:cNvSpPr/>
          <p:nvPr/>
        </p:nvSpPr>
        <p:spPr>
          <a:xfrm>
            <a:off x="1920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Mixer</a:t>
            </a:r>
            <a:endParaRPr sz="1200" b="0" i="0" u="none" strike="noStrike" cap="none">
              <a:solidFill>
                <a:srgbClr val="212121"/>
              </a:solidFill>
              <a:latin typeface="Roboto"/>
              <a:ea typeface="Roboto"/>
              <a:cs typeface="Roboto"/>
              <a:sym typeface="Roboto"/>
            </a:endParaRPr>
          </a:p>
        </p:txBody>
      </p:sp>
      <p:sp>
        <p:nvSpPr>
          <p:cNvPr id="6644" name="Google Shape;6644;p532"/>
          <p:cNvSpPr/>
          <p:nvPr/>
        </p:nvSpPr>
        <p:spPr>
          <a:xfrm>
            <a:off x="758989" y="1635950"/>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645" name="Google Shape;6645;p532"/>
          <p:cNvGrpSpPr/>
          <p:nvPr/>
        </p:nvGrpSpPr>
        <p:grpSpPr>
          <a:xfrm>
            <a:off x="861919" y="1752868"/>
            <a:ext cx="868660" cy="247248"/>
            <a:chOff x="3471866" y="2456996"/>
            <a:chExt cx="989700" cy="281700"/>
          </a:xfrm>
        </p:grpSpPr>
        <p:sp>
          <p:nvSpPr>
            <p:cNvPr id="6646" name="Google Shape;6646;p532"/>
            <p:cNvSpPr/>
            <p:nvPr/>
          </p:nvSpPr>
          <p:spPr>
            <a:xfrm>
              <a:off x="3471866" y="2456996"/>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A</a:t>
              </a:r>
              <a:endParaRPr sz="1000" b="0" i="0" u="none" strike="noStrike" cap="none">
                <a:solidFill>
                  <a:srgbClr val="212121"/>
                </a:solidFill>
                <a:latin typeface="Roboto"/>
                <a:ea typeface="Roboto"/>
                <a:cs typeface="Roboto"/>
                <a:sym typeface="Roboto"/>
              </a:endParaRPr>
            </a:p>
          </p:txBody>
        </p:sp>
        <p:pic>
          <p:nvPicPr>
            <p:cNvPr id="6647" name="Google Shape;6647;p532"/>
            <p:cNvPicPr preferRelativeResize="0"/>
            <p:nvPr/>
          </p:nvPicPr>
          <p:blipFill rotWithShape="1">
            <a:blip r:embed="rId3">
              <a:alphaModFix/>
            </a:blip>
            <a:srcRect/>
            <a:stretch/>
          </p:blipFill>
          <p:spPr>
            <a:xfrm>
              <a:off x="3520340" y="2496274"/>
              <a:ext cx="203100" cy="203100"/>
            </a:xfrm>
            <a:prstGeom prst="rect">
              <a:avLst/>
            </a:prstGeom>
            <a:noFill/>
            <a:ln>
              <a:noFill/>
            </a:ln>
          </p:spPr>
        </p:pic>
      </p:grpSp>
      <p:sp>
        <p:nvSpPr>
          <p:cNvPr id="6648" name="Google Shape;6648;p532"/>
          <p:cNvSpPr/>
          <p:nvPr/>
        </p:nvSpPr>
        <p:spPr>
          <a:xfrm>
            <a:off x="3037013" y="1635925"/>
            <a:ext cx="1069500" cy="1090800"/>
          </a:xfrm>
          <a:prstGeom prst="roundRect">
            <a:avLst>
              <a:gd name="adj" fmla="val 1674"/>
            </a:avLst>
          </a:prstGeom>
          <a:solidFill>
            <a:srgbClr val="EDEDED"/>
          </a:solidFill>
          <a:ln>
            <a:noFill/>
          </a:ln>
          <a:effectLst>
            <a:outerShdw blurRad="19050" dist="6350" dir="5400000" algn="ctr" rotWithShape="0">
              <a:srgbClr val="000000">
                <a:alpha val="44710"/>
              </a:srgbClr>
            </a:outerShdw>
          </a:effectLst>
        </p:spPr>
        <p:txBody>
          <a:bodyPr spcFirstLastPara="1" wrap="square" lIns="429750" tIns="73150" rIns="45700" bIns="73150" anchor="ctr" anchorCtr="0">
            <a:noAutofit/>
          </a:bodyPr>
          <a:lstStyle/>
          <a:p>
            <a:pPr marL="0" marR="0" lvl="0" indent="0" algn="l" rtl="0">
              <a:lnSpc>
                <a:spcPct val="121428"/>
              </a:lnSpc>
              <a:spcBef>
                <a:spcPts val="200"/>
              </a:spcBef>
              <a:spcAft>
                <a:spcPts val="0"/>
              </a:spcAft>
              <a:buClr>
                <a:srgbClr val="757575"/>
              </a:buClr>
              <a:buFont typeface="Roboto"/>
              <a:buNone/>
            </a:pPr>
            <a:endParaRPr sz="700" b="0" i="0" u="none" strike="noStrike" cap="none">
              <a:solidFill>
                <a:srgbClr val="757575"/>
              </a:solidFill>
              <a:latin typeface="Roboto"/>
              <a:ea typeface="Roboto"/>
              <a:cs typeface="Roboto"/>
              <a:sym typeface="Roboto"/>
            </a:endParaRPr>
          </a:p>
        </p:txBody>
      </p:sp>
      <p:grpSp>
        <p:nvGrpSpPr>
          <p:cNvPr id="6649" name="Google Shape;6649;p532"/>
          <p:cNvGrpSpPr/>
          <p:nvPr/>
        </p:nvGrpSpPr>
        <p:grpSpPr>
          <a:xfrm>
            <a:off x="3138969" y="1752886"/>
            <a:ext cx="868660" cy="247248"/>
            <a:chOff x="3471866" y="2430005"/>
            <a:chExt cx="989700" cy="281700"/>
          </a:xfrm>
        </p:grpSpPr>
        <p:sp>
          <p:nvSpPr>
            <p:cNvPr id="6650" name="Google Shape;6650;p532"/>
            <p:cNvSpPr/>
            <p:nvPr/>
          </p:nvSpPr>
          <p:spPr>
            <a:xfrm>
              <a:off x="3471866" y="2430005"/>
              <a:ext cx="989700" cy="2817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Service B</a:t>
              </a:r>
              <a:endParaRPr sz="1000" b="0" i="0" u="none" strike="noStrike" cap="none">
                <a:solidFill>
                  <a:srgbClr val="212121"/>
                </a:solidFill>
                <a:latin typeface="Roboto"/>
                <a:ea typeface="Roboto"/>
                <a:cs typeface="Roboto"/>
                <a:sym typeface="Roboto"/>
              </a:endParaRPr>
            </a:p>
          </p:txBody>
        </p:sp>
        <p:pic>
          <p:nvPicPr>
            <p:cNvPr id="6651" name="Google Shape;6651;p532"/>
            <p:cNvPicPr preferRelativeResize="0"/>
            <p:nvPr/>
          </p:nvPicPr>
          <p:blipFill rotWithShape="1">
            <a:blip r:embed="rId3">
              <a:alphaModFix/>
            </a:blip>
            <a:srcRect/>
            <a:stretch/>
          </p:blipFill>
          <p:spPr>
            <a:xfrm>
              <a:off x="3520340" y="2469283"/>
              <a:ext cx="203100" cy="203100"/>
            </a:xfrm>
            <a:prstGeom prst="rect">
              <a:avLst/>
            </a:prstGeom>
            <a:noFill/>
            <a:ln>
              <a:noFill/>
            </a:ln>
          </p:spPr>
        </p:pic>
      </p:grpSp>
      <p:grpSp>
        <p:nvGrpSpPr>
          <p:cNvPr id="6652" name="Google Shape;6652;p532"/>
          <p:cNvGrpSpPr/>
          <p:nvPr/>
        </p:nvGrpSpPr>
        <p:grpSpPr>
          <a:xfrm>
            <a:off x="861957" y="2389486"/>
            <a:ext cx="868577" cy="247126"/>
            <a:chOff x="3027125" y="2882313"/>
            <a:chExt cx="1397100" cy="397500"/>
          </a:xfrm>
        </p:grpSpPr>
        <p:sp>
          <p:nvSpPr>
            <p:cNvPr id="6653" name="Google Shape;6653;p532"/>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654" name="Google Shape;6654;p532"/>
            <p:cNvPicPr preferRelativeResize="0"/>
            <p:nvPr/>
          </p:nvPicPr>
          <p:blipFill>
            <a:blip r:embed="rId4">
              <a:alphaModFix/>
            </a:blip>
            <a:stretch>
              <a:fillRect/>
            </a:stretch>
          </p:blipFill>
          <p:spPr>
            <a:xfrm>
              <a:off x="3096250" y="2951938"/>
              <a:ext cx="258400" cy="258400"/>
            </a:xfrm>
            <a:prstGeom prst="rect">
              <a:avLst/>
            </a:prstGeom>
            <a:noFill/>
            <a:ln>
              <a:noFill/>
            </a:ln>
          </p:spPr>
        </p:pic>
      </p:grpSp>
      <p:grpSp>
        <p:nvGrpSpPr>
          <p:cNvPr id="6655" name="Google Shape;6655;p532"/>
          <p:cNvGrpSpPr/>
          <p:nvPr/>
        </p:nvGrpSpPr>
        <p:grpSpPr>
          <a:xfrm>
            <a:off x="3137320" y="2389486"/>
            <a:ext cx="868577" cy="247126"/>
            <a:chOff x="3027125" y="2882313"/>
            <a:chExt cx="1397100" cy="397500"/>
          </a:xfrm>
        </p:grpSpPr>
        <p:sp>
          <p:nvSpPr>
            <p:cNvPr id="6656" name="Google Shape;6656;p532"/>
            <p:cNvSpPr/>
            <p:nvPr/>
          </p:nvSpPr>
          <p:spPr>
            <a:xfrm>
              <a:off x="3027125" y="2882313"/>
              <a:ext cx="13971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algn="l" rtl="0">
                <a:lnSpc>
                  <a:spcPct val="100000"/>
                </a:lnSpc>
                <a:spcBef>
                  <a:spcPts val="0"/>
                </a:spcBef>
                <a:spcAft>
                  <a:spcPts val="0"/>
                </a:spcAft>
                <a:buClr>
                  <a:srgbClr val="000000"/>
                </a:buClr>
                <a:buFont typeface="Roboto"/>
                <a:buNone/>
              </a:pPr>
              <a:r>
                <a:rPr lang="en" sz="1000">
                  <a:solidFill>
                    <a:srgbClr val="212121"/>
                  </a:solidFill>
                  <a:latin typeface="Roboto"/>
                  <a:ea typeface="Roboto"/>
                  <a:cs typeface="Roboto"/>
                  <a:sym typeface="Roboto"/>
                </a:rPr>
                <a:t>proxy</a:t>
              </a:r>
              <a:endParaRPr sz="1000" b="0" i="0" u="none" strike="noStrike" cap="none">
                <a:solidFill>
                  <a:srgbClr val="212121"/>
                </a:solidFill>
                <a:latin typeface="Roboto"/>
                <a:ea typeface="Roboto"/>
                <a:cs typeface="Roboto"/>
                <a:sym typeface="Roboto"/>
              </a:endParaRPr>
            </a:p>
          </p:txBody>
        </p:sp>
        <p:pic>
          <p:nvPicPr>
            <p:cNvPr id="6657" name="Google Shape;6657;p532"/>
            <p:cNvPicPr preferRelativeResize="0"/>
            <p:nvPr/>
          </p:nvPicPr>
          <p:blipFill>
            <a:blip r:embed="rId4">
              <a:alphaModFix/>
            </a:blip>
            <a:stretch>
              <a:fillRect/>
            </a:stretch>
          </p:blipFill>
          <p:spPr>
            <a:xfrm>
              <a:off x="3096250" y="2951938"/>
              <a:ext cx="258400" cy="258400"/>
            </a:xfrm>
            <a:prstGeom prst="rect">
              <a:avLst/>
            </a:prstGeom>
            <a:noFill/>
            <a:ln>
              <a:noFill/>
            </a:ln>
          </p:spPr>
        </p:pic>
      </p:grpSp>
      <p:pic>
        <p:nvPicPr>
          <p:cNvPr id="6658" name="Google Shape;6658;p532"/>
          <p:cNvPicPr preferRelativeResize="0"/>
          <p:nvPr/>
        </p:nvPicPr>
        <p:blipFill>
          <a:blip r:embed="rId5">
            <a:alphaModFix/>
          </a:blip>
          <a:stretch>
            <a:fillRect/>
          </a:stretch>
        </p:blipFill>
        <p:spPr>
          <a:xfrm>
            <a:off x="1929438" y="3691836"/>
            <a:ext cx="260268" cy="247250"/>
          </a:xfrm>
          <a:prstGeom prst="rect">
            <a:avLst/>
          </a:prstGeom>
          <a:noFill/>
          <a:ln>
            <a:noFill/>
          </a:ln>
        </p:spPr>
      </p:pic>
      <p:cxnSp>
        <p:nvCxnSpPr>
          <p:cNvPr id="6659" name="Google Shape;6659;p532"/>
          <p:cNvCxnSpPr>
            <a:stCxn id="6656" idx="0"/>
            <a:endCxn id="6650" idx="2"/>
          </p:cNvCxnSpPr>
          <p:nvPr/>
        </p:nvCxnSpPr>
        <p:spPr>
          <a:xfrm rot="-5400000">
            <a:off x="3377809" y="2193886"/>
            <a:ext cx="389400" cy="1800"/>
          </a:xfrm>
          <a:prstGeom prst="bentConnector3">
            <a:avLst>
              <a:gd name="adj1" fmla="val 49994"/>
            </a:avLst>
          </a:prstGeom>
          <a:noFill/>
          <a:ln w="19050" cap="flat" cmpd="sng">
            <a:solidFill>
              <a:srgbClr val="4284F3"/>
            </a:solidFill>
            <a:prstDash val="solid"/>
            <a:round/>
            <a:headEnd type="triangle" w="sm" len="sm"/>
            <a:tailEnd type="triangle" w="sm" len="sm"/>
          </a:ln>
        </p:spPr>
      </p:cxnSp>
      <p:sp>
        <p:nvSpPr>
          <p:cNvPr id="6660" name="Google Shape;6660;p532"/>
          <p:cNvSpPr/>
          <p:nvPr/>
        </p:nvSpPr>
        <p:spPr>
          <a:xfrm>
            <a:off x="754425" y="362555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Pilot</a:t>
            </a:r>
            <a:endParaRPr sz="1200" b="0" i="0" u="none" strike="noStrike" cap="none">
              <a:solidFill>
                <a:srgbClr val="212121"/>
              </a:solidFill>
              <a:latin typeface="Roboto"/>
              <a:ea typeface="Roboto"/>
              <a:cs typeface="Roboto"/>
              <a:sym typeface="Roboto"/>
            </a:endParaRPr>
          </a:p>
        </p:txBody>
      </p:sp>
      <p:pic>
        <p:nvPicPr>
          <p:cNvPr id="6661" name="Google Shape;6661;p532"/>
          <p:cNvPicPr preferRelativeResize="0"/>
          <p:nvPr/>
        </p:nvPicPr>
        <p:blipFill>
          <a:blip r:embed="rId5">
            <a:alphaModFix/>
          </a:blip>
          <a:stretch>
            <a:fillRect/>
          </a:stretch>
        </p:blipFill>
        <p:spPr>
          <a:xfrm>
            <a:off x="763263" y="3700673"/>
            <a:ext cx="260268" cy="247250"/>
          </a:xfrm>
          <a:prstGeom prst="rect">
            <a:avLst/>
          </a:prstGeom>
          <a:noFill/>
          <a:ln>
            <a:noFill/>
          </a:ln>
        </p:spPr>
      </p:pic>
      <p:sp>
        <p:nvSpPr>
          <p:cNvPr id="6662" name="Google Shape;6662;p532"/>
          <p:cNvSpPr/>
          <p:nvPr/>
        </p:nvSpPr>
        <p:spPr>
          <a:xfrm>
            <a:off x="3063600" y="3616700"/>
            <a:ext cx="1069500" cy="397500"/>
          </a:xfrm>
          <a:prstGeom prst="roundRect">
            <a:avLst>
              <a:gd name="adj" fmla="val 1674"/>
            </a:avLst>
          </a:prstGeom>
          <a:solidFill>
            <a:srgbClr val="FFFFFF"/>
          </a:solidFill>
          <a:ln>
            <a:noFill/>
          </a:ln>
          <a:effectLst>
            <a:outerShdw blurRad="19050" dist="6350" dir="5400000" algn="ctr" rotWithShape="0">
              <a:srgbClr val="000000">
                <a:alpha val="44710"/>
              </a:srgbClr>
            </a:outerShdw>
          </a:effectLst>
        </p:spPr>
        <p:txBody>
          <a:bodyPr spcFirstLastPara="1" wrap="square" lIns="292600" tIns="36575" rIns="45700" bIns="36575" anchor="ctr" anchorCtr="0">
            <a:noAutofit/>
          </a:bodyPr>
          <a:lstStyle/>
          <a:p>
            <a:pPr marL="0" marR="0" lvl="0" indent="0" rtl="0">
              <a:lnSpc>
                <a:spcPct val="100000"/>
              </a:lnSpc>
              <a:spcBef>
                <a:spcPts val="0"/>
              </a:spcBef>
              <a:spcAft>
                <a:spcPts val="0"/>
              </a:spcAft>
              <a:buClr>
                <a:srgbClr val="000000"/>
              </a:buClr>
              <a:buFont typeface="Roboto"/>
              <a:buNone/>
            </a:pPr>
            <a:r>
              <a:rPr lang="en" sz="1200">
                <a:solidFill>
                  <a:srgbClr val="212121"/>
                </a:solidFill>
                <a:latin typeface="Roboto"/>
                <a:ea typeface="Roboto"/>
                <a:cs typeface="Roboto"/>
                <a:sym typeface="Roboto"/>
              </a:rPr>
              <a:t>Istio Auth</a:t>
            </a:r>
            <a:endParaRPr sz="1200" b="0" i="0" u="none" strike="noStrike" cap="none">
              <a:solidFill>
                <a:srgbClr val="212121"/>
              </a:solidFill>
              <a:latin typeface="Roboto"/>
              <a:ea typeface="Roboto"/>
              <a:cs typeface="Roboto"/>
              <a:sym typeface="Roboto"/>
            </a:endParaRPr>
          </a:p>
        </p:txBody>
      </p:sp>
      <p:pic>
        <p:nvPicPr>
          <p:cNvPr id="6663" name="Google Shape;6663;p532"/>
          <p:cNvPicPr preferRelativeResize="0"/>
          <p:nvPr/>
        </p:nvPicPr>
        <p:blipFill>
          <a:blip r:embed="rId5">
            <a:alphaModFix/>
          </a:blip>
          <a:stretch>
            <a:fillRect/>
          </a:stretch>
        </p:blipFill>
        <p:spPr>
          <a:xfrm>
            <a:off x="3072438" y="3691836"/>
            <a:ext cx="260268" cy="247250"/>
          </a:xfrm>
          <a:prstGeom prst="rect">
            <a:avLst/>
          </a:prstGeom>
          <a:noFill/>
          <a:ln>
            <a:noFill/>
          </a:ln>
        </p:spPr>
      </p:pic>
      <p:sp>
        <p:nvSpPr>
          <p:cNvPr id="6664" name="Google Shape;6664;p532"/>
          <p:cNvSpPr txBox="1"/>
          <p:nvPr/>
        </p:nvSpPr>
        <p:spPr>
          <a:xfrm>
            <a:off x="298000" y="522375"/>
            <a:ext cx="8249100" cy="755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600" b="1">
                <a:solidFill>
                  <a:srgbClr val="434343"/>
                </a:solidFill>
                <a:latin typeface="Google Sans"/>
                <a:ea typeface="Google Sans"/>
                <a:cs typeface="Google Sans"/>
                <a:sym typeface="Google Sans"/>
              </a:rPr>
              <a:t>Life of a request in the mesh</a:t>
            </a:r>
            <a:endParaRPr sz="3600" b="1">
              <a:solidFill>
                <a:srgbClr val="434343"/>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GCP Template">
  <a:themeElements>
    <a:clrScheme name="GCP template">
      <a:dk1>
        <a:srgbClr val="000000"/>
      </a:dk1>
      <a:lt1>
        <a:srgbClr val="FFFFFF"/>
      </a:lt1>
      <a:dk2>
        <a:srgbClr val="080808"/>
      </a:dk2>
      <a:lt2>
        <a:srgbClr val="F8F8F8"/>
      </a:lt2>
      <a:accent1>
        <a:srgbClr val="4285F4"/>
      </a:accent1>
      <a:accent2>
        <a:srgbClr val="D02D2A"/>
      </a:accent2>
      <a:accent3>
        <a:srgbClr val="F0A608"/>
      </a:accent3>
      <a:accent4>
        <a:srgbClr val="0F9D58"/>
      </a:accent4>
      <a:accent5>
        <a:srgbClr val="254A89"/>
      </a:accent5>
      <a:accent6>
        <a:srgbClr val="D34836"/>
      </a:accent6>
      <a:hlink>
        <a:srgbClr val="4285F4"/>
      </a:hlink>
      <a:folHlink>
        <a:srgbClr val="254A8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NEXT 2017 Master">
  <a:themeElements>
    <a:clrScheme name="Google Cloud Slides Template">
      <a:dk1>
        <a:srgbClr val="000000"/>
      </a:dk1>
      <a:lt1>
        <a:srgbClr val="FFFFFF"/>
      </a:lt1>
      <a:dk2>
        <a:srgbClr val="414141"/>
      </a:dk2>
      <a:lt2>
        <a:srgbClr val="F6F6F6"/>
      </a:lt2>
      <a:accent1>
        <a:srgbClr val="4285F4"/>
      </a:accent1>
      <a:accent2>
        <a:srgbClr val="EA4335"/>
      </a:accent2>
      <a:accent3>
        <a:srgbClr val="FABB05"/>
      </a:accent3>
      <a:accent4>
        <a:srgbClr val="34A853"/>
      </a:accent4>
      <a:accent5>
        <a:srgbClr val="757575"/>
      </a:accent5>
      <a:accent6>
        <a:srgbClr val="D7D7D7"/>
      </a:accent6>
      <a:hlink>
        <a:srgbClr val="5454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GFMKR2017">
  <a:themeElements>
    <a:clrScheme name="사용자 지정 13">
      <a:dk1>
        <a:srgbClr val="000000"/>
      </a:dk1>
      <a:lt1>
        <a:srgbClr val="FFFFFF"/>
      </a:lt1>
      <a:dk2>
        <a:srgbClr val="AFBDC4"/>
      </a:dk2>
      <a:lt2>
        <a:srgbClr val="445863"/>
      </a:lt2>
      <a:accent1>
        <a:srgbClr val="3369E8"/>
      </a:accent1>
      <a:accent2>
        <a:srgbClr val="D50F25"/>
      </a:accent2>
      <a:accent3>
        <a:srgbClr val="EEB211"/>
      </a:accent3>
      <a:accent4>
        <a:srgbClr val="009925"/>
      </a:accent4>
      <a:accent5>
        <a:srgbClr val="393939"/>
      </a:accent5>
      <a:accent6>
        <a:srgbClr val="66666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loud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loudstyle Slides">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TotalTime>
  <Words>6747</Words>
  <Application>Microsoft Office PowerPoint</Application>
  <PresentationFormat>화면 슬라이드 쇼(16:9)</PresentationFormat>
  <Paragraphs>1352</Paragraphs>
  <Slides>149</Slides>
  <Notes>149</Notes>
  <HiddenSlides>0</HiddenSlides>
  <MMClips>0</MMClips>
  <ScaleCrop>false</ScaleCrop>
  <HeadingPairs>
    <vt:vector size="6" baseType="variant">
      <vt:variant>
        <vt:lpstr>사용한 글꼴</vt:lpstr>
      </vt:variant>
      <vt:variant>
        <vt:i4>15</vt:i4>
      </vt:variant>
      <vt:variant>
        <vt:lpstr>테마</vt:lpstr>
      </vt:variant>
      <vt:variant>
        <vt:i4>12</vt:i4>
      </vt:variant>
      <vt:variant>
        <vt:lpstr>슬라이드 제목</vt:lpstr>
      </vt:variant>
      <vt:variant>
        <vt:i4>149</vt:i4>
      </vt:variant>
    </vt:vector>
  </HeadingPairs>
  <TitlesOfParts>
    <vt:vector size="176" baseType="lpstr">
      <vt:lpstr>Roboto Mono</vt:lpstr>
      <vt:lpstr>Calibri</vt:lpstr>
      <vt:lpstr>Karla</vt:lpstr>
      <vt:lpstr>Arial</vt:lpstr>
      <vt:lpstr>Helvetica Neue</vt:lpstr>
      <vt:lpstr>Roboto Light</vt:lpstr>
      <vt:lpstr>Roboto</vt:lpstr>
      <vt:lpstr>Georgia</vt:lpstr>
      <vt:lpstr>Cabin</vt:lpstr>
      <vt:lpstr>Open Sans</vt:lpstr>
      <vt:lpstr>Roboto Condensed</vt:lpstr>
      <vt:lpstr>Google Sans</vt:lpstr>
      <vt:lpstr>Droid Serif</vt:lpstr>
      <vt:lpstr>Roboto Medium</vt:lpstr>
      <vt:lpstr>Consolas</vt:lpstr>
      <vt:lpstr>Google</vt:lpstr>
      <vt:lpstr>Google</vt:lpstr>
      <vt:lpstr>GCP Template</vt:lpstr>
      <vt:lpstr>NEXT 2017 Master</vt:lpstr>
      <vt:lpstr>GFMKR2017</vt:lpstr>
      <vt:lpstr>Simple Light</vt:lpstr>
      <vt:lpstr>Cloud Template</vt:lpstr>
      <vt:lpstr>Cloudstyle Slides</vt:lpstr>
      <vt:lpstr>Google</vt:lpstr>
      <vt:lpstr>Google</vt:lpstr>
      <vt:lpstr>Google</vt:lpstr>
      <vt:lpstr>Custom</vt:lpstr>
      <vt:lpstr>Google Cloud Platform</vt:lpstr>
      <vt:lpstr>Agenda</vt:lpstr>
      <vt:lpstr>Executive summary </vt:lpstr>
      <vt:lpstr>Google Cloud</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스토리지 </vt:lpstr>
      <vt:lpstr>스토리지 </vt:lpstr>
      <vt:lpstr>스토리지 </vt:lpstr>
      <vt:lpstr>Life time control with Machine learning</vt:lpstr>
      <vt:lpstr>PowerPoint 프레젠테이션</vt:lpstr>
      <vt:lpstr>Network</vt:lpstr>
      <vt:lpstr>PowerPoint 프레젠테이션</vt:lpstr>
      <vt:lpstr>GCP VPC Example: VPC as “Fiber on demand”</vt:lpstr>
      <vt:lpstr>AWS Network</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Big Data </vt:lpstr>
      <vt:lpstr>오픈소스 기반 데이타 분석 아키텍쳐</vt:lpstr>
      <vt:lpstr>오픈소스 기반 데이타 분석 아키텍쳐 </vt:lpstr>
      <vt:lpstr>구글 클라우드 기반 아키텍쳐</vt:lpstr>
      <vt:lpstr>구글 빅쿼리</vt:lpstr>
      <vt:lpstr>구글 클라우드 기반 분석</vt:lpstr>
      <vt:lpstr>PowerPoint 프레젠테이션</vt:lpstr>
      <vt:lpstr>CASE STUDY-삼성 갤럭시 노트 7 SNS 반응 실시간 분석 </vt:lpstr>
      <vt:lpstr>CASE STUDY-삼성 갤럭시 노트 7 SNS 반응 실시간 분석  </vt:lpstr>
      <vt:lpstr>CASE STUDY-삼성 갤럭시 노트 7 SNS 반응 실시간 분석  </vt:lpstr>
      <vt:lpstr>Firebase analytics (Mobile App - Android &amp; iOS)</vt:lpstr>
      <vt:lpstr>PowerPoint 프레젠테이션</vt:lpstr>
      <vt:lpstr>구글 빅데이타 분석 플랫폼</vt:lpstr>
      <vt:lpstr>PowerPoint 프레젠테이션</vt:lpstr>
      <vt:lpstr>PowerPoint 프레젠테이션</vt:lpstr>
      <vt:lpstr>PowerPoint 프레젠테이션</vt:lpstr>
      <vt:lpstr>PowerPoint 프레젠테이션</vt:lpstr>
      <vt:lpstr>Machine Learning</vt:lpstr>
      <vt:lpstr>PowerPoint 프레젠테이션</vt:lpstr>
      <vt:lpstr>ML API</vt:lpstr>
      <vt:lpstr>AutoML</vt:lpstr>
      <vt:lpstr>PowerPoint 프레젠테이션</vt:lpstr>
      <vt:lpstr>AutoML Vision </vt:lpstr>
      <vt:lpstr>AutoML Vision </vt:lpstr>
      <vt:lpstr>AutoML Vision </vt:lpstr>
      <vt:lpstr>PowerPoint 프레젠테이션</vt:lpstr>
      <vt:lpstr>PowerPoint 프레젠테이션</vt:lpstr>
      <vt:lpstr>구글 클라우드 기반 머신러닝 러닝 파이프라인</vt:lpstr>
      <vt:lpstr>PowerPoint 프레젠테이션</vt:lpstr>
      <vt:lpstr>PowerPoint 프레젠테이션</vt:lpstr>
      <vt:lpstr>PowerPoint 프레젠테이션</vt:lpstr>
      <vt:lpstr>PowerPoint 프레젠테이션</vt:lpstr>
      <vt:lpstr>PowerPoint 프레젠테이션</vt:lpstr>
      <vt:lpstr>Edge TPU board</vt:lpstr>
      <vt:lpstr>Agile development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MicroService Architecture  &amp; Container</vt:lpstr>
      <vt:lpstr>What is Docker?</vt:lpstr>
      <vt:lpstr>Where to we deploy container?</vt:lpstr>
      <vt:lpstr>Container mgmt tool trend</vt:lpstr>
      <vt:lpstr>Kubernetes</vt:lpstr>
      <vt:lpstr>PowerPoint 프레젠테이션</vt:lpstr>
      <vt:lpstr>PowerPoint 프레젠테이션</vt:lpstr>
      <vt:lpstr>PowerPoint 프레젠테이션</vt:lpstr>
      <vt:lpstr>PowerPoint 프레젠테이션</vt:lpstr>
      <vt:lpstr>PowerPoint 프레젠테이션</vt:lpstr>
      <vt:lpstr>Announcing Istio 1.0 - Service Automation ...and managed Istio from Google</vt:lpstr>
      <vt:lpstr>Architectural components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Mixer: Pluggable control plane</vt:lpstr>
      <vt:lpstr>PowerPoint 프레젠테이션</vt:lpstr>
      <vt:lpstr>CI/CD &amp; Monitoring</vt:lpstr>
      <vt:lpstr>PowerPoint 프레젠테이션</vt:lpstr>
      <vt:lpstr>PowerPoint 프레젠테이션</vt:lpstr>
      <vt:lpstr>PowerPoint 프레젠테이션</vt:lpstr>
      <vt:lpstr>PowerPoint 프레젠테이션</vt:lpstr>
      <vt:lpstr>Phoenix server pattern</vt:lpstr>
      <vt:lpstr>PowerPoint 프레젠테이션</vt:lpstr>
      <vt:lpstr>Spinnaker: Cluster Management</vt:lpstr>
      <vt:lpstr>PowerPoint 프레젠테이션</vt:lpstr>
      <vt:lpstr>Spinnaker: Deployment Management</vt:lpstr>
      <vt:lpstr>PowerPoint 프레젠테이션</vt:lpstr>
      <vt:lpstr>PowerPoint 프레젠테이션</vt:lpstr>
      <vt:lpstr>Stack driver logging</vt:lpstr>
      <vt:lpstr>PowerPoint 프레젠테이션</vt:lpstr>
      <vt:lpstr>PowerPoint 프레젠테이션</vt:lpstr>
      <vt:lpstr>Stackdriver debug</vt:lpstr>
      <vt:lpstr>Stackdriver trace</vt:lpstr>
      <vt:lpstr>Customer feedback</vt:lpstr>
      <vt:lpstr>PowerPoint 프레젠테이션</vt:lpstr>
      <vt:lpstr>Security</vt:lpstr>
      <vt:lpstr>PowerPoint 프레젠테이션</vt:lpstr>
      <vt:lpstr>PowerPoint 프레젠테이션</vt:lpstr>
      <vt:lpstr>Strong Authentication</vt:lpstr>
      <vt:lpstr>Cloud Audit Logging </vt:lpstr>
      <vt:lpstr>Security analytics engine/pipeline for organizations Organization level view and understanding of asset and data footprint  Built-in security scanning:   Security Analytics - Risk Assessment Signals in  Curated insights and raw data out - API’s and/or GCP “Pane of Glass”  Manual and auto remediation launch pad Alpha release June 2017</vt:lpstr>
      <vt:lpstr>Pricing</vt:lpstr>
      <vt:lpstr>PowerPoint 프레젠테이션</vt:lpstr>
      <vt:lpstr>가격 비교</vt:lpstr>
      <vt:lpstr>초당 과금 및 자동 할인 (Sustained Usage Discount)</vt:lpstr>
      <vt:lpstr>누적 사용량 합산 할인</vt:lpstr>
      <vt:lpstr>인스턴스 사이즈 커스터마이징</vt:lpstr>
      <vt:lpstr>Preemptible VM </vt:lpstr>
      <vt:lpstr>Preemptible VM </vt:lpstr>
      <vt:lpstr>머신러닝 기반 VM 사이즈 추천 기능 </vt:lpstr>
      <vt:lpstr>클라우드 예산 할당 및 </vt:lpstr>
      <vt:lpstr>클라우드 비용 모니터링</vt:lpstr>
      <vt:lpstr>클라우드 사용량 예측</vt:lpstr>
      <vt:lpstr>빌링 리포트 고도화</vt:lpstr>
      <vt:lpstr>Support</vt:lpstr>
      <vt:lpstr>PowerPoint 프레젠테이션</vt:lpstr>
      <vt:lpstr>Appendix</vt:lpstr>
      <vt:lpstr>Cloud Products Mapping - 1</vt:lpstr>
      <vt:lpstr>Cloud Products Mapping - 2</vt:lpstr>
      <vt:lpstr>Cloud Products Mapping - 3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Cloud Platform</dc:title>
  <dc:creator>Administrator</dc:creator>
  <cp:lastModifiedBy>Trionet</cp:lastModifiedBy>
  <cp:revision>4</cp:revision>
  <dcterms:modified xsi:type="dcterms:W3CDTF">2018-09-04T03:17:15Z</dcterms:modified>
</cp:coreProperties>
</file>